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723" r:id="rId4"/>
  </p:sldMasterIdLst>
  <p:notesMasterIdLst>
    <p:notesMasterId r:id="rId111"/>
  </p:notesMasterIdLst>
  <p:handoutMasterIdLst>
    <p:handoutMasterId r:id="rId112"/>
  </p:handoutMasterIdLst>
  <p:sldIdLst>
    <p:sldId id="256" r:id="rId5"/>
    <p:sldId id="258" r:id="rId6"/>
    <p:sldId id="375" r:id="rId7"/>
    <p:sldId id="376" r:id="rId8"/>
    <p:sldId id="377" r:id="rId9"/>
    <p:sldId id="378" r:id="rId10"/>
    <p:sldId id="431" r:id="rId11"/>
    <p:sldId id="379" r:id="rId12"/>
    <p:sldId id="432" r:id="rId13"/>
    <p:sldId id="433" r:id="rId14"/>
    <p:sldId id="382" r:id="rId15"/>
    <p:sldId id="381" r:id="rId16"/>
    <p:sldId id="385" r:id="rId17"/>
    <p:sldId id="429" r:id="rId18"/>
    <p:sldId id="434" r:id="rId19"/>
    <p:sldId id="435" r:id="rId20"/>
    <p:sldId id="380" r:id="rId21"/>
    <p:sldId id="426" r:id="rId22"/>
    <p:sldId id="383" r:id="rId23"/>
    <p:sldId id="384" r:id="rId24"/>
    <p:sldId id="415" r:id="rId25"/>
    <p:sldId id="416" r:id="rId26"/>
    <p:sldId id="386" r:id="rId27"/>
    <p:sldId id="387" r:id="rId28"/>
    <p:sldId id="388" r:id="rId29"/>
    <p:sldId id="389" r:id="rId30"/>
    <p:sldId id="390" r:id="rId31"/>
    <p:sldId id="391" r:id="rId32"/>
    <p:sldId id="436" r:id="rId33"/>
    <p:sldId id="361" r:id="rId34"/>
    <p:sldId id="362" r:id="rId35"/>
    <p:sldId id="450" r:id="rId36"/>
    <p:sldId id="363" r:id="rId37"/>
    <p:sldId id="437" r:id="rId38"/>
    <p:sldId id="448" r:id="rId39"/>
    <p:sldId id="449" r:id="rId40"/>
    <p:sldId id="454" r:id="rId41"/>
    <p:sldId id="455" r:id="rId42"/>
    <p:sldId id="438" r:id="rId43"/>
    <p:sldId id="364" r:id="rId44"/>
    <p:sldId id="365" r:id="rId45"/>
    <p:sldId id="370" r:id="rId46"/>
    <p:sldId id="366" r:id="rId47"/>
    <p:sldId id="453" r:id="rId48"/>
    <p:sldId id="452" r:id="rId49"/>
    <p:sldId id="439" r:id="rId50"/>
    <p:sldId id="355" r:id="rId51"/>
    <p:sldId id="360" r:id="rId52"/>
    <p:sldId id="259" r:id="rId53"/>
    <p:sldId id="371" r:id="rId54"/>
    <p:sldId id="260" r:id="rId55"/>
    <p:sldId id="261" r:id="rId56"/>
    <p:sldId id="262" r:id="rId57"/>
    <p:sldId id="440" r:id="rId58"/>
    <p:sldId id="451" r:id="rId59"/>
    <p:sldId id="263" r:id="rId60"/>
    <p:sldId id="359" r:id="rId61"/>
    <p:sldId id="356" r:id="rId62"/>
    <p:sldId id="441" r:id="rId63"/>
    <p:sldId id="372" r:id="rId64"/>
    <p:sldId id="458" r:id="rId65"/>
    <p:sldId id="457" r:id="rId66"/>
    <p:sldId id="442" r:id="rId67"/>
    <p:sldId id="373" r:id="rId68"/>
    <p:sldId id="443" r:id="rId69"/>
    <p:sldId id="447" r:id="rId70"/>
    <p:sldId id="444" r:id="rId71"/>
    <p:sldId id="374" r:id="rId72"/>
    <p:sldId id="414" r:id="rId73"/>
    <p:sldId id="396" r:id="rId74"/>
    <p:sldId id="397" r:id="rId75"/>
    <p:sldId id="398" r:id="rId76"/>
    <p:sldId id="399" r:id="rId77"/>
    <p:sldId id="400" r:id="rId78"/>
    <p:sldId id="392" r:id="rId79"/>
    <p:sldId id="417" r:id="rId80"/>
    <p:sldId id="395" r:id="rId81"/>
    <p:sldId id="418" r:id="rId82"/>
    <p:sldId id="393" r:id="rId83"/>
    <p:sldId id="456" r:id="rId84"/>
    <p:sldId id="446" r:id="rId85"/>
    <p:sldId id="394" r:id="rId86"/>
    <p:sldId id="401" r:id="rId87"/>
    <p:sldId id="402" r:id="rId88"/>
    <p:sldId id="403" r:id="rId89"/>
    <p:sldId id="404" r:id="rId90"/>
    <p:sldId id="405" r:id="rId91"/>
    <p:sldId id="406" r:id="rId92"/>
    <p:sldId id="407" r:id="rId93"/>
    <p:sldId id="408" r:id="rId94"/>
    <p:sldId id="409" r:id="rId95"/>
    <p:sldId id="410" r:id="rId96"/>
    <p:sldId id="411" r:id="rId97"/>
    <p:sldId id="412" r:id="rId98"/>
    <p:sldId id="413" r:id="rId99"/>
    <p:sldId id="419" r:id="rId100"/>
    <p:sldId id="430" r:id="rId101"/>
    <p:sldId id="424" r:id="rId102"/>
    <p:sldId id="428" r:id="rId103"/>
    <p:sldId id="421" r:id="rId104"/>
    <p:sldId id="422" r:id="rId105"/>
    <p:sldId id="423" r:id="rId106"/>
    <p:sldId id="427" r:id="rId107"/>
    <p:sldId id="425" r:id="rId108"/>
    <p:sldId id="344" r:id="rId109"/>
    <p:sldId id="325" r:id="rId1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50" autoAdjust="0"/>
  </p:normalViewPr>
  <p:slideViewPr>
    <p:cSldViewPr>
      <p:cViewPr varScale="1">
        <p:scale>
          <a:sx n="69" d="100"/>
          <a:sy n="69" d="100"/>
        </p:scale>
        <p:origin x="426" y="6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13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54.wmf"/><Relationship Id="rId3" Type="http://schemas.openxmlformats.org/officeDocument/2006/relationships/image" Target="../media/image60.wmf"/><Relationship Id="rId7" Type="http://schemas.openxmlformats.org/officeDocument/2006/relationships/image" Target="../media/image64.wmf"/><Relationship Id="rId12" Type="http://schemas.openxmlformats.org/officeDocument/2006/relationships/image" Target="../media/image68.wmf"/><Relationship Id="rId17" Type="http://schemas.openxmlformats.org/officeDocument/2006/relationships/image" Target="../media/image72.wmf"/><Relationship Id="rId2" Type="http://schemas.openxmlformats.org/officeDocument/2006/relationships/image" Target="../media/image44.wmf"/><Relationship Id="rId16" Type="http://schemas.openxmlformats.org/officeDocument/2006/relationships/image" Target="../media/image71.emf"/><Relationship Id="rId1" Type="http://schemas.openxmlformats.org/officeDocument/2006/relationships/image" Target="../media/image53.wmf"/><Relationship Id="rId6" Type="http://schemas.openxmlformats.org/officeDocument/2006/relationships/image" Target="../media/image63.wmf"/><Relationship Id="rId11" Type="http://schemas.openxmlformats.org/officeDocument/2006/relationships/image" Target="../media/image47.wmf"/><Relationship Id="rId5" Type="http://schemas.openxmlformats.org/officeDocument/2006/relationships/image" Target="../media/image62.wmf"/><Relationship Id="rId15" Type="http://schemas.openxmlformats.org/officeDocument/2006/relationships/image" Target="../media/image70.wmf"/><Relationship Id="rId10" Type="http://schemas.openxmlformats.org/officeDocument/2006/relationships/image" Target="../media/image67.wmf"/><Relationship Id="rId4" Type="http://schemas.openxmlformats.org/officeDocument/2006/relationships/image" Target="../media/image61.wmf"/><Relationship Id="rId9" Type="http://schemas.openxmlformats.org/officeDocument/2006/relationships/image" Target="../media/image66.wmf"/><Relationship Id="rId14"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3.wmf"/><Relationship Id="rId18" Type="http://schemas.openxmlformats.org/officeDocument/2006/relationships/image" Target="../media/image88.wmf"/><Relationship Id="rId3" Type="http://schemas.openxmlformats.org/officeDocument/2006/relationships/image" Target="../media/image73.wmf"/><Relationship Id="rId7" Type="http://schemas.openxmlformats.org/officeDocument/2006/relationships/image" Target="../media/image77.wmf"/><Relationship Id="rId12" Type="http://schemas.openxmlformats.org/officeDocument/2006/relationships/image" Target="../media/image82.wmf"/><Relationship Id="rId17" Type="http://schemas.openxmlformats.org/officeDocument/2006/relationships/image" Target="../media/image87.wmf"/><Relationship Id="rId2" Type="http://schemas.openxmlformats.org/officeDocument/2006/relationships/image" Target="../media/image47.wmf"/><Relationship Id="rId16" Type="http://schemas.openxmlformats.org/officeDocument/2006/relationships/image" Target="../media/image86.wmf"/><Relationship Id="rId20" Type="http://schemas.openxmlformats.org/officeDocument/2006/relationships/image" Target="../media/image90.wmf"/><Relationship Id="rId1" Type="http://schemas.openxmlformats.org/officeDocument/2006/relationships/image" Target="../media/image54.wmf"/><Relationship Id="rId6" Type="http://schemas.openxmlformats.org/officeDocument/2006/relationships/image" Target="../media/image76.emf"/><Relationship Id="rId11" Type="http://schemas.openxmlformats.org/officeDocument/2006/relationships/image" Target="../media/image81.wmf"/><Relationship Id="rId5" Type="http://schemas.openxmlformats.org/officeDocument/2006/relationships/image" Target="../media/image75.emf"/><Relationship Id="rId15" Type="http://schemas.openxmlformats.org/officeDocument/2006/relationships/image" Target="../media/image85.wmf"/><Relationship Id="rId10" Type="http://schemas.openxmlformats.org/officeDocument/2006/relationships/image" Target="../media/image80.wmf"/><Relationship Id="rId19" Type="http://schemas.openxmlformats.org/officeDocument/2006/relationships/image" Target="../media/image89.wmf"/><Relationship Id="rId4" Type="http://schemas.openxmlformats.org/officeDocument/2006/relationships/image" Target="../media/image74.emf"/><Relationship Id="rId9" Type="http://schemas.openxmlformats.org/officeDocument/2006/relationships/image" Target="../media/image79.wmf"/><Relationship Id="rId1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wmf"/><Relationship Id="rId7" Type="http://schemas.openxmlformats.org/officeDocument/2006/relationships/image" Target="../media/image97.e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9" Type="http://schemas.openxmlformats.org/officeDocument/2006/relationships/image" Target="../media/image9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5.wmf"/><Relationship Id="rId7" Type="http://schemas.openxmlformats.org/officeDocument/2006/relationships/image" Target="../media/image108.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7.wmf"/><Relationship Id="rId11" Type="http://schemas.openxmlformats.org/officeDocument/2006/relationships/image" Target="../media/image112.wmf"/><Relationship Id="rId5" Type="http://schemas.openxmlformats.org/officeDocument/2006/relationships/image" Target="../media/image106.wmf"/><Relationship Id="rId10" Type="http://schemas.openxmlformats.org/officeDocument/2006/relationships/image" Target="../media/image111.wmf"/><Relationship Id="rId4" Type="http://schemas.openxmlformats.org/officeDocument/2006/relationships/image" Target="../media/image94.wmf"/><Relationship Id="rId9" Type="http://schemas.openxmlformats.org/officeDocument/2006/relationships/image" Target="../media/image110.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6.wmf"/><Relationship Id="rId3" Type="http://schemas.openxmlformats.org/officeDocument/2006/relationships/image" Target="../media/image116.emf"/><Relationship Id="rId7" Type="http://schemas.openxmlformats.org/officeDocument/2006/relationships/image" Target="../media/image120.wmf"/><Relationship Id="rId12" Type="http://schemas.openxmlformats.org/officeDocument/2006/relationships/image" Target="../media/image125.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11" Type="http://schemas.openxmlformats.org/officeDocument/2006/relationships/image" Target="../media/image124.wmf"/><Relationship Id="rId5" Type="http://schemas.openxmlformats.org/officeDocument/2006/relationships/image" Target="../media/image118.wmf"/><Relationship Id="rId15" Type="http://schemas.openxmlformats.org/officeDocument/2006/relationships/image" Target="../media/image128.emf"/><Relationship Id="rId10" Type="http://schemas.openxmlformats.org/officeDocument/2006/relationships/image" Target="../media/image123.wmf"/><Relationship Id="rId4" Type="http://schemas.openxmlformats.org/officeDocument/2006/relationships/image" Target="../media/image117.wmf"/><Relationship Id="rId9" Type="http://schemas.openxmlformats.org/officeDocument/2006/relationships/image" Target="../media/image122.wmf"/><Relationship Id="rId14"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2.wmf"/><Relationship Id="rId18" Type="http://schemas.openxmlformats.org/officeDocument/2006/relationships/image" Target="../media/image137.wmf"/><Relationship Id="rId3" Type="http://schemas.openxmlformats.org/officeDocument/2006/relationships/image" Target="../media/image116.emf"/><Relationship Id="rId21" Type="http://schemas.openxmlformats.org/officeDocument/2006/relationships/image" Target="../media/image140.wmf"/><Relationship Id="rId7" Type="http://schemas.openxmlformats.org/officeDocument/2006/relationships/image" Target="../media/image127.wmf"/><Relationship Id="rId12" Type="http://schemas.openxmlformats.org/officeDocument/2006/relationships/image" Target="../media/image131.wmf"/><Relationship Id="rId17" Type="http://schemas.openxmlformats.org/officeDocument/2006/relationships/image" Target="../media/image136.wmf"/><Relationship Id="rId2" Type="http://schemas.openxmlformats.org/officeDocument/2006/relationships/image" Target="../media/image115.wmf"/><Relationship Id="rId16" Type="http://schemas.openxmlformats.org/officeDocument/2006/relationships/image" Target="../media/image135.wmf"/><Relationship Id="rId20" Type="http://schemas.openxmlformats.org/officeDocument/2006/relationships/image" Target="../media/image139.wmf"/><Relationship Id="rId1" Type="http://schemas.openxmlformats.org/officeDocument/2006/relationships/image" Target="../media/image114.wmf"/><Relationship Id="rId6" Type="http://schemas.openxmlformats.org/officeDocument/2006/relationships/image" Target="../media/image126.wmf"/><Relationship Id="rId11" Type="http://schemas.openxmlformats.org/officeDocument/2006/relationships/image" Target="../media/image117.wmf"/><Relationship Id="rId24" Type="http://schemas.openxmlformats.org/officeDocument/2006/relationships/image" Target="../media/image143.wmf"/><Relationship Id="rId5" Type="http://schemas.openxmlformats.org/officeDocument/2006/relationships/image" Target="../media/image125.wmf"/><Relationship Id="rId15" Type="http://schemas.openxmlformats.org/officeDocument/2006/relationships/image" Target="../media/image134.wmf"/><Relationship Id="rId23" Type="http://schemas.openxmlformats.org/officeDocument/2006/relationships/image" Target="../media/image142.wmf"/><Relationship Id="rId10" Type="http://schemas.openxmlformats.org/officeDocument/2006/relationships/image" Target="../media/image130.wmf"/><Relationship Id="rId19" Type="http://schemas.openxmlformats.org/officeDocument/2006/relationships/image" Target="../media/image138.wmf"/><Relationship Id="rId4" Type="http://schemas.openxmlformats.org/officeDocument/2006/relationships/image" Target="../media/image124.wmf"/><Relationship Id="rId9" Type="http://schemas.openxmlformats.org/officeDocument/2006/relationships/image" Target="../media/image129.wmf"/><Relationship Id="rId14" Type="http://schemas.openxmlformats.org/officeDocument/2006/relationships/image" Target="../media/image133.wmf"/><Relationship Id="rId22" Type="http://schemas.openxmlformats.org/officeDocument/2006/relationships/image" Target="../media/image14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47.wmf"/><Relationship Id="rId3" Type="http://schemas.openxmlformats.org/officeDocument/2006/relationships/image" Target="../media/image116.emf"/><Relationship Id="rId7" Type="http://schemas.openxmlformats.org/officeDocument/2006/relationships/image" Target="../media/image127.wmf"/><Relationship Id="rId12" Type="http://schemas.openxmlformats.org/officeDocument/2006/relationships/image" Target="../media/image143.wmf"/><Relationship Id="rId17" Type="http://schemas.openxmlformats.org/officeDocument/2006/relationships/image" Target="../media/image151.wmf"/><Relationship Id="rId2" Type="http://schemas.openxmlformats.org/officeDocument/2006/relationships/image" Target="../media/image115.wmf"/><Relationship Id="rId16" Type="http://schemas.openxmlformats.org/officeDocument/2006/relationships/image" Target="../media/image150.wmf"/><Relationship Id="rId1" Type="http://schemas.openxmlformats.org/officeDocument/2006/relationships/image" Target="../media/image114.wmf"/><Relationship Id="rId6" Type="http://schemas.openxmlformats.org/officeDocument/2006/relationships/image" Target="../media/image126.wmf"/><Relationship Id="rId11" Type="http://schemas.openxmlformats.org/officeDocument/2006/relationships/image" Target="../media/image146.wmf"/><Relationship Id="rId5" Type="http://schemas.openxmlformats.org/officeDocument/2006/relationships/image" Target="../media/image125.wmf"/><Relationship Id="rId15" Type="http://schemas.openxmlformats.org/officeDocument/2006/relationships/image" Target="../media/image149.wmf"/><Relationship Id="rId10" Type="http://schemas.openxmlformats.org/officeDocument/2006/relationships/image" Target="../media/image145.wmf"/><Relationship Id="rId4" Type="http://schemas.openxmlformats.org/officeDocument/2006/relationships/image" Target="../media/image124.wmf"/><Relationship Id="rId9" Type="http://schemas.openxmlformats.org/officeDocument/2006/relationships/image" Target="../media/image144.wmf"/><Relationship Id="rId14" Type="http://schemas.openxmlformats.org/officeDocument/2006/relationships/image" Target="../media/image14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image" Target="../media/image164.wmf"/><Relationship Id="rId3" Type="http://schemas.openxmlformats.org/officeDocument/2006/relationships/image" Target="../media/image154.wmf"/><Relationship Id="rId7" Type="http://schemas.openxmlformats.org/officeDocument/2006/relationships/image" Target="../media/image158.wmf"/><Relationship Id="rId12" Type="http://schemas.openxmlformats.org/officeDocument/2006/relationships/image" Target="../media/image163.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11" Type="http://schemas.openxmlformats.org/officeDocument/2006/relationships/image" Target="../media/image162.wmf"/><Relationship Id="rId5" Type="http://schemas.openxmlformats.org/officeDocument/2006/relationships/image" Target="../media/image156.wmf"/><Relationship Id="rId10" Type="http://schemas.openxmlformats.org/officeDocument/2006/relationships/image" Target="../media/image161.wmf"/><Relationship Id="rId4" Type="http://schemas.openxmlformats.org/officeDocument/2006/relationships/image" Target="../media/image155.wmf"/><Relationship Id="rId9" Type="http://schemas.openxmlformats.org/officeDocument/2006/relationships/image" Target="../media/image16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1.wmf"/><Relationship Id="rId1" Type="http://schemas.openxmlformats.org/officeDocument/2006/relationships/image" Target="../media/image164.wmf"/><Relationship Id="rId4" Type="http://schemas.openxmlformats.org/officeDocument/2006/relationships/image" Target="../media/image1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image" Target="../media/image174.wmf"/><Relationship Id="rId7" Type="http://schemas.openxmlformats.org/officeDocument/2006/relationships/image" Target="../media/image178.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11" Type="http://schemas.openxmlformats.org/officeDocument/2006/relationships/image" Target="../media/image182.emf"/><Relationship Id="rId5" Type="http://schemas.openxmlformats.org/officeDocument/2006/relationships/image" Target="../media/image176.wmf"/><Relationship Id="rId10" Type="http://schemas.openxmlformats.org/officeDocument/2006/relationships/image" Target="../media/image181.wmf"/><Relationship Id="rId4" Type="http://schemas.openxmlformats.org/officeDocument/2006/relationships/image" Target="../media/image175.wmf"/><Relationship Id="rId9" Type="http://schemas.openxmlformats.org/officeDocument/2006/relationships/image" Target="../media/image180.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99.wmf"/><Relationship Id="rId13" Type="http://schemas.openxmlformats.org/officeDocument/2006/relationships/image" Target="../media/image204.wmf"/><Relationship Id="rId3" Type="http://schemas.openxmlformats.org/officeDocument/2006/relationships/image" Target="../media/image194.wmf"/><Relationship Id="rId7" Type="http://schemas.openxmlformats.org/officeDocument/2006/relationships/image" Target="../media/image198.wmf"/><Relationship Id="rId12" Type="http://schemas.openxmlformats.org/officeDocument/2006/relationships/image" Target="../media/image203.wmf"/><Relationship Id="rId2" Type="http://schemas.openxmlformats.org/officeDocument/2006/relationships/image" Target="../media/image193.wmf"/><Relationship Id="rId16" Type="http://schemas.openxmlformats.org/officeDocument/2006/relationships/image" Target="../media/image207.emf"/><Relationship Id="rId1" Type="http://schemas.openxmlformats.org/officeDocument/2006/relationships/image" Target="../media/image192.wmf"/><Relationship Id="rId6" Type="http://schemas.openxmlformats.org/officeDocument/2006/relationships/image" Target="../media/image197.wmf"/><Relationship Id="rId11" Type="http://schemas.openxmlformats.org/officeDocument/2006/relationships/image" Target="../media/image202.wmf"/><Relationship Id="rId5" Type="http://schemas.openxmlformats.org/officeDocument/2006/relationships/image" Target="../media/image196.wmf"/><Relationship Id="rId15" Type="http://schemas.openxmlformats.org/officeDocument/2006/relationships/image" Target="../media/image206.emf"/><Relationship Id="rId10" Type="http://schemas.openxmlformats.org/officeDocument/2006/relationships/image" Target="../media/image201.wmf"/><Relationship Id="rId4" Type="http://schemas.openxmlformats.org/officeDocument/2006/relationships/image" Target="../media/image195.wmf"/><Relationship Id="rId9" Type="http://schemas.openxmlformats.org/officeDocument/2006/relationships/image" Target="../media/image200.wmf"/><Relationship Id="rId14" Type="http://schemas.openxmlformats.org/officeDocument/2006/relationships/image" Target="../media/image20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image" Target="../media/image229.wmf"/><Relationship Id="rId3" Type="http://schemas.openxmlformats.org/officeDocument/2006/relationships/image" Target="../media/image208.wmf"/><Relationship Id="rId7" Type="http://schemas.openxmlformats.org/officeDocument/2006/relationships/image" Target="../media/image223.wmf"/><Relationship Id="rId12" Type="http://schemas.openxmlformats.org/officeDocument/2006/relationships/image" Target="../media/image228.wmf"/><Relationship Id="rId2" Type="http://schemas.openxmlformats.org/officeDocument/2006/relationships/image" Target="../media/image219.wmf"/><Relationship Id="rId1" Type="http://schemas.openxmlformats.org/officeDocument/2006/relationships/image" Target="../media/image218.wmf"/><Relationship Id="rId6" Type="http://schemas.openxmlformats.org/officeDocument/2006/relationships/image" Target="../media/image222.wmf"/><Relationship Id="rId11" Type="http://schemas.openxmlformats.org/officeDocument/2006/relationships/image" Target="../media/image227.wmf"/><Relationship Id="rId5" Type="http://schemas.openxmlformats.org/officeDocument/2006/relationships/image" Target="../media/image221.wmf"/><Relationship Id="rId15" Type="http://schemas.openxmlformats.org/officeDocument/2006/relationships/image" Target="../media/image231.wmf"/><Relationship Id="rId10" Type="http://schemas.openxmlformats.org/officeDocument/2006/relationships/image" Target="../media/image226.wmf"/><Relationship Id="rId4" Type="http://schemas.openxmlformats.org/officeDocument/2006/relationships/image" Target="../media/image220.wmf"/><Relationship Id="rId9" Type="http://schemas.openxmlformats.org/officeDocument/2006/relationships/image" Target="../media/image225.wmf"/><Relationship Id="rId14" Type="http://schemas.openxmlformats.org/officeDocument/2006/relationships/image" Target="../media/image230.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image" Target="../media/image244.wmf"/><Relationship Id="rId3" Type="http://schemas.openxmlformats.org/officeDocument/2006/relationships/image" Target="../media/image234.wmf"/><Relationship Id="rId7" Type="http://schemas.openxmlformats.org/officeDocument/2006/relationships/image" Target="../media/image238.wmf"/><Relationship Id="rId12" Type="http://schemas.openxmlformats.org/officeDocument/2006/relationships/image" Target="../media/image243.wmf"/><Relationship Id="rId2" Type="http://schemas.openxmlformats.org/officeDocument/2006/relationships/image" Target="../media/image233.wmf"/><Relationship Id="rId16" Type="http://schemas.openxmlformats.org/officeDocument/2006/relationships/image" Target="../media/image247.wmf"/><Relationship Id="rId1" Type="http://schemas.openxmlformats.org/officeDocument/2006/relationships/image" Target="../media/image232.wmf"/><Relationship Id="rId6" Type="http://schemas.openxmlformats.org/officeDocument/2006/relationships/image" Target="../media/image237.wmf"/><Relationship Id="rId11" Type="http://schemas.openxmlformats.org/officeDocument/2006/relationships/image" Target="../media/image242.wmf"/><Relationship Id="rId5" Type="http://schemas.openxmlformats.org/officeDocument/2006/relationships/image" Target="../media/image236.wmf"/><Relationship Id="rId15" Type="http://schemas.openxmlformats.org/officeDocument/2006/relationships/image" Target="../media/image246.wmf"/><Relationship Id="rId10" Type="http://schemas.openxmlformats.org/officeDocument/2006/relationships/image" Target="../media/image241.wmf"/><Relationship Id="rId4" Type="http://schemas.openxmlformats.org/officeDocument/2006/relationships/image" Target="../media/image235.wmf"/><Relationship Id="rId9" Type="http://schemas.openxmlformats.org/officeDocument/2006/relationships/image" Target="../media/image240.wmf"/><Relationship Id="rId14" Type="http://schemas.openxmlformats.org/officeDocument/2006/relationships/image" Target="../media/image245.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image" Target="../media/image250.wmf"/><Relationship Id="rId7" Type="http://schemas.openxmlformats.org/officeDocument/2006/relationships/image" Target="../media/image254.wmf"/><Relationship Id="rId12" Type="http://schemas.openxmlformats.org/officeDocument/2006/relationships/image" Target="../media/image259.emf"/><Relationship Id="rId2" Type="http://schemas.openxmlformats.org/officeDocument/2006/relationships/image" Target="../media/image249.wmf"/><Relationship Id="rId1" Type="http://schemas.openxmlformats.org/officeDocument/2006/relationships/image" Target="../media/image248.wmf"/><Relationship Id="rId6" Type="http://schemas.openxmlformats.org/officeDocument/2006/relationships/image" Target="../media/image253.wmf"/><Relationship Id="rId11" Type="http://schemas.openxmlformats.org/officeDocument/2006/relationships/image" Target="../media/image258.wmf"/><Relationship Id="rId5" Type="http://schemas.openxmlformats.org/officeDocument/2006/relationships/image" Target="../media/image252.wmf"/><Relationship Id="rId10" Type="http://schemas.openxmlformats.org/officeDocument/2006/relationships/image" Target="../media/image257.wmf"/><Relationship Id="rId4" Type="http://schemas.openxmlformats.org/officeDocument/2006/relationships/image" Target="../media/image251.wmf"/><Relationship Id="rId9" Type="http://schemas.openxmlformats.org/officeDocument/2006/relationships/image" Target="../media/image25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 Id="rId5" Type="http://schemas.openxmlformats.org/officeDocument/2006/relationships/image" Target="../media/image264.emf"/><Relationship Id="rId4" Type="http://schemas.openxmlformats.org/officeDocument/2006/relationships/image" Target="../media/image2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73.emf"/><Relationship Id="rId13" Type="http://schemas.openxmlformats.org/officeDocument/2006/relationships/image" Target="../media/image278.wmf"/><Relationship Id="rId3" Type="http://schemas.openxmlformats.org/officeDocument/2006/relationships/image" Target="../media/image268.wmf"/><Relationship Id="rId7" Type="http://schemas.openxmlformats.org/officeDocument/2006/relationships/image" Target="../media/image272.emf"/><Relationship Id="rId12" Type="http://schemas.openxmlformats.org/officeDocument/2006/relationships/image" Target="../media/image277.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emf"/><Relationship Id="rId11" Type="http://schemas.openxmlformats.org/officeDocument/2006/relationships/image" Target="../media/image276.wmf"/><Relationship Id="rId5" Type="http://schemas.openxmlformats.org/officeDocument/2006/relationships/image" Target="../media/image270.wmf"/><Relationship Id="rId15" Type="http://schemas.openxmlformats.org/officeDocument/2006/relationships/image" Target="../media/image280.wmf"/><Relationship Id="rId10" Type="http://schemas.openxmlformats.org/officeDocument/2006/relationships/image" Target="../media/image275.emf"/><Relationship Id="rId4" Type="http://schemas.openxmlformats.org/officeDocument/2006/relationships/image" Target="../media/image269.wmf"/><Relationship Id="rId9" Type="http://schemas.openxmlformats.org/officeDocument/2006/relationships/image" Target="../media/image274.emf"/><Relationship Id="rId14" Type="http://schemas.openxmlformats.org/officeDocument/2006/relationships/image" Target="../media/image279.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image" Target="../media/image303.wmf"/><Relationship Id="rId3" Type="http://schemas.openxmlformats.org/officeDocument/2006/relationships/image" Target="../media/image293.wmf"/><Relationship Id="rId7" Type="http://schemas.openxmlformats.org/officeDocument/2006/relationships/image" Target="../media/image297.wmf"/><Relationship Id="rId12" Type="http://schemas.openxmlformats.org/officeDocument/2006/relationships/image" Target="../media/image302.wmf"/><Relationship Id="rId2" Type="http://schemas.openxmlformats.org/officeDocument/2006/relationships/image" Target="../media/image292.wmf"/><Relationship Id="rId1" Type="http://schemas.openxmlformats.org/officeDocument/2006/relationships/image" Target="../media/image267.wmf"/><Relationship Id="rId6" Type="http://schemas.openxmlformats.org/officeDocument/2006/relationships/image" Target="../media/image296.wmf"/><Relationship Id="rId11" Type="http://schemas.openxmlformats.org/officeDocument/2006/relationships/image" Target="../media/image301.wmf"/><Relationship Id="rId5" Type="http://schemas.openxmlformats.org/officeDocument/2006/relationships/image" Target="../media/image295.wmf"/><Relationship Id="rId10" Type="http://schemas.openxmlformats.org/officeDocument/2006/relationships/image" Target="../media/image300.wmf"/><Relationship Id="rId4" Type="http://schemas.openxmlformats.org/officeDocument/2006/relationships/image" Target="../media/image294.wmf"/><Relationship Id="rId9" Type="http://schemas.openxmlformats.org/officeDocument/2006/relationships/image" Target="../media/image299.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11.wmf"/><Relationship Id="rId3" Type="http://schemas.openxmlformats.org/officeDocument/2006/relationships/image" Target="../media/image307.wmf"/><Relationship Id="rId7" Type="http://schemas.openxmlformats.org/officeDocument/2006/relationships/image" Target="../media/image310.wmf"/><Relationship Id="rId2" Type="http://schemas.openxmlformats.org/officeDocument/2006/relationships/image" Target="../media/image306.wmf"/><Relationship Id="rId1" Type="http://schemas.openxmlformats.org/officeDocument/2006/relationships/image" Target="../media/image305.wmf"/><Relationship Id="rId6" Type="http://schemas.openxmlformats.org/officeDocument/2006/relationships/image" Target="../media/image309.wmf"/><Relationship Id="rId5" Type="http://schemas.openxmlformats.org/officeDocument/2006/relationships/image" Target="../media/image308.wmf"/><Relationship Id="rId10" Type="http://schemas.openxmlformats.org/officeDocument/2006/relationships/image" Target="../media/image313.wmf"/><Relationship Id="rId4" Type="http://schemas.openxmlformats.org/officeDocument/2006/relationships/image" Target="../media/image267.wmf"/><Relationship Id="rId9" Type="http://schemas.openxmlformats.org/officeDocument/2006/relationships/image" Target="../media/image31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 Id="rId4" Type="http://schemas.openxmlformats.org/officeDocument/2006/relationships/image" Target="../media/image322.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331.wmf"/><Relationship Id="rId13" Type="http://schemas.openxmlformats.org/officeDocument/2006/relationships/image" Target="../media/image336.emf"/><Relationship Id="rId18" Type="http://schemas.openxmlformats.org/officeDocument/2006/relationships/image" Target="../media/image341.wmf"/><Relationship Id="rId3" Type="http://schemas.openxmlformats.org/officeDocument/2006/relationships/image" Target="../media/image326.wmf"/><Relationship Id="rId7" Type="http://schemas.openxmlformats.org/officeDocument/2006/relationships/image" Target="../media/image330.wmf"/><Relationship Id="rId12" Type="http://schemas.openxmlformats.org/officeDocument/2006/relationships/image" Target="../media/image335.wmf"/><Relationship Id="rId17" Type="http://schemas.openxmlformats.org/officeDocument/2006/relationships/image" Target="../media/image340.wmf"/><Relationship Id="rId2" Type="http://schemas.openxmlformats.org/officeDocument/2006/relationships/image" Target="../media/image325.wmf"/><Relationship Id="rId16" Type="http://schemas.openxmlformats.org/officeDocument/2006/relationships/image" Target="../media/image339.wmf"/><Relationship Id="rId1" Type="http://schemas.openxmlformats.org/officeDocument/2006/relationships/image" Target="../media/image324.wmf"/><Relationship Id="rId6" Type="http://schemas.openxmlformats.org/officeDocument/2006/relationships/image" Target="../media/image329.wmf"/><Relationship Id="rId11" Type="http://schemas.openxmlformats.org/officeDocument/2006/relationships/image" Target="../media/image334.wmf"/><Relationship Id="rId5" Type="http://schemas.openxmlformats.org/officeDocument/2006/relationships/image" Target="../media/image328.wmf"/><Relationship Id="rId15" Type="http://schemas.openxmlformats.org/officeDocument/2006/relationships/image" Target="../media/image338.wmf"/><Relationship Id="rId10" Type="http://schemas.openxmlformats.org/officeDocument/2006/relationships/image" Target="../media/image333.wmf"/><Relationship Id="rId4" Type="http://schemas.openxmlformats.org/officeDocument/2006/relationships/image" Target="../media/image327.wmf"/><Relationship Id="rId9" Type="http://schemas.openxmlformats.org/officeDocument/2006/relationships/image" Target="../media/image332.wmf"/><Relationship Id="rId14" Type="http://schemas.openxmlformats.org/officeDocument/2006/relationships/image" Target="../media/image337.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44.wmf"/><Relationship Id="rId5" Type="http://schemas.openxmlformats.org/officeDocument/2006/relationships/image" Target="../media/image348.wmf"/><Relationship Id="rId4" Type="http://schemas.openxmlformats.org/officeDocument/2006/relationships/image" Target="../media/image347.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image" Target="../media/image363.wmf"/><Relationship Id="rId18" Type="http://schemas.openxmlformats.org/officeDocument/2006/relationships/image" Target="../media/image368.wmf"/><Relationship Id="rId26" Type="http://schemas.openxmlformats.org/officeDocument/2006/relationships/image" Target="../media/image376.wmf"/><Relationship Id="rId3" Type="http://schemas.openxmlformats.org/officeDocument/2006/relationships/image" Target="../media/image353.wmf"/><Relationship Id="rId21" Type="http://schemas.openxmlformats.org/officeDocument/2006/relationships/image" Target="../media/image371.wmf"/><Relationship Id="rId7" Type="http://schemas.openxmlformats.org/officeDocument/2006/relationships/image" Target="../media/image357.wmf"/><Relationship Id="rId12" Type="http://schemas.openxmlformats.org/officeDocument/2006/relationships/image" Target="../media/image362.wmf"/><Relationship Id="rId17" Type="http://schemas.openxmlformats.org/officeDocument/2006/relationships/image" Target="../media/image367.emf"/><Relationship Id="rId25" Type="http://schemas.openxmlformats.org/officeDocument/2006/relationships/image" Target="../media/image375.wmf"/><Relationship Id="rId2" Type="http://schemas.openxmlformats.org/officeDocument/2006/relationships/image" Target="../media/image352.wmf"/><Relationship Id="rId16" Type="http://schemas.openxmlformats.org/officeDocument/2006/relationships/image" Target="../media/image366.wmf"/><Relationship Id="rId20" Type="http://schemas.openxmlformats.org/officeDocument/2006/relationships/image" Target="../media/image370.wmf"/><Relationship Id="rId29" Type="http://schemas.openxmlformats.org/officeDocument/2006/relationships/image" Target="../media/image379.emf"/><Relationship Id="rId1" Type="http://schemas.openxmlformats.org/officeDocument/2006/relationships/image" Target="../media/image267.wmf"/><Relationship Id="rId6" Type="http://schemas.openxmlformats.org/officeDocument/2006/relationships/image" Target="../media/image356.wmf"/><Relationship Id="rId11" Type="http://schemas.openxmlformats.org/officeDocument/2006/relationships/image" Target="../media/image361.wmf"/><Relationship Id="rId24" Type="http://schemas.openxmlformats.org/officeDocument/2006/relationships/image" Target="../media/image374.wmf"/><Relationship Id="rId5" Type="http://schemas.openxmlformats.org/officeDocument/2006/relationships/image" Target="../media/image355.wmf"/><Relationship Id="rId15" Type="http://schemas.openxmlformats.org/officeDocument/2006/relationships/image" Target="../media/image365.wmf"/><Relationship Id="rId23" Type="http://schemas.openxmlformats.org/officeDocument/2006/relationships/image" Target="../media/image373.wmf"/><Relationship Id="rId28" Type="http://schemas.openxmlformats.org/officeDocument/2006/relationships/image" Target="../media/image378.emf"/><Relationship Id="rId10" Type="http://schemas.openxmlformats.org/officeDocument/2006/relationships/image" Target="../media/image360.wmf"/><Relationship Id="rId19" Type="http://schemas.openxmlformats.org/officeDocument/2006/relationships/image" Target="../media/image369.wmf"/><Relationship Id="rId4" Type="http://schemas.openxmlformats.org/officeDocument/2006/relationships/image" Target="../media/image354.wmf"/><Relationship Id="rId9" Type="http://schemas.openxmlformats.org/officeDocument/2006/relationships/image" Target="../media/image359.wmf"/><Relationship Id="rId14" Type="http://schemas.openxmlformats.org/officeDocument/2006/relationships/image" Target="../media/image364.wmf"/><Relationship Id="rId22" Type="http://schemas.openxmlformats.org/officeDocument/2006/relationships/image" Target="../media/image372.wmf"/><Relationship Id="rId27" Type="http://schemas.openxmlformats.org/officeDocument/2006/relationships/image" Target="../media/image377.wmf"/><Relationship Id="rId30" Type="http://schemas.openxmlformats.org/officeDocument/2006/relationships/image" Target="../media/image380.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386.wmf"/><Relationship Id="rId13" Type="http://schemas.openxmlformats.org/officeDocument/2006/relationships/image" Target="../media/image391.wmf"/><Relationship Id="rId3" Type="http://schemas.openxmlformats.org/officeDocument/2006/relationships/image" Target="../media/image296.wmf"/><Relationship Id="rId7" Type="http://schemas.openxmlformats.org/officeDocument/2006/relationships/image" Target="../media/image385.wmf"/><Relationship Id="rId12" Type="http://schemas.openxmlformats.org/officeDocument/2006/relationships/image" Target="../media/image390.wmf"/><Relationship Id="rId2" Type="http://schemas.openxmlformats.org/officeDocument/2006/relationships/image" Target="../media/image382.wmf"/><Relationship Id="rId1" Type="http://schemas.openxmlformats.org/officeDocument/2006/relationships/image" Target="../media/image381.wmf"/><Relationship Id="rId6" Type="http://schemas.openxmlformats.org/officeDocument/2006/relationships/image" Target="../media/image384.wmf"/><Relationship Id="rId11" Type="http://schemas.openxmlformats.org/officeDocument/2006/relationships/image" Target="../media/image389.wmf"/><Relationship Id="rId5" Type="http://schemas.openxmlformats.org/officeDocument/2006/relationships/image" Target="../media/image383.wmf"/><Relationship Id="rId10" Type="http://schemas.openxmlformats.org/officeDocument/2006/relationships/image" Target="../media/image388.wmf"/><Relationship Id="rId4" Type="http://schemas.openxmlformats.org/officeDocument/2006/relationships/image" Target="../media/image267.wmf"/><Relationship Id="rId9" Type="http://schemas.openxmlformats.org/officeDocument/2006/relationships/image" Target="../media/image38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image" Target="../media/image403.wmf"/><Relationship Id="rId3" Type="http://schemas.openxmlformats.org/officeDocument/2006/relationships/image" Target="../media/image393.wmf"/><Relationship Id="rId7" Type="http://schemas.openxmlformats.org/officeDocument/2006/relationships/image" Target="../media/image397.wmf"/><Relationship Id="rId12" Type="http://schemas.openxmlformats.org/officeDocument/2006/relationships/image" Target="../media/image402.wmf"/><Relationship Id="rId2" Type="http://schemas.openxmlformats.org/officeDocument/2006/relationships/image" Target="../media/image392.wmf"/><Relationship Id="rId1" Type="http://schemas.openxmlformats.org/officeDocument/2006/relationships/image" Target="../media/image267.wmf"/><Relationship Id="rId6" Type="http://schemas.openxmlformats.org/officeDocument/2006/relationships/image" Target="../media/image396.wmf"/><Relationship Id="rId11" Type="http://schemas.openxmlformats.org/officeDocument/2006/relationships/image" Target="../media/image401.wmf"/><Relationship Id="rId5" Type="http://schemas.openxmlformats.org/officeDocument/2006/relationships/image" Target="../media/image395.wmf"/><Relationship Id="rId15" Type="http://schemas.openxmlformats.org/officeDocument/2006/relationships/image" Target="../media/image405.wmf"/><Relationship Id="rId10" Type="http://schemas.openxmlformats.org/officeDocument/2006/relationships/image" Target="../media/image400.wmf"/><Relationship Id="rId4" Type="http://schemas.openxmlformats.org/officeDocument/2006/relationships/image" Target="../media/image394.wmf"/><Relationship Id="rId9" Type="http://schemas.openxmlformats.org/officeDocument/2006/relationships/image" Target="../media/image399.wmf"/><Relationship Id="rId14" Type="http://schemas.openxmlformats.org/officeDocument/2006/relationships/image" Target="../media/image40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 Id="rId1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image" Target="../media/image400.wmf"/><Relationship Id="rId7" Type="http://schemas.openxmlformats.org/officeDocument/2006/relationships/image" Target="../media/image410.wmf"/><Relationship Id="rId2" Type="http://schemas.openxmlformats.org/officeDocument/2006/relationships/image" Target="../media/image399.wmf"/><Relationship Id="rId1" Type="http://schemas.openxmlformats.org/officeDocument/2006/relationships/image" Target="../media/image406.wmf"/><Relationship Id="rId6" Type="http://schemas.openxmlformats.org/officeDocument/2006/relationships/image" Target="../media/image409.wmf"/><Relationship Id="rId11" Type="http://schemas.openxmlformats.org/officeDocument/2006/relationships/image" Target="../media/image414.wmf"/><Relationship Id="rId5" Type="http://schemas.openxmlformats.org/officeDocument/2006/relationships/image" Target="../media/image408.wmf"/><Relationship Id="rId10" Type="http://schemas.openxmlformats.org/officeDocument/2006/relationships/image" Target="../media/image413.wmf"/><Relationship Id="rId4" Type="http://schemas.openxmlformats.org/officeDocument/2006/relationships/image" Target="../media/image407.wmf"/><Relationship Id="rId9" Type="http://schemas.openxmlformats.org/officeDocument/2006/relationships/image" Target="../media/image412.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422.wmf"/><Relationship Id="rId3" Type="http://schemas.openxmlformats.org/officeDocument/2006/relationships/image" Target="../media/image417.wmf"/><Relationship Id="rId7" Type="http://schemas.openxmlformats.org/officeDocument/2006/relationships/image" Target="../media/image421.wmf"/><Relationship Id="rId2" Type="http://schemas.openxmlformats.org/officeDocument/2006/relationships/image" Target="../media/image399.wmf"/><Relationship Id="rId1" Type="http://schemas.openxmlformats.org/officeDocument/2006/relationships/image" Target="../media/image416.wmf"/><Relationship Id="rId6" Type="http://schemas.openxmlformats.org/officeDocument/2006/relationships/image" Target="../media/image420.wmf"/><Relationship Id="rId5" Type="http://schemas.openxmlformats.org/officeDocument/2006/relationships/image" Target="../media/image419.wmf"/><Relationship Id="rId10" Type="http://schemas.openxmlformats.org/officeDocument/2006/relationships/image" Target="../media/image424.wmf"/><Relationship Id="rId4" Type="http://schemas.openxmlformats.org/officeDocument/2006/relationships/image" Target="../media/image418.wmf"/><Relationship Id="rId9" Type="http://schemas.openxmlformats.org/officeDocument/2006/relationships/image" Target="../media/image42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432.wmf"/><Relationship Id="rId7" Type="http://schemas.openxmlformats.org/officeDocument/2006/relationships/image" Target="../media/image436.wmf"/><Relationship Id="rId2" Type="http://schemas.openxmlformats.org/officeDocument/2006/relationships/image" Target="../media/image431.emf"/><Relationship Id="rId1" Type="http://schemas.openxmlformats.org/officeDocument/2006/relationships/image" Target="../media/image430.emf"/><Relationship Id="rId6" Type="http://schemas.openxmlformats.org/officeDocument/2006/relationships/image" Target="../media/image435.wmf"/><Relationship Id="rId5" Type="http://schemas.openxmlformats.org/officeDocument/2006/relationships/image" Target="../media/image434.wmf"/><Relationship Id="rId4" Type="http://schemas.openxmlformats.org/officeDocument/2006/relationships/image" Target="../media/image433.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441.wmf"/><Relationship Id="rId7" Type="http://schemas.openxmlformats.org/officeDocument/2006/relationships/image" Target="../media/image445.wmf"/><Relationship Id="rId2" Type="http://schemas.openxmlformats.org/officeDocument/2006/relationships/image" Target="../media/image440.wmf"/><Relationship Id="rId1" Type="http://schemas.openxmlformats.org/officeDocument/2006/relationships/image" Target="../media/image439.wmf"/><Relationship Id="rId6" Type="http://schemas.openxmlformats.org/officeDocument/2006/relationships/image" Target="../media/image444.wmf"/><Relationship Id="rId5" Type="http://schemas.openxmlformats.org/officeDocument/2006/relationships/image" Target="../media/image443.wmf"/><Relationship Id="rId4" Type="http://schemas.openxmlformats.org/officeDocument/2006/relationships/image" Target="../media/image44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455.emf"/><Relationship Id="rId13" Type="http://schemas.openxmlformats.org/officeDocument/2006/relationships/image" Target="../media/image460.emf"/><Relationship Id="rId3" Type="http://schemas.openxmlformats.org/officeDocument/2006/relationships/image" Target="../media/image450.wmf"/><Relationship Id="rId7" Type="http://schemas.openxmlformats.org/officeDocument/2006/relationships/image" Target="../media/image454.emf"/><Relationship Id="rId12" Type="http://schemas.openxmlformats.org/officeDocument/2006/relationships/image" Target="../media/image459.emf"/><Relationship Id="rId2" Type="http://schemas.openxmlformats.org/officeDocument/2006/relationships/image" Target="../media/image449.wmf"/><Relationship Id="rId1" Type="http://schemas.openxmlformats.org/officeDocument/2006/relationships/image" Target="../media/image448.wmf"/><Relationship Id="rId6" Type="http://schemas.openxmlformats.org/officeDocument/2006/relationships/image" Target="../media/image453.wmf"/><Relationship Id="rId11" Type="http://schemas.openxmlformats.org/officeDocument/2006/relationships/image" Target="../media/image458.wmf"/><Relationship Id="rId5" Type="http://schemas.openxmlformats.org/officeDocument/2006/relationships/image" Target="../media/image452.wmf"/><Relationship Id="rId15" Type="http://schemas.openxmlformats.org/officeDocument/2006/relationships/image" Target="../media/image462.emf"/><Relationship Id="rId10" Type="http://schemas.openxmlformats.org/officeDocument/2006/relationships/image" Target="../media/image457.wmf"/><Relationship Id="rId4" Type="http://schemas.openxmlformats.org/officeDocument/2006/relationships/image" Target="../media/image451.wmf"/><Relationship Id="rId9" Type="http://schemas.openxmlformats.org/officeDocument/2006/relationships/image" Target="../media/image456.emf"/><Relationship Id="rId14" Type="http://schemas.openxmlformats.org/officeDocument/2006/relationships/image" Target="../media/image461.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465.wmf"/><Relationship Id="rId7" Type="http://schemas.openxmlformats.org/officeDocument/2006/relationships/image" Target="../media/image469.wmf"/><Relationship Id="rId2" Type="http://schemas.openxmlformats.org/officeDocument/2006/relationships/image" Target="../media/image464.wmf"/><Relationship Id="rId1" Type="http://schemas.openxmlformats.org/officeDocument/2006/relationships/image" Target="../media/image463.wmf"/><Relationship Id="rId6" Type="http://schemas.openxmlformats.org/officeDocument/2006/relationships/image" Target="../media/image468.wmf"/><Relationship Id="rId5" Type="http://schemas.openxmlformats.org/officeDocument/2006/relationships/image" Target="../media/image467.wmf"/><Relationship Id="rId4" Type="http://schemas.openxmlformats.org/officeDocument/2006/relationships/image" Target="../media/image466.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78.wmf"/><Relationship Id="rId3" Type="http://schemas.openxmlformats.org/officeDocument/2006/relationships/image" Target="../media/image473.wmf"/><Relationship Id="rId7" Type="http://schemas.openxmlformats.org/officeDocument/2006/relationships/image" Target="../media/image477.wmf"/><Relationship Id="rId2" Type="http://schemas.openxmlformats.org/officeDocument/2006/relationships/image" Target="../media/image472.wmf"/><Relationship Id="rId1" Type="http://schemas.openxmlformats.org/officeDocument/2006/relationships/image" Target="../media/image471.wmf"/><Relationship Id="rId6" Type="http://schemas.openxmlformats.org/officeDocument/2006/relationships/image" Target="../media/image476.wmf"/><Relationship Id="rId5" Type="http://schemas.openxmlformats.org/officeDocument/2006/relationships/image" Target="../media/image475.wmf"/><Relationship Id="rId10" Type="http://schemas.openxmlformats.org/officeDocument/2006/relationships/image" Target="../media/image480.wmf"/><Relationship Id="rId4" Type="http://schemas.openxmlformats.org/officeDocument/2006/relationships/image" Target="../media/image474.wmf"/><Relationship Id="rId9" Type="http://schemas.openxmlformats.org/officeDocument/2006/relationships/image" Target="../media/image479.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image" Target="../media/image483.wmf"/><Relationship Id="rId7" Type="http://schemas.openxmlformats.org/officeDocument/2006/relationships/image" Target="../media/image487.wmf"/><Relationship Id="rId2" Type="http://schemas.openxmlformats.org/officeDocument/2006/relationships/image" Target="../media/image482.wmf"/><Relationship Id="rId1" Type="http://schemas.openxmlformats.org/officeDocument/2006/relationships/image" Target="../media/image481.wmf"/><Relationship Id="rId6" Type="http://schemas.openxmlformats.org/officeDocument/2006/relationships/image" Target="../media/image486.wmf"/><Relationship Id="rId5" Type="http://schemas.openxmlformats.org/officeDocument/2006/relationships/image" Target="../media/image485.wmf"/><Relationship Id="rId4" Type="http://schemas.openxmlformats.org/officeDocument/2006/relationships/image" Target="../media/image484.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96.wmf"/><Relationship Id="rId13" Type="http://schemas.openxmlformats.org/officeDocument/2006/relationships/image" Target="../media/image501.wmf"/><Relationship Id="rId18" Type="http://schemas.openxmlformats.org/officeDocument/2006/relationships/image" Target="../media/image506.wmf"/><Relationship Id="rId3" Type="http://schemas.openxmlformats.org/officeDocument/2006/relationships/image" Target="../media/image491.wmf"/><Relationship Id="rId7" Type="http://schemas.openxmlformats.org/officeDocument/2006/relationships/image" Target="../media/image495.wmf"/><Relationship Id="rId12" Type="http://schemas.openxmlformats.org/officeDocument/2006/relationships/image" Target="../media/image500.wmf"/><Relationship Id="rId17" Type="http://schemas.openxmlformats.org/officeDocument/2006/relationships/image" Target="../media/image505.wmf"/><Relationship Id="rId2" Type="http://schemas.openxmlformats.org/officeDocument/2006/relationships/image" Target="../media/image490.wmf"/><Relationship Id="rId16" Type="http://schemas.openxmlformats.org/officeDocument/2006/relationships/image" Target="../media/image504.wmf"/><Relationship Id="rId20" Type="http://schemas.openxmlformats.org/officeDocument/2006/relationships/image" Target="../media/image508.wmf"/><Relationship Id="rId1" Type="http://schemas.openxmlformats.org/officeDocument/2006/relationships/image" Target="../media/image489.wmf"/><Relationship Id="rId6" Type="http://schemas.openxmlformats.org/officeDocument/2006/relationships/image" Target="../media/image494.wmf"/><Relationship Id="rId11" Type="http://schemas.openxmlformats.org/officeDocument/2006/relationships/image" Target="../media/image499.wmf"/><Relationship Id="rId5" Type="http://schemas.openxmlformats.org/officeDocument/2006/relationships/image" Target="../media/image493.wmf"/><Relationship Id="rId15" Type="http://schemas.openxmlformats.org/officeDocument/2006/relationships/image" Target="../media/image503.wmf"/><Relationship Id="rId10" Type="http://schemas.openxmlformats.org/officeDocument/2006/relationships/image" Target="../media/image498.wmf"/><Relationship Id="rId19" Type="http://schemas.openxmlformats.org/officeDocument/2006/relationships/image" Target="../media/image507.wmf"/><Relationship Id="rId4" Type="http://schemas.openxmlformats.org/officeDocument/2006/relationships/image" Target="../media/image492.wmf"/><Relationship Id="rId9" Type="http://schemas.openxmlformats.org/officeDocument/2006/relationships/image" Target="../media/image497.wmf"/><Relationship Id="rId14" Type="http://schemas.openxmlformats.org/officeDocument/2006/relationships/image" Target="../media/image502.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508.wmf"/><Relationship Id="rId3" Type="http://schemas.openxmlformats.org/officeDocument/2006/relationships/image" Target="../media/image511.wmf"/><Relationship Id="rId7" Type="http://schemas.openxmlformats.org/officeDocument/2006/relationships/image" Target="../media/image515.wmf"/><Relationship Id="rId2" Type="http://schemas.openxmlformats.org/officeDocument/2006/relationships/image" Target="../media/image510.wmf"/><Relationship Id="rId1" Type="http://schemas.openxmlformats.org/officeDocument/2006/relationships/image" Target="../media/image509.wmf"/><Relationship Id="rId6" Type="http://schemas.openxmlformats.org/officeDocument/2006/relationships/image" Target="../media/image514.wmf"/><Relationship Id="rId5" Type="http://schemas.openxmlformats.org/officeDocument/2006/relationships/image" Target="../media/image513.wmf"/><Relationship Id="rId10" Type="http://schemas.openxmlformats.org/officeDocument/2006/relationships/image" Target="../media/image467.wmf"/><Relationship Id="rId4" Type="http://schemas.openxmlformats.org/officeDocument/2006/relationships/image" Target="../media/image512.wmf"/><Relationship Id="rId9" Type="http://schemas.openxmlformats.org/officeDocument/2006/relationships/image" Target="../media/image46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523.wmf"/><Relationship Id="rId13" Type="http://schemas.openxmlformats.org/officeDocument/2006/relationships/image" Target="../media/image528.wmf"/><Relationship Id="rId18" Type="http://schemas.openxmlformats.org/officeDocument/2006/relationships/image" Target="../media/image532.wmf"/><Relationship Id="rId3" Type="http://schemas.openxmlformats.org/officeDocument/2006/relationships/image" Target="../media/image518.wmf"/><Relationship Id="rId7" Type="http://schemas.openxmlformats.org/officeDocument/2006/relationships/image" Target="../media/image522.wmf"/><Relationship Id="rId12" Type="http://schemas.openxmlformats.org/officeDocument/2006/relationships/image" Target="../media/image527.wmf"/><Relationship Id="rId17" Type="http://schemas.openxmlformats.org/officeDocument/2006/relationships/image" Target="../media/image488.wmf"/><Relationship Id="rId2" Type="http://schemas.openxmlformats.org/officeDocument/2006/relationships/image" Target="../media/image517.wmf"/><Relationship Id="rId16" Type="http://schemas.openxmlformats.org/officeDocument/2006/relationships/image" Target="../media/image531.wmf"/><Relationship Id="rId1" Type="http://schemas.openxmlformats.org/officeDocument/2006/relationships/image" Target="../media/image516.wmf"/><Relationship Id="rId6" Type="http://schemas.openxmlformats.org/officeDocument/2006/relationships/image" Target="../media/image521.wmf"/><Relationship Id="rId11" Type="http://schemas.openxmlformats.org/officeDocument/2006/relationships/image" Target="../media/image526.wmf"/><Relationship Id="rId5" Type="http://schemas.openxmlformats.org/officeDocument/2006/relationships/image" Target="../media/image520.wmf"/><Relationship Id="rId15" Type="http://schemas.openxmlformats.org/officeDocument/2006/relationships/image" Target="../media/image530.wmf"/><Relationship Id="rId10" Type="http://schemas.openxmlformats.org/officeDocument/2006/relationships/image" Target="../media/image525.wmf"/><Relationship Id="rId19" Type="http://schemas.openxmlformats.org/officeDocument/2006/relationships/image" Target="../media/image533.emf"/><Relationship Id="rId4" Type="http://schemas.openxmlformats.org/officeDocument/2006/relationships/image" Target="../media/image519.wmf"/><Relationship Id="rId9" Type="http://schemas.openxmlformats.org/officeDocument/2006/relationships/image" Target="../media/image524.wmf"/><Relationship Id="rId14" Type="http://schemas.openxmlformats.org/officeDocument/2006/relationships/image" Target="../media/image529.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532.wmf"/><Relationship Id="rId1" Type="http://schemas.openxmlformats.org/officeDocument/2006/relationships/image" Target="../media/image48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543.wmf"/><Relationship Id="rId7" Type="http://schemas.openxmlformats.org/officeDocument/2006/relationships/image" Target="../media/image547.wmf"/><Relationship Id="rId2" Type="http://schemas.openxmlformats.org/officeDocument/2006/relationships/image" Target="../media/image542.wmf"/><Relationship Id="rId1" Type="http://schemas.openxmlformats.org/officeDocument/2006/relationships/image" Target="../media/image541.wmf"/><Relationship Id="rId6" Type="http://schemas.openxmlformats.org/officeDocument/2006/relationships/image" Target="../media/image546.wmf"/><Relationship Id="rId5" Type="http://schemas.openxmlformats.org/officeDocument/2006/relationships/image" Target="../media/image545.wmf"/><Relationship Id="rId4" Type="http://schemas.openxmlformats.org/officeDocument/2006/relationships/image" Target="../media/image544.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555.wmf"/><Relationship Id="rId13" Type="http://schemas.openxmlformats.org/officeDocument/2006/relationships/image" Target="../media/image560.wmf"/><Relationship Id="rId3" Type="http://schemas.openxmlformats.org/officeDocument/2006/relationships/image" Target="../media/image550.wmf"/><Relationship Id="rId7" Type="http://schemas.openxmlformats.org/officeDocument/2006/relationships/image" Target="../media/image554.wmf"/><Relationship Id="rId12" Type="http://schemas.openxmlformats.org/officeDocument/2006/relationships/image" Target="../media/image559.wmf"/><Relationship Id="rId2" Type="http://schemas.openxmlformats.org/officeDocument/2006/relationships/image" Target="../media/image549.wmf"/><Relationship Id="rId1" Type="http://schemas.openxmlformats.org/officeDocument/2006/relationships/image" Target="../media/image548.wmf"/><Relationship Id="rId6" Type="http://schemas.openxmlformats.org/officeDocument/2006/relationships/image" Target="../media/image553.wmf"/><Relationship Id="rId11" Type="http://schemas.openxmlformats.org/officeDocument/2006/relationships/image" Target="../media/image558.wmf"/><Relationship Id="rId5" Type="http://schemas.openxmlformats.org/officeDocument/2006/relationships/image" Target="../media/image552.wmf"/><Relationship Id="rId10" Type="http://schemas.openxmlformats.org/officeDocument/2006/relationships/image" Target="../media/image557.wmf"/><Relationship Id="rId4" Type="http://schemas.openxmlformats.org/officeDocument/2006/relationships/image" Target="../media/image551.wmf"/><Relationship Id="rId9" Type="http://schemas.openxmlformats.org/officeDocument/2006/relationships/image" Target="../media/image556.wmf"/><Relationship Id="rId14" Type="http://schemas.openxmlformats.org/officeDocument/2006/relationships/image" Target="../media/image50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61.e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587.wmf"/><Relationship Id="rId13" Type="http://schemas.openxmlformats.org/officeDocument/2006/relationships/image" Target="../media/image592.wmf"/><Relationship Id="rId3" Type="http://schemas.openxmlformats.org/officeDocument/2006/relationships/image" Target="../media/image582.wmf"/><Relationship Id="rId7" Type="http://schemas.openxmlformats.org/officeDocument/2006/relationships/image" Target="../media/image586.wmf"/><Relationship Id="rId12" Type="http://schemas.openxmlformats.org/officeDocument/2006/relationships/image" Target="../media/image591.wmf"/><Relationship Id="rId2" Type="http://schemas.openxmlformats.org/officeDocument/2006/relationships/image" Target="../media/image581.wmf"/><Relationship Id="rId1" Type="http://schemas.openxmlformats.org/officeDocument/2006/relationships/image" Target="../media/image580.emf"/><Relationship Id="rId6" Type="http://schemas.openxmlformats.org/officeDocument/2006/relationships/image" Target="../media/image585.wmf"/><Relationship Id="rId11" Type="http://schemas.openxmlformats.org/officeDocument/2006/relationships/image" Target="../media/image590.wmf"/><Relationship Id="rId5" Type="http://schemas.openxmlformats.org/officeDocument/2006/relationships/image" Target="../media/image584.wmf"/><Relationship Id="rId15" Type="http://schemas.openxmlformats.org/officeDocument/2006/relationships/image" Target="../media/image594.wmf"/><Relationship Id="rId10" Type="http://schemas.openxmlformats.org/officeDocument/2006/relationships/image" Target="../media/image589.wmf"/><Relationship Id="rId4" Type="http://schemas.openxmlformats.org/officeDocument/2006/relationships/image" Target="../media/image583.wmf"/><Relationship Id="rId9" Type="http://schemas.openxmlformats.org/officeDocument/2006/relationships/image" Target="../media/image588.wmf"/><Relationship Id="rId14" Type="http://schemas.openxmlformats.org/officeDocument/2006/relationships/image" Target="../media/image59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29.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638.wmf"/><Relationship Id="rId3" Type="http://schemas.openxmlformats.org/officeDocument/2006/relationships/image" Target="../media/image633.wmf"/><Relationship Id="rId7" Type="http://schemas.openxmlformats.org/officeDocument/2006/relationships/image" Target="../media/image637.wmf"/><Relationship Id="rId2" Type="http://schemas.openxmlformats.org/officeDocument/2006/relationships/image" Target="../media/image632.wmf"/><Relationship Id="rId1" Type="http://schemas.openxmlformats.org/officeDocument/2006/relationships/image" Target="../media/image631.wmf"/><Relationship Id="rId6" Type="http://schemas.openxmlformats.org/officeDocument/2006/relationships/image" Target="../media/image636.wmf"/><Relationship Id="rId5" Type="http://schemas.openxmlformats.org/officeDocument/2006/relationships/image" Target="../media/image635.wmf"/><Relationship Id="rId10" Type="http://schemas.openxmlformats.org/officeDocument/2006/relationships/image" Target="../media/image640.wmf"/><Relationship Id="rId4" Type="http://schemas.openxmlformats.org/officeDocument/2006/relationships/image" Target="../media/image634.wmf"/><Relationship Id="rId9" Type="http://schemas.openxmlformats.org/officeDocument/2006/relationships/image" Target="../media/image63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644.wmf"/><Relationship Id="rId2" Type="http://schemas.openxmlformats.org/officeDocument/2006/relationships/image" Target="../media/image643.wmf"/><Relationship Id="rId1" Type="http://schemas.openxmlformats.org/officeDocument/2006/relationships/image" Target="../media/image642.wmf"/><Relationship Id="rId6" Type="http://schemas.openxmlformats.org/officeDocument/2006/relationships/image" Target="../media/image647.wmf"/><Relationship Id="rId5" Type="http://schemas.openxmlformats.org/officeDocument/2006/relationships/image" Target="../media/image646.wmf"/><Relationship Id="rId4" Type="http://schemas.openxmlformats.org/officeDocument/2006/relationships/image" Target="../media/image64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652.wmf"/><Relationship Id="rId2" Type="http://schemas.openxmlformats.org/officeDocument/2006/relationships/image" Target="../media/image651.wmf"/><Relationship Id="rId1" Type="http://schemas.openxmlformats.org/officeDocument/2006/relationships/image" Target="../media/image65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wmf"/><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43.wmf"/><Relationship Id="rId2" Type="http://schemas.openxmlformats.org/officeDocument/2006/relationships/image" Target="../media/image33.wmf"/><Relationship Id="rId16" Type="http://schemas.openxmlformats.org/officeDocument/2006/relationships/image" Target="../media/image47.wmf"/><Relationship Id="rId1" Type="http://schemas.openxmlformats.org/officeDocument/2006/relationships/image" Target="../media/image32.wmf"/><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5" Type="http://schemas.openxmlformats.org/officeDocument/2006/relationships/image" Target="../media/image4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 Id="rId14" Type="http://schemas.openxmlformats.org/officeDocument/2006/relationships/image" Target="../media/image45.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662.wmf"/><Relationship Id="rId7" Type="http://schemas.openxmlformats.org/officeDocument/2006/relationships/image" Target="../media/image666.wmf"/><Relationship Id="rId2" Type="http://schemas.openxmlformats.org/officeDocument/2006/relationships/image" Target="../media/image661.wmf"/><Relationship Id="rId1" Type="http://schemas.openxmlformats.org/officeDocument/2006/relationships/image" Target="../media/image660.wmf"/><Relationship Id="rId6" Type="http://schemas.openxmlformats.org/officeDocument/2006/relationships/image" Target="../media/image665.wmf"/><Relationship Id="rId5" Type="http://schemas.openxmlformats.org/officeDocument/2006/relationships/image" Target="../media/image664.wmf"/><Relationship Id="rId4" Type="http://schemas.openxmlformats.org/officeDocument/2006/relationships/image" Target="../media/image663.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67.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671.wmf"/><Relationship Id="rId7" Type="http://schemas.openxmlformats.org/officeDocument/2006/relationships/image" Target="../media/image667.emf"/><Relationship Id="rId2" Type="http://schemas.openxmlformats.org/officeDocument/2006/relationships/image" Target="../media/image670.wmf"/><Relationship Id="rId1" Type="http://schemas.openxmlformats.org/officeDocument/2006/relationships/image" Target="../media/image669.wmf"/><Relationship Id="rId6" Type="http://schemas.openxmlformats.org/officeDocument/2006/relationships/image" Target="../media/image674.wmf"/><Relationship Id="rId5" Type="http://schemas.openxmlformats.org/officeDocument/2006/relationships/image" Target="../media/image673.wmf"/><Relationship Id="rId4" Type="http://schemas.openxmlformats.org/officeDocument/2006/relationships/image" Target="../media/image67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678.wmf"/><Relationship Id="rId2" Type="http://schemas.openxmlformats.org/officeDocument/2006/relationships/image" Target="../media/image677.wmf"/><Relationship Id="rId1" Type="http://schemas.openxmlformats.org/officeDocument/2006/relationships/image" Target="../media/image676.wmf"/><Relationship Id="rId5" Type="http://schemas.openxmlformats.org/officeDocument/2006/relationships/image" Target="../media/image680.emf"/><Relationship Id="rId4" Type="http://schemas.openxmlformats.org/officeDocument/2006/relationships/image" Target="../media/image679.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683.wmf"/><Relationship Id="rId2" Type="http://schemas.openxmlformats.org/officeDocument/2006/relationships/image" Target="../media/image682.wmf"/><Relationship Id="rId1" Type="http://schemas.openxmlformats.org/officeDocument/2006/relationships/image" Target="../media/image12.wmf"/><Relationship Id="rId5" Type="http://schemas.openxmlformats.org/officeDocument/2006/relationships/image" Target="../media/image685.wmf"/><Relationship Id="rId4" Type="http://schemas.openxmlformats.org/officeDocument/2006/relationships/image" Target="../media/image68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688.wmf"/><Relationship Id="rId2" Type="http://schemas.openxmlformats.org/officeDocument/2006/relationships/image" Target="../media/image687.wmf"/><Relationship Id="rId1" Type="http://schemas.openxmlformats.org/officeDocument/2006/relationships/image" Target="../media/image686.wmf"/><Relationship Id="rId4" Type="http://schemas.openxmlformats.org/officeDocument/2006/relationships/image" Target="../media/image689.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698.wmf"/><Relationship Id="rId3" Type="http://schemas.openxmlformats.org/officeDocument/2006/relationships/image" Target="../media/image693.wmf"/><Relationship Id="rId7" Type="http://schemas.openxmlformats.org/officeDocument/2006/relationships/image" Target="../media/image697.wmf"/><Relationship Id="rId2" Type="http://schemas.openxmlformats.org/officeDocument/2006/relationships/image" Target="../media/image692.wmf"/><Relationship Id="rId1" Type="http://schemas.openxmlformats.org/officeDocument/2006/relationships/image" Target="../media/image691.wmf"/><Relationship Id="rId6" Type="http://schemas.openxmlformats.org/officeDocument/2006/relationships/image" Target="../media/image696.wmf"/><Relationship Id="rId5" Type="http://schemas.openxmlformats.org/officeDocument/2006/relationships/image" Target="../media/image695.wmf"/><Relationship Id="rId4" Type="http://schemas.openxmlformats.org/officeDocument/2006/relationships/image" Target="../media/image694.wmf"/><Relationship Id="rId9" Type="http://schemas.openxmlformats.org/officeDocument/2006/relationships/image" Target="../media/image699.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725.wmf"/><Relationship Id="rId2" Type="http://schemas.openxmlformats.org/officeDocument/2006/relationships/image" Target="../media/image724.wmf"/><Relationship Id="rId1" Type="http://schemas.openxmlformats.org/officeDocument/2006/relationships/image" Target="../media/image723.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733.wmf"/><Relationship Id="rId3" Type="http://schemas.openxmlformats.org/officeDocument/2006/relationships/image" Target="../media/image728.wmf"/><Relationship Id="rId7" Type="http://schemas.openxmlformats.org/officeDocument/2006/relationships/image" Target="../media/image732.wmf"/><Relationship Id="rId2" Type="http://schemas.openxmlformats.org/officeDocument/2006/relationships/image" Target="../media/image727.wmf"/><Relationship Id="rId1" Type="http://schemas.openxmlformats.org/officeDocument/2006/relationships/image" Target="../media/image726.wmf"/><Relationship Id="rId6" Type="http://schemas.openxmlformats.org/officeDocument/2006/relationships/image" Target="../media/image731.wmf"/><Relationship Id="rId5" Type="http://schemas.openxmlformats.org/officeDocument/2006/relationships/image" Target="../media/image730.wmf"/><Relationship Id="rId4" Type="http://schemas.openxmlformats.org/officeDocument/2006/relationships/image" Target="../media/image729.wmf"/><Relationship Id="rId9" Type="http://schemas.openxmlformats.org/officeDocument/2006/relationships/image" Target="../media/image734.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742.wmf"/><Relationship Id="rId13" Type="http://schemas.openxmlformats.org/officeDocument/2006/relationships/image" Target="../media/image747.wmf"/><Relationship Id="rId18" Type="http://schemas.openxmlformats.org/officeDocument/2006/relationships/image" Target="../media/image752.wmf"/><Relationship Id="rId3" Type="http://schemas.openxmlformats.org/officeDocument/2006/relationships/image" Target="../media/image737.wmf"/><Relationship Id="rId7" Type="http://schemas.openxmlformats.org/officeDocument/2006/relationships/image" Target="../media/image741.wmf"/><Relationship Id="rId12" Type="http://schemas.openxmlformats.org/officeDocument/2006/relationships/image" Target="../media/image746.wmf"/><Relationship Id="rId17" Type="http://schemas.openxmlformats.org/officeDocument/2006/relationships/image" Target="../media/image751.wmf"/><Relationship Id="rId2" Type="http://schemas.openxmlformats.org/officeDocument/2006/relationships/image" Target="../media/image736.wmf"/><Relationship Id="rId16" Type="http://schemas.openxmlformats.org/officeDocument/2006/relationships/image" Target="../media/image750.wmf"/><Relationship Id="rId20" Type="http://schemas.openxmlformats.org/officeDocument/2006/relationships/image" Target="../media/image754.wmf"/><Relationship Id="rId1" Type="http://schemas.openxmlformats.org/officeDocument/2006/relationships/image" Target="../media/image735.wmf"/><Relationship Id="rId6" Type="http://schemas.openxmlformats.org/officeDocument/2006/relationships/image" Target="../media/image740.wmf"/><Relationship Id="rId11" Type="http://schemas.openxmlformats.org/officeDocument/2006/relationships/image" Target="../media/image745.wmf"/><Relationship Id="rId5" Type="http://schemas.openxmlformats.org/officeDocument/2006/relationships/image" Target="../media/image739.wmf"/><Relationship Id="rId15" Type="http://schemas.openxmlformats.org/officeDocument/2006/relationships/image" Target="../media/image749.wmf"/><Relationship Id="rId10" Type="http://schemas.openxmlformats.org/officeDocument/2006/relationships/image" Target="../media/image744.emf"/><Relationship Id="rId19" Type="http://schemas.openxmlformats.org/officeDocument/2006/relationships/image" Target="../media/image753.wmf"/><Relationship Id="rId4" Type="http://schemas.openxmlformats.org/officeDocument/2006/relationships/image" Target="../media/image738.wmf"/><Relationship Id="rId9" Type="http://schemas.openxmlformats.org/officeDocument/2006/relationships/image" Target="../media/image743.wmf"/><Relationship Id="rId14" Type="http://schemas.openxmlformats.org/officeDocument/2006/relationships/image" Target="../media/image7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762.wmf"/><Relationship Id="rId3" Type="http://schemas.openxmlformats.org/officeDocument/2006/relationships/image" Target="../media/image757.wmf"/><Relationship Id="rId7" Type="http://schemas.openxmlformats.org/officeDocument/2006/relationships/image" Target="../media/image761.wmf"/><Relationship Id="rId2" Type="http://schemas.openxmlformats.org/officeDocument/2006/relationships/image" Target="../media/image756.wmf"/><Relationship Id="rId1" Type="http://schemas.openxmlformats.org/officeDocument/2006/relationships/image" Target="../media/image755.wmf"/><Relationship Id="rId6" Type="http://schemas.openxmlformats.org/officeDocument/2006/relationships/image" Target="../media/image760.wmf"/><Relationship Id="rId5" Type="http://schemas.openxmlformats.org/officeDocument/2006/relationships/image" Target="../media/image759.wmf"/><Relationship Id="rId4" Type="http://schemas.openxmlformats.org/officeDocument/2006/relationships/image" Target="../media/image758.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764.wmf"/><Relationship Id="rId2" Type="http://schemas.openxmlformats.org/officeDocument/2006/relationships/image" Target="../media/image763.wmf"/><Relationship Id="rId1" Type="http://schemas.openxmlformats.org/officeDocument/2006/relationships/image" Target="../media/image725.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767.emf"/><Relationship Id="rId7" Type="http://schemas.openxmlformats.org/officeDocument/2006/relationships/image" Target="../media/image770.wmf"/><Relationship Id="rId2" Type="http://schemas.openxmlformats.org/officeDocument/2006/relationships/image" Target="../media/image766.wmf"/><Relationship Id="rId1" Type="http://schemas.openxmlformats.org/officeDocument/2006/relationships/image" Target="../media/image765.emf"/><Relationship Id="rId6" Type="http://schemas.openxmlformats.org/officeDocument/2006/relationships/image" Target="../media/image769.wmf"/><Relationship Id="rId5" Type="http://schemas.openxmlformats.org/officeDocument/2006/relationships/image" Target="../media/image768.wmf"/><Relationship Id="rId4" Type="http://schemas.openxmlformats.org/officeDocument/2006/relationships/image" Target="../media/image725.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778.wmf"/><Relationship Id="rId3" Type="http://schemas.openxmlformats.org/officeDocument/2006/relationships/image" Target="../media/image773.wmf"/><Relationship Id="rId7" Type="http://schemas.openxmlformats.org/officeDocument/2006/relationships/image" Target="../media/image777.wmf"/><Relationship Id="rId2" Type="http://schemas.openxmlformats.org/officeDocument/2006/relationships/image" Target="../media/image772.wmf"/><Relationship Id="rId1" Type="http://schemas.openxmlformats.org/officeDocument/2006/relationships/image" Target="../media/image771.wmf"/><Relationship Id="rId6" Type="http://schemas.openxmlformats.org/officeDocument/2006/relationships/image" Target="../media/image776.wmf"/><Relationship Id="rId5" Type="http://schemas.openxmlformats.org/officeDocument/2006/relationships/image" Target="../media/image775.wmf"/><Relationship Id="rId10" Type="http://schemas.openxmlformats.org/officeDocument/2006/relationships/image" Target="../media/image725.wmf"/><Relationship Id="rId4" Type="http://schemas.openxmlformats.org/officeDocument/2006/relationships/image" Target="../media/image774.wmf"/><Relationship Id="rId9" Type="http://schemas.openxmlformats.org/officeDocument/2006/relationships/image" Target="../media/image779.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85.wmf"/><Relationship Id="rId3" Type="http://schemas.openxmlformats.org/officeDocument/2006/relationships/image" Target="../media/image782.wmf"/><Relationship Id="rId7" Type="http://schemas.openxmlformats.org/officeDocument/2006/relationships/image" Target="../media/image777.wmf"/><Relationship Id="rId2" Type="http://schemas.openxmlformats.org/officeDocument/2006/relationships/image" Target="../media/image781.wmf"/><Relationship Id="rId1" Type="http://schemas.openxmlformats.org/officeDocument/2006/relationships/image" Target="../media/image780.wmf"/><Relationship Id="rId6" Type="http://schemas.openxmlformats.org/officeDocument/2006/relationships/image" Target="../media/image784.wmf"/><Relationship Id="rId5" Type="http://schemas.openxmlformats.org/officeDocument/2006/relationships/image" Target="../media/image775.wmf"/><Relationship Id="rId4" Type="http://schemas.openxmlformats.org/officeDocument/2006/relationships/image" Target="../media/image783.wmf"/><Relationship Id="rId9" Type="http://schemas.openxmlformats.org/officeDocument/2006/relationships/image" Target="../media/image786.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790.wmf"/><Relationship Id="rId2" Type="http://schemas.openxmlformats.org/officeDocument/2006/relationships/image" Target="../media/image789.wmf"/><Relationship Id="rId1" Type="http://schemas.openxmlformats.org/officeDocument/2006/relationships/image" Target="../media/image788.wmf"/><Relationship Id="rId6" Type="http://schemas.openxmlformats.org/officeDocument/2006/relationships/image" Target="../media/image793.wmf"/><Relationship Id="rId5" Type="http://schemas.openxmlformats.org/officeDocument/2006/relationships/image" Target="../media/image792.wmf"/><Relationship Id="rId4" Type="http://schemas.openxmlformats.org/officeDocument/2006/relationships/image" Target="../media/image791.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799.wmf"/><Relationship Id="rId3" Type="http://schemas.openxmlformats.org/officeDocument/2006/relationships/image" Target="../media/image775.wmf"/><Relationship Id="rId7" Type="http://schemas.openxmlformats.org/officeDocument/2006/relationships/image" Target="../media/image798.wmf"/><Relationship Id="rId2" Type="http://schemas.openxmlformats.org/officeDocument/2006/relationships/image" Target="../media/image794.wmf"/><Relationship Id="rId1" Type="http://schemas.openxmlformats.org/officeDocument/2006/relationships/image" Target="../media/image725.wmf"/><Relationship Id="rId6" Type="http://schemas.openxmlformats.org/officeDocument/2006/relationships/image" Target="../media/image797.wmf"/><Relationship Id="rId5" Type="http://schemas.openxmlformats.org/officeDocument/2006/relationships/image" Target="../media/image796.wmf"/><Relationship Id="rId10" Type="http://schemas.openxmlformats.org/officeDocument/2006/relationships/image" Target="../media/image801.emf"/><Relationship Id="rId4" Type="http://schemas.openxmlformats.org/officeDocument/2006/relationships/image" Target="../media/image795.wmf"/><Relationship Id="rId9" Type="http://schemas.openxmlformats.org/officeDocument/2006/relationships/image" Target="../media/image800.e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809.wmf"/><Relationship Id="rId3" Type="http://schemas.openxmlformats.org/officeDocument/2006/relationships/image" Target="../media/image804.wmf"/><Relationship Id="rId7" Type="http://schemas.openxmlformats.org/officeDocument/2006/relationships/image" Target="../media/image808.wmf"/><Relationship Id="rId2" Type="http://schemas.openxmlformats.org/officeDocument/2006/relationships/image" Target="../media/image803.wmf"/><Relationship Id="rId1" Type="http://schemas.openxmlformats.org/officeDocument/2006/relationships/image" Target="../media/image802.wmf"/><Relationship Id="rId6" Type="http://schemas.openxmlformats.org/officeDocument/2006/relationships/image" Target="../media/image807.wmf"/><Relationship Id="rId5" Type="http://schemas.openxmlformats.org/officeDocument/2006/relationships/image" Target="../media/image806.wmf"/><Relationship Id="rId4" Type="http://schemas.openxmlformats.org/officeDocument/2006/relationships/image" Target="../media/image805.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812.wmf"/><Relationship Id="rId2" Type="http://schemas.openxmlformats.org/officeDocument/2006/relationships/image" Target="../media/image811.wmf"/><Relationship Id="rId1" Type="http://schemas.openxmlformats.org/officeDocument/2006/relationships/image" Target="../media/image810.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816.wmf"/><Relationship Id="rId2" Type="http://schemas.openxmlformats.org/officeDocument/2006/relationships/image" Target="../media/image815.wmf"/><Relationship Id="rId1" Type="http://schemas.openxmlformats.org/officeDocument/2006/relationships/image" Target="../media/image81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47.wmf"/><Relationship Id="rId7" Type="http://schemas.openxmlformats.org/officeDocument/2006/relationships/image" Target="../media/image55.wmf"/><Relationship Id="rId2" Type="http://schemas.openxmlformats.org/officeDocument/2006/relationships/image" Target="../media/image52.emf"/><Relationship Id="rId1" Type="http://schemas.openxmlformats.org/officeDocument/2006/relationships/image" Target="../media/image51.wmf"/><Relationship Id="rId6" Type="http://schemas.openxmlformats.org/officeDocument/2006/relationships/image" Target="../media/image44.wmf"/><Relationship Id="rId5" Type="http://schemas.openxmlformats.org/officeDocument/2006/relationships/image" Target="../media/image54.wmf"/><Relationship Id="rId4" Type="http://schemas.openxmlformats.org/officeDocument/2006/relationships/image" Target="../media/image53.wmf"/><Relationship Id="rId9"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7.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A0D66B4-077A-4A83-A5C9-3AC7160FCC08}"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93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0F00B58-FCB6-437F-AB8B-23C86FB97B2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vmlDrawing" Target="../drawings/vmlDrawing13.vml"/><Relationship Id="rId5" Type="http://schemas.openxmlformats.org/officeDocument/2006/relationships/image" Target="../media/image102.emf"/><Relationship Id="rId4" Type="http://schemas.openxmlformats.org/officeDocument/2006/relationships/oleObject" Target="../embeddings/oleObject122.bin"/></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F00B58-FCB6-437F-AB8B-23C86FB97B2C}" type="slidenum">
              <a:rPr lang="en-US" altLang="zh-CN" smtClean="0"/>
              <a:pPr/>
              <a:t>12</a:t>
            </a:fld>
            <a:endParaRPr lang="en-US" altLang="zh-CN"/>
          </a:p>
        </p:txBody>
      </p:sp>
      <p:graphicFrame>
        <p:nvGraphicFramePr>
          <p:cNvPr id="5" name="对象 4">
            <a:extLst>
              <a:ext uri="{FF2B5EF4-FFF2-40B4-BE49-F238E27FC236}">
                <a16:creationId xmlns:a16="http://schemas.microsoft.com/office/drawing/2014/main" id="{66ED0413-BA14-43FB-90E1-F5CB702496A6}"/>
              </a:ext>
            </a:extLst>
          </p:cNvPr>
          <p:cNvGraphicFramePr>
            <a:graphicFrameLocks noChangeAspect="1"/>
          </p:cNvGraphicFramePr>
          <p:nvPr>
            <p:extLst>
              <p:ext uri="{D42A27DB-BD31-4B8C-83A1-F6EECF244321}">
                <p14:modId xmlns:p14="http://schemas.microsoft.com/office/powerpoint/2010/main" val="142086463"/>
              </p:ext>
            </p:extLst>
          </p:nvPr>
        </p:nvGraphicFramePr>
        <p:xfrm>
          <a:off x="3246438" y="4403725"/>
          <a:ext cx="365125" cy="334963"/>
        </p:xfrm>
        <a:graphic>
          <a:graphicData uri="http://schemas.openxmlformats.org/presentationml/2006/ole">
            <mc:AlternateContent xmlns:mc="http://schemas.openxmlformats.org/markup-compatibility/2006">
              <mc:Choice xmlns:v="urn:schemas-microsoft-com:vml" Requires="v">
                <p:oleObj spid="_x0000_s197706" name="Equation" r:id="rId4" imgW="364347" imgH="335532" progId="Equation.DSMT4">
                  <p:embed/>
                </p:oleObj>
              </mc:Choice>
              <mc:Fallback>
                <p:oleObj name="Equation" r:id="rId4" imgW="364347" imgH="335532" progId="Equation.DSMT4">
                  <p:embed/>
                  <p:pic>
                    <p:nvPicPr>
                      <p:cNvPr id="0" name=""/>
                      <p:cNvPicPr/>
                      <p:nvPr/>
                    </p:nvPicPr>
                    <p:blipFill>
                      <a:blip r:embed="rId5"/>
                      <a:stretch>
                        <a:fillRect/>
                      </a:stretch>
                    </p:blipFill>
                    <p:spPr>
                      <a:xfrm>
                        <a:off x="3246438" y="4403725"/>
                        <a:ext cx="365125" cy="334963"/>
                      </a:xfrm>
                      <a:prstGeom prst="rect">
                        <a:avLst/>
                      </a:prstGeom>
                    </p:spPr>
                  </p:pic>
                </p:oleObj>
              </mc:Fallback>
            </mc:AlternateContent>
          </a:graphicData>
        </a:graphic>
      </p:graphicFrame>
    </p:spTree>
    <p:extLst>
      <p:ext uri="{BB962C8B-B14F-4D97-AF65-F5344CB8AC3E}">
        <p14:creationId xmlns:p14="http://schemas.microsoft.com/office/powerpoint/2010/main" val="89932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F00B58-FCB6-437F-AB8B-23C86FB97B2C}" type="slidenum">
              <a:rPr lang="en-US" altLang="zh-CN" smtClean="0"/>
              <a:pPr/>
              <a:t>58</a:t>
            </a:fld>
            <a:endParaRPr lang="en-US" altLang="zh-CN"/>
          </a:p>
        </p:txBody>
      </p:sp>
    </p:spTree>
    <p:extLst>
      <p:ext uri="{BB962C8B-B14F-4D97-AF65-F5344CB8AC3E}">
        <p14:creationId xmlns:p14="http://schemas.microsoft.com/office/powerpoint/2010/main" val="89481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anose="02020603050405020304" pitchFamily="18" charset="0"/>
                <a:ea typeface="宋体" panose="02010600030101010101" pitchFamily="2" charset="-122"/>
              </a:rPr>
              <a:t>在模运算中也有类似的函数。设 </a:t>
            </a:r>
            <a:r>
              <a:rPr lang="en-US" altLang="zh-CN" sz="1200" i="1" dirty="0">
                <a:latin typeface="Times New Roman" panose="02020603050405020304" pitchFamily="18" charset="0"/>
                <a:ea typeface="宋体" panose="02010600030101010101" pitchFamily="2" charset="-122"/>
              </a:rPr>
              <a:t>p </a:t>
            </a:r>
            <a:r>
              <a:rPr lang="zh-CN" altLang="en-US" sz="1200" dirty="0">
                <a:latin typeface="Times New Roman" panose="02020603050405020304" pitchFamily="18" charset="0"/>
                <a:ea typeface="宋体" panose="02010600030101010101" pitchFamily="2" charset="-122"/>
              </a:rPr>
              <a:t>是一素数，</a:t>
            </a:r>
            <a:r>
              <a:rPr lang="en-US" altLang="zh-CN" sz="1200" i="1" dirty="0">
                <a:latin typeface="Times New Roman" panose="02020603050405020304" pitchFamily="18" charset="0"/>
                <a:ea typeface="宋体" panose="02010600030101010101" pitchFamily="2" charset="-122"/>
              </a:rPr>
              <a:t>a </a:t>
            </a:r>
            <a:r>
              <a:rPr lang="zh-CN" altLang="en-US" sz="1200" dirty="0">
                <a:latin typeface="Times New Roman" panose="02020603050405020304" pitchFamily="18" charset="0"/>
                <a:ea typeface="宋体" panose="02010600030101010101" pitchFamily="2" charset="-122"/>
              </a:rPr>
              <a:t>是 </a:t>
            </a:r>
            <a:r>
              <a:rPr lang="en-US" altLang="zh-CN" sz="1200" i="1" dirty="0">
                <a:latin typeface="Times New Roman" panose="02020603050405020304" pitchFamily="18" charset="0"/>
                <a:ea typeface="宋体" panose="02010600030101010101" pitchFamily="2" charset="-122"/>
              </a:rPr>
              <a:t>p </a:t>
            </a:r>
            <a:r>
              <a:rPr lang="zh-CN" altLang="en-US" sz="1200" dirty="0">
                <a:latin typeface="Times New Roman" panose="02020603050405020304" pitchFamily="18" charset="0"/>
                <a:ea typeface="宋体" panose="02010600030101010101" pitchFamily="2" charset="-122"/>
              </a:rPr>
              <a:t>的本原根，则 产生出</a:t>
            </a:r>
            <a:r>
              <a:rPr lang="en-US" altLang="zh-CN" sz="1200" dirty="0">
                <a:latin typeface="Times New Roman" panose="02020603050405020304" pitchFamily="18" charset="0"/>
                <a:ea typeface="宋体" panose="02010600030101010101" pitchFamily="2" charset="-122"/>
              </a:rPr>
              <a:t>1</a:t>
            </a:r>
            <a:r>
              <a:rPr lang="zh-CN" altLang="en-US" sz="1200" dirty="0">
                <a:latin typeface="Times New Roman" panose="02020603050405020304" pitchFamily="18" charset="0"/>
                <a:ea typeface="宋体" panose="02010600030101010101" pitchFamily="2" charset="-122"/>
              </a:rPr>
              <a:t>到 </a:t>
            </a:r>
            <a:r>
              <a:rPr lang="en-US" altLang="zh-CN" sz="1200" i="1" dirty="0">
                <a:latin typeface="Times New Roman" panose="02020603050405020304" pitchFamily="18" charset="0"/>
                <a:ea typeface="宋体" panose="02010600030101010101" pitchFamily="2" charset="-122"/>
              </a:rPr>
              <a:t>p</a:t>
            </a:r>
            <a:r>
              <a:rPr lang="en-US" altLang="zh-CN" sz="1200" dirty="0">
                <a:latin typeface="Times New Roman" panose="02020603050405020304" pitchFamily="18" charset="0"/>
                <a:ea typeface="宋体" panose="02010600030101010101" pitchFamily="2" charset="-122"/>
              </a:rPr>
              <a:t>-1</a:t>
            </a:r>
            <a:r>
              <a:rPr lang="zh-CN" altLang="en-US" sz="1200" dirty="0">
                <a:latin typeface="Times New Roman" panose="02020603050405020304" pitchFamily="18" charset="0"/>
                <a:ea typeface="宋体" panose="02010600030101010101" pitchFamily="2" charset="-122"/>
              </a:rPr>
              <a:t>之间的所有值，且每一值只出现一次。</a:t>
            </a:r>
            <a:endParaRPr lang="en-US" altLang="zh-CN" sz="1200" dirty="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0F00B58-FCB6-437F-AB8B-23C86FB97B2C}" type="slidenum">
              <a:rPr lang="en-US" altLang="zh-CN" smtClean="0"/>
              <a:pPr/>
              <a:t>90</a:t>
            </a:fld>
            <a:endParaRPr lang="en-US" altLang="zh-CN"/>
          </a:p>
        </p:txBody>
      </p:sp>
    </p:spTree>
    <p:extLst>
      <p:ext uri="{BB962C8B-B14F-4D97-AF65-F5344CB8AC3E}">
        <p14:creationId xmlns:p14="http://schemas.microsoft.com/office/powerpoint/2010/main" val="1162911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33867" y="-996950"/>
            <a:ext cx="121412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61 h 2692"/>
                <a:gd name="T2" fmla="*/ 5423 w 5738"/>
                <a:gd name="T3" fmla="*/ 2612 h 2692"/>
                <a:gd name="T4" fmla="*/ 5606 w 5738"/>
                <a:gd name="T5" fmla="*/ 2505 h 2692"/>
                <a:gd name="T6" fmla="*/ 5608 w 5738"/>
                <a:gd name="T7" fmla="*/ 621 h 2692"/>
                <a:gd name="T8" fmla="*/ 22 w 5738"/>
                <a:gd name="T9" fmla="*/ 621 h 2692"/>
                <a:gd name="T10" fmla="*/ 12 w 5738"/>
                <a:gd name="T11" fmla="*/ 1566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12192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91 h 348"/>
                <a:gd name="T4" fmla="*/ 281 w 281"/>
                <a:gd name="T5" fmla="*/ 312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9550400" y="38100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1016000" y="2438401"/>
            <a:ext cx="99568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1016001" y="3962400"/>
            <a:ext cx="9994900"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609600" y="6477001"/>
            <a:ext cx="2844800" cy="244475"/>
          </a:xfrm>
        </p:spPr>
        <p:txBody>
          <a:bodyPr/>
          <a:lstStyle>
            <a:lvl1pPr>
              <a:defRPr sz="1400" b="0"/>
            </a:lvl1pPr>
          </a:lstStyle>
          <a:p>
            <a:pPr>
              <a:defRPr/>
            </a:pPr>
            <a:fld id="{5897C64B-9948-4860-A44C-F7AEA0F510F0}" type="datetime1">
              <a:rPr lang="zh-CN" altLang="en-US"/>
              <a:pPr>
                <a:defRPr/>
              </a:pPr>
              <a:t>2024/4/28</a:t>
            </a:fld>
            <a:endParaRPr lang="en-US" altLang="zh-CN"/>
          </a:p>
        </p:txBody>
      </p:sp>
      <p:sp>
        <p:nvSpPr>
          <p:cNvPr id="16" name="Rectangle 15"/>
          <p:cNvSpPr>
            <a:spLocks noGrp="1" noChangeArrowheads="1"/>
          </p:cNvSpPr>
          <p:nvPr>
            <p:ph type="ftr" sz="quarter" idx="11"/>
          </p:nvPr>
        </p:nvSpPr>
        <p:spPr>
          <a:xfrm>
            <a:off x="4165600" y="6477001"/>
            <a:ext cx="38608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8737600" y="6477001"/>
            <a:ext cx="2844800" cy="244475"/>
          </a:xfrm>
        </p:spPr>
        <p:txBody>
          <a:bodyPr/>
          <a:lstStyle>
            <a:lvl1pPr algn="r">
              <a:defRPr sz="1400" b="0"/>
            </a:lvl1pPr>
          </a:lstStyle>
          <a:p>
            <a:fld id="{9755A264-3648-4CE5-9579-A651D81C1729}" type="slidenum">
              <a:rPr lang="en-US" altLang="zh-CN"/>
              <a:pPr/>
              <a:t>‹#›</a:t>
            </a:fld>
            <a:endParaRPr lang="en-US" altLang="zh-CN"/>
          </a:p>
        </p:txBody>
      </p:sp>
    </p:spTree>
    <p:extLst>
      <p:ext uri="{BB962C8B-B14F-4D97-AF65-F5344CB8AC3E}">
        <p14:creationId xmlns:p14="http://schemas.microsoft.com/office/powerpoint/2010/main" val="86093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CC0A661D-204D-4464-9230-DBC8F205151E}" type="datetime1">
              <a:rPr lang="zh-CN" altLang="en-US"/>
              <a:pPr>
                <a:defRPr/>
              </a:pPr>
              <a:t>2024/4/28</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D79451FD-4DB9-4C3E-97ED-B37672D2B20B}"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3911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7475"/>
            <a:ext cx="27432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17475"/>
            <a:ext cx="80264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CFC46EAB-E429-4DB5-998B-7100BA695198}" type="datetime1">
              <a:rPr lang="zh-CN" altLang="en-US"/>
              <a:pPr>
                <a:defRPr/>
              </a:pPr>
              <a:t>2024/4/28</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F917573F-E83B-4A48-B11A-B5741AA2FC8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987107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74085" y="1981201"/>
          <a:ext cx="12092516" cy="2797175"/>
        </p:xfrm>
        <a:graphic>
          <a:graphicData uri="http://schemas.openxmlformats.org/presentationml/2006/ole">
            <mc:AlternateContent xmlns:mc="http://schemas.openxmlformats.org/markup-compatibility/2006">
              <mc:Choice xmlns:v="urn:schemas-microsoft-com:vml" Requires="v">
                <p:oleObj spid="_x0000_s124979"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085" y="1981201"/>
                        <a:ext cx="12092516"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38101" y="4652964"/>
            <a:ext cx="12153900"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12192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1" y="4289426"/>
            <a:ext cx="12130617"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5 h 808"/>
                <a:gd name="T4" fmla="*/ 1824 w 5731"/>
                <a:gd name="T5" fmla="*/ 14 h 808"/>
                <a:gd name="T6" fmla="*/ 3946 w 5731"/>
                <a:gd name="T7" fmla="*/ 13 h 808"/>
                <a:gd name="T8" fmla="*/ 5731 w 5731"/>
                <a:gd name="T9" fmla="*/ 5 h 808"/>
                <a:gd name="T10" fmla="*/ 5722 w 5731"/>
                <a:gd name="T11" fmla="*/ 3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0 h 842"/>
                <a:gd name="T2" fmla="*/ 26 w 5731"/>
                <a:gd name="T3" fmla="*/ 6 h 842"/>
                <a:gd name="T4" fmla="*/ 1795 w 5731"/>
                <a:gd name="T5" fmla="*/ 14 h 842"/>
                <a:gd name="T6" fmla="*/ 3821 w 5731"/>
                <a:gd name="T7" fmla="*/ 14 h 842"/>
                <a:gd name="T8" fmla="*/ 5731 w 5731"/>
                <a:gd name="T9" fmla="*/ 6 h 842"/>
                <a:gd name="T10" fmla="*/ 5693 w 5731"/>
                <a:gd name="T11" fmla="*/ 0 h 842"/>
                <a:gd name="T12" fmla="*/ 0 w 5731"/>
                <a:gd name="T13" fmla="*/ 0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1"/>
            <a:ext cx="12192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11 h 384"/>
                <a:gd name="T2" fmla="*/ 0 w 336"/>
                <a:gd name="T3" fmla="*/ 92 h 384"/>
                <a:gd name="T4" fmla="*/ 44 w 336"/>
                <a:gd name="T5" fmla="*/ 46 h 384"/>
                <a:gd name="T6" fmla="*/ 89 w 336"/>
                <a:gd name="T7" fmla="*/ 11 h 384"/>
                <a:gd name="T8" fmla="*/ 15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5 h 384"/>
                <a:gd name="T2" fmla="*/ 0 w 336"/>
                <a:gd name="T3" fmla="*/ 38 h 384"/>
                <a:gd name="T4" fmla="*/ 96 w 336"/>
                <a:gd name="T5" fmla="*/ 19 h 384"/>
                <a:gd name="T6" fmla="*/ 192 w 336"/>
                <a:gd name="T7" fmla="*/ 5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17 w 246"/>
                <a:gd name="T1" fmla="*/ 0 h 348"/>
                <a:gd name="T2" fmla="*/ 144 w 246"/>
                <a:gd name="T3" fmla="*/ 196 h 348"/>
                <a:gd name="T4" fmla="*/ 74 w 246"/>
                <a:gd name="T5" fmla="*/ 282 h 348"/>
                <a:gd name="T6" fmla="*/ 0 w 246"/>
                <a:gd name="T7" fmla="*/ 342 h 348"/>
                <a:gd name="T8" fmla="*/ 217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11 h 384"/>
                <a:gd name="T2" fmla="*/ 0 w 336"/>
                <a:gd name="T3" fmla="*/ 92 h 384"/>
                <a:gd name="T4" fmla="*/ 44 w 336"/>
                <a:gd name="T5" fmla="*/ 46 h 384"/>
                <a:gd name="T6" fmla="*/ 89 w 336"/>
                <a:gd name="T7" fmla="*/ 11 h 384"/>
                <a:gd name="T8" fmla="*/ 15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5080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914400" y="838201"/>
            <a:ext cx="103632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828800" y="5029200"/>
            <a:ext cx="85344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609600" y="6245225"/>
            <a:ext cx="2844800" cy="476250"/>
          </a:xfrm>
        </p:spPr>
        <p:txBody>
          <a:bodyPr/>
          <a:lstStyle>
            <a:lvl1pPr algn="l">
              <a:defRPr sz="1400" b="0">
                <a:solidFill>
                  <a:schemeClr val="tx1"/>
                </a:solidFill>
              </a:defRPr>
            </a:lvl1pPr>
          </a:lstStyle>
          <a:p>
            <a:pPr>
              <a:defRPr/>
            </a:pPr>
            <a:fld id="{1D4034A6-833A-4971-ABAD-BA6D452082DD}" type="datetime1">
              <a:rPr lang="zh-CN" altLang="en-US"/>
              <a:pPr>
                <a:defRPr/>
              </a:pPr>
              <a:t>2024/4/28</a:t>
            </a:fld>
            <a:endParaRPr lang="en-US" altLang="zh-CN"/>
          </a:p>
        </p:txBody>
      </p:sp>
      <p:sp>
        <p:nvSpPr>
          <p:cNvPr id="20" name="Rectangle 19"/>
          <p:cNvSpPr>
            <a:spLocks noGrp="1" noChangeArrowheads="1"/>
          </p:cNvSpPr>
          <p:nvPr>
            <p:ph type="ftr" sz="quarter" idx="11"/>
          </p:nvPr>
        </p:nvSpPr>
        <p:spPr>
          <a:xfrm>
            <a:off x="4165600" y="6245225"/>
            <a:ext cx="38608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8737600" y="6245225"/>
            <a:ext cx="2844800" cy="476250"/>
          </a:xfrm>
        </p:spPr>
        <p:txBody>
          <a:bodyPr/>
          <a:lstStyle>
            <a:lvl1pPr>
              <a:defRPr/>
            </a:lvl1pPr>
          </a:lstStyle>
          <a:p>
            <a:fld id="{5485BDE0-827A-4062-B7D6-B08124C9960A}" type="slidenum">
              <a:rPr lang="en-US" altLang="zh-CN"/>
              <a:pPr/>
              <a:t>‹#›</a:t>
            </a:fld>
            <a:endParaRPr lang="en-US" altLang="zh-CN"/>
          </a:p>
        </p:txBody>
      </p:sp>
    </p:spTree>
    <p:extLst>
      <p:ext uri="{BB962C8B-B14F-4D97-AF65-F5344CB8AC3E}">
        <p14:creationId xmlns:p14="http://schemas.microsoft.com/office/powerpoint/2010/main" val="1734835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3E85E215-375F-42DF-BC2A-9144E2AB1C13}" type="datetime1">
              <a:rPr lang="zh-CN" altLang="en-US"/>
              <a:pPr>
                <a:defRPr/>
              </a:pPr>
              <a:t>2024/4/28</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3F3E9B37-BC8E-4312-8483-AD23CA6B18FC}" type="slidenum">
              <a:rPr lang="en-US" altLang="zh-CN"/>
              <a:pPr/>
              <a:t>‹#›</a:t>
            </a:fld>
            <a:endParaRPr lang="en-US" altLang="zh-CN"/>
          </a:p>
        </p:txBody>
      </p:sp>
    </p:spTree>
    <p:extLst>
      <p:ext uri="{BB962C8B-B14F-4D97-AF65-F5344CB8AC3E}">
        <p14:creationId xmlns:p14="http://schemas.microsoft.com/office/powerpoint/2010/main" val="2651998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0CF14071-2804-4A8C-ACF1-B234D808C9B2}" type="datetime1">
              <a:rPr lang="zh-CN" altLang="en-US"/>
              <a:pPr>
                <a:defRPr/>
              </a:pPr>
              <a:t>2024/4/28</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FF814937-D81A-45A1-B6C9-1704FC400141}" type="slidenum">
              <a:rPr lang="en-US" altLang="zh-CN"/>
              <a:pPr/>
              <a:t>‹#›</a:t>
            </a:fld>
            <a:endParaRPr lang="en-US" altLang="zh-CN"/>
          </a:p>
        </p:txBody>
      </p:sp>
    </p:spTree>
    <p:extLst>
      <p:ext uri="{BB962C8B-B14F-4D97-AF65-F5344CB8AC3E}">
        <p14:creationId xmlns:p14="http://schemas.microsoft.com/office/powerpoint/2010/main" val="1333954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276D65F0-A99B-4D67-8A3B-DD1FBC9AA6E0}" type="datetime1">
              <a:rPr lang="zh-CN" altLang="en-US"/>
              <a:pPr>
                <a:defRPr/>
              </a:pPr>
              <a:t>2024/4/28</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CF7F4D09-B164-4F86-8383-3F8C4E1C6F8E}" type="slidenum">
              <a:rPr lang="en-US" altLang="zh-CN"/>
              <a:pPr/>
              <a:t>‹#›</a:t>
            </a:fld>
            <a:endParaRPr lang="en-US" altLang="zh-CN"/>
          </a:p>
        </p:txBody>
      </p:sp>
    </p:spTree>
    <p:extLst>
      <p:ext uri="{BB962C8B-B14F-4D97-AF65-F5344CB8AC3E}">
        <p14:creationId xmlns:p14="http://schemas.microsoft.com/office/powerpoint/2010/main" val="186721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E2B4C2EF-0F7F-47F2-8BE2-1623DA8C8764}" type="datetime1">
              <a:rPr lang="zh-CN" altLang="en-US"/>
              <a:pPr>
                <a:defRPr/>
              </a:pPr>
              <a:t>2024/4/28</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E114B13E-5D18-49DC-A419-6372370C84CE}" type="slidenum">
              <a:rPr lang="en-US" altLang="zh-CN"/>
              <a:pPr/>
              <a:t>‹#›</a:t>
            </a:fld>
            <a:endParaRPr lang="en-US" altLang="zh-CN"/>
          </a:p>
        </p:txBody>
      </p:sp>
    </p:spTree>
    <p:extLst>
      <p:ext uri="{BB962C8B-B14F-4D97-AF65-F5344CB8AC3E}">
        <p14:creationId xmlns:p14="http://schemas.microsoft.com/office/powerpoint/2010/main" val="3481188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6B874AEF-2AF9-4CF0-92B3-EDB2D18A0014}" type="datetime1">
              <a:rPr lang="zh-CN" altLang="en-US"/>
              <a:pPr>
                <a:defRPr/>
              </a:pPr>
              <a:t>2024/4/28</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80081AAD-37E4-4ED2-ACAE-A18CCF005835}" type="slidenum">
              <a:rPr lang="en-US" altLang="zh-CN"/>
              <a:pPr/>
              <a:t>‹#›</a:t>
            </a:fld>
            <a:endParaRPr lang="en-US" altLang="zh-CN"/>
          </a:p>
        </p:txBody>
      </p:sp>
    </p:spTree>
    <p:extLst>
      <p:ext uri="{BB962C8B-B14F-4D97-AF65-F5344CB8AC3E}">
        <p14:creationId xmlns:p14="http://schemas.microsoft.com/office/powerpoint/2010/main" val="805731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F9C17744-5068-4478-98BC-A75D27A9021C}" type="datetime1">
              <a:rPr lang="zh-CN" altLang="en-US"/>
              <a:pPr>
                <a:defRPr/>
              </a:pPr>
              <a:t>2024/4/28</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44768505-5115-4A55-89D5-E0046B9A7715}" type="slidenum">
              <a:rPr lang="en-US" altLang="zh-CN"/>
              <a:pPr/>
              <a:t>‹#›</a:t>
            </a:fld>
            <a:endParaRPr lang="en-US" altLang="zh-CN"/>
          </a:p>
        </p:txBody>
      </p:sp>
    </p:spTree>
    <p:extLst>
      <p:ext uri="{BB962C8B-B14F-4D97-AF65-F5344CB8AC3E}">
        <p14:creationId xmlns:p14="http://schemas.microsoft.com/office/powerpoint/2010/main" val="2795060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AA66905-4A96-4BB1-9239-4CE21DD1B05F}" type="datetime1">
              <a:rPr lang="zh-CN" altLang="en-US"/>
              <a:pPr>
                <a:defRPr/>
              </a:pPr>
              <a:t>2024/4/28</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5F3DEE36-E326-4136-AD82-4FFF301C188B}" type="slidenum">
              <a:rPr lang="en-US" altLang="zh-CN"/>
              <a:pPr/>
              <a:t>‹#›</a:t>
            </a:fld>
            <a:endParaRPr lang="en-US" altLang="zh-CN"/>
          </a:p>
        </p:txBody>
      </p:sp>
    </p:spTree>
    <p:extLst>
      <p:ext uri="{BB962C8B-B14F-4D97-AF65-F5344CB8AC3E}">
        <p14:creationId xmlns:p14="http://schemas.microsoft.com/office/powerpoint/2010/main" val="237511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B49E1E71-340F-4D50-BB63-588C75C1D784}" type="datetime1">
              <a:rPr lang="zh-CN" altLang="en-US"/>
              <a:pPr>
                <a:defRPr/>
              </a:pPr>
              <a:t>2024/4/28</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6886E6E0-9DE0-450E-B285-B49C784762A0}"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48901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01E84B6-A109-480B-B883-70250FAB2883}" type="datetime1">
              <a:rPr lang="zh-CN" altLang="en-US"/>
              <a:pPr>
                <a:defRPr/>
              </a:pPr>
              <a:t>2024/4/28</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125E698E-1A9D-4E6E-A35A-EFD8DD2A921E}" type="slidenum">
              <a:rPr lang="en-US" altLang="zh-CN"/>
              <a:pPr/>
              <a:t>‹#›</a:t>
            </a:fld>
            <a:endParaRPr lang="en-US" altLang="zh-CN"/>
          </a:p>
        </p:txBody>
      </p:sp>
    </p:spTree>
    <p:extLst>
      <p:ext uri="{BB962C8B-B14F-4D97-AF65-F5344CB8AC3E}">
        <p14:creationId xmlns:p14="http://schemas.microsoft.com/office/powerpoint/2010/main" val="4094706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87F0D346-BA2D-419C-92DE-53E836474BCD}" type="datetime1">
              <a:rPr lang="zh-CN" altLang="en-US"/>
              <a:pPr>
                <a:defRPr/>
              </a:pPr>
              <a:t>2024/4/28</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1AA222E9-89A2-4D47-AA0E-B642830F28B8}" type="slidenum">
              <a:rPr lang="en-US" altLang="zh-CN"/>
              <a:pPr/>
              <a:t>‹#›</a:t>
            </a:fld>
            <a:endParaRPr lang="en-US" altLang="zh-CN"/>
          </a:p>
        </p:txBody>
      </p:sp>
    </p:spTree>
    <p:extLst>
      <p:ext uri="{BB962C8B-B14F-4D97-AF65-F5344CB8AC3E}">
        <p14:creationId xmlns:p14="http://schemas.microsoft.com/office/powerpoint/2010/main" val="338237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74639"/>
            <a:ext cx="2870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40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F7D27085-4D36-4535-B8BB-FCB50F184F33}" type="datetime1">
              <a:rPr lang="zh-CN" altLang="en-US"/>
              <a:pPr>
                <a:defRPr/>
              </a:pPr>
              <a:t>2024/4/28</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87B36B00-DF53-490C-8D53-4D3CA6F4A7D3}" type="slidenum">
              <a:rPr lang="en-US" altLang="zh-CN"/>
              <a:pPr/>
              <a:t>‹#›</a:t>
            </a:fld>
            <a:endParaRPr lang="en-US" altLang="zh-CN"/>
          </a:p>
        </p:txBody>
      </p:sp>
    </p:spTree>
    <p:extLst>
      <p:ext uri="{BB962C8B-B14F-4D97-AF65-F5344CB8AC3E}">
        <p14:creationId xmlns:p14="http://schemas.microsoft.com/office/powerpoint/2010/main" val="1573857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4233" y="-7938"/>
            <a:ext cx="12232217"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1003300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4123267" y="5318126"/>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711200" y="381000"/>
            <a:ext cx="10668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711200" y="1828800"/>
            <a:ext cx="8128000" cy="533400"/>
          </a:xfrm>
        </p:spPr>
        <p:txBody>
          <a:bodyPr/>
          <a:lstStyle>
            <a:lvl1pPr marL="0" indent="0">
              <a:buFont typeface="Wingdings" pitchFamily="2" charset="2"/>
              <a:buNone/>
              <a:defRPr sz="2400" b="0"/>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609600" y="6477001"/>
            <a:ext cx="2844800" cy="244475"/>
          </a:xfrm>
        </p:spPr>
        <p:txBody>
          <a:bodyPr/>
          <a:lstStyle>
            <a:lvl1pPr>
              <a:defRPr/>
            </a:lvl1pPr>
          </a:lstStyle>
          <a:p>
            <a:pPr>
              <a:defRPr/>
            </a:pPr>
            <a:fld id="{2AA41F8F-031B-4333-A752-6DBA3C1A73C5}" type="datetime1">
              <a:rPr lang="zh-CN" altLang="en-US"/>
              <a:pPr>
                <a:defRPr/>
              </a:pPr>
              <a:t>2024/4/28</a:t>
            </a:fld>
            <a:endParaRPr lang="en-US" altLang="zh-CN"/>
          </a:p>
        </p:txBody>
      </p:sp>
      <p:sp>
        <p:nvSpPr>
          <p:cNvPr id="8" name="Rectangle 7"/>
          <p:cNvSpPr>
            <a:spLocks noGrp="1" noChangeArrowheads="1"/>
          </p:cNvSpPr>
          <p:nvPr>
            <p:ph type="ftr" sz="quarter" idx="11"/>
          </p:nvPr>
        </p:nvSpPr>
        <p:spPr bwMode="auto">
          <a:xfrm>
            <a:off x="4165600" y="6477001"/>
            <a:ext cx="38608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8737600" y="6477001"/>
            <a:ext cx="2844800" cy="244475"/>
          </a:xfrm>
        </p:spPr>
        <p:txBody>
          <a:bodyPr/>
          <a:lstStyle>
            <a:lvl1pPr>
              <a:defRPr/>
            </a:lvl1pPr>
          </a:lstStyle>
          <a:p>
            <a:fld id="{9E4AF912-ED0D-4798-BD68-C3CDADC83D6E}" type="slidenum">
              <a:rPr lang="en-US" altLang="zh-CN"/>
              <a:pPr/>
              <a:t>‹#›</a:t>
            </a:fld>
            <a:endParaRPr lang="en-US" altLang="zh-CN"/>
          </a:p>
        </p:txBody>
      </p:sp>
    </p:spTree>
    <p:extLst>
      <p:ext uri="{BB962C8B-B14F-4D97-AF65-F5344CB8AC3E}">
        <p14:creationId xmlns:p14="http://schemas.microsoft.com/office/powerpoint/2010/main" val="184494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66984F24-2794-456B-82C2-69EC45E9CC1B}" type="datetime1">
              <a:rPr lang="zh-CN" altLang="en-US"/>
              <a:pPr>
                <a:defRPr/>
              </a:pPr>
              <a:t>2024/4/28</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796D5135-EFD5-4FFB-AEFE-99BD6977E382}" type="slidenum">
              <a:rPr lang="en-US" altLang="zh-CN"/>
              <a:pPr/>
              <a:t>‹#›</a:t>
            </a:fld>
            <a:endParaRPr lang="en-US" altLang="zh-CN"/>
          </a:p>
        </p:txBody>
      </p:sp>
    </p:spTree>
    <p:extLst>
      <p:ext uri="{BB962C8B-B14F-4D97-AF65-F5344CB8AC3E}">
        <p14:creationId xmlns:p14="http://schemas.microsoft.com/office/powerpoint/2010/main" val="849147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6042C517-82A7-47A1-9856-9EA967F38ECE}" type="datetime1">
              <a:rPr lang="zh-CN" altLang="en-US"/>
              <a:pPr>
                <a:defRPr/>
              </a:pPr>
              <a:t>2024/4/28</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18557BA2-4673-41A5-8BD9-01FF5AD65A07}" type="slidenum">
              <a:rPr lang="en-US" altLang="zh-CN"/>
              <a:pPr/>
              <a:t>‹#›</a:t>
            </a:fld>
            <a:endParaRPr lang="en-US" altLang="zh-CN"/>
          </a:p>
        </p:txBody>
      </p:sp>
    </p:spTree>
    <p:extLst>
      <p:ext uri="{BB962C8B-B14F-4D97-AF65-F5344CB8AC3E}">
        <p14:creationId xmlns:p14="http://schemas.microsoft.com/office/powerpoint/2010/main" val="3854442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C1A3EF05-0CE2-4091-83BF-BC611BD547A2}" type="datetime1">
              <a:rPr lang="zh-CN" altLang="en-US"/>
              <a:pPr>
                <a:defRPr/>
              </a:pPr>
              <a:t>2024/4/28</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FACB32E-E703-4D22-AE5D-C151B71F5EC7}" type="slidenum">
              <a:rPr lang="en-US" altLang="zh-CN"/>
              <a:pPr/>
              <a:t>‹#›</a:t>
            </a:fld>
            <a:endParaRPr lang="en-US" altLang="zh-CN"/>
          </a:p>
        </p:txBody>
      </p:sp>
    </p:spTree>
    <p:extLst>
      <p:ext uri="{BB962C8B-B14F-4D97-AF65-F5344CB8AC3E}">
        <p14:creationId xmlns:p14="http://schemas.microsoft.com/office/powerpoint/2010/main" val="1526779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F9ED3CE8-4103-4921-B051-E07C73ED019D}" type="datetime1">
              <a:rPr lang="zh-CN" altLang="en-US"/>
              <a:pPr>
                <a:defRPr/>
              </a:pPr>
              <a:t>2024/4/28</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7C407B3A-D40E-49C5-AA01-F377112C9C88}" type="slidenum">
              <a:rPr lang="en-US" altLang="zh-CN"/>
              <a:pPr/>
              <a:t>‹#›</a:t>
            </a:fld>
            <a:endParaRPr lang="en-US" altLang="zh-CN"/>
          </a:p>
        </p:txBody>
      </p:sp>
    </p:spTree>
    <p:extLst>
      <p:ext uri="{BB962C8B-B14F-4D97-AF65-F5344CB8AC3E}">
        <p14:creationId xmlns:p14="http://schemas.microsoft.com/office/powerpoint/2010/main" val="3523148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EAE85E48-3733-40FA-99C6-1630A238C265}" type="datetime1">
              <a:rPr lang="zh-CN" altLang="en-US"/>
              <a:pPr>
                <a:defRPr/>
              </a:pPr>
              <a:t>2024/4/28</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62154CFF-E233-4B6E-8AA7-ED79C0B2C0F0}" type="slidenum">
              <a:rPr lang="en-US" altLang="zh-CN"/>
              <a:pPr/>
              <a:t>‹#›</a:t>
            </a:fld>
            <a:endParaRPr lang="en-US" altLang="zh-CN"/>
          </a:p>
        </p:txBody>
      </p:sp>
    </p:spTree>
    <p:extLst>
      <p:ext uri="{BB962C8B-B14F-4D97-AF65-F5344CB8AC3E}">
        <p14:creationId xmlns:p14="http://schemas.microsoft.com/office/powerpoint/2010/main" val="788756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795FC27F-AE8B-4D7A-BE3B-97E4FF92260B}" type="datetime1">
              <a:rPr lang="zh-CN" altLang="en-US"/>
              <a:pPr>
                <a:defRPr/>
              </a:pPr>
              <a:t>2024/4/28</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E517DF07-B9BD-4C37-939A-D24D9B5042E1}" type="slidenum">
              <a:rPr lang="en-US" altLang="zh-CN"/>
              <a:pPr/>
              <a:t>‹#›</a:t>
            </a:fld>
            <a:endParaRPr lang="en-US" altLang="zh-CN"/>
          </a:p>
        </p:txBody>
      </p:sp>
    </p:spTree>
    <p:extLst>
      <p:ext uri="{BB962C8B-B14F-4D97-AF65-F5344CB8AC3E}">
        <p14:creationId xmlns:p14="http://schemas.microsoft.com/office/powerpoint/2010/main" val="176645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30F3CAB2-E8AB-46CE-9469-4989E31F1A93}" type="datetime1">
              <a:rPr lang="zh-CN" altLang="en-US"/>
              <a:pPr>
                <a:defRPr/>
              </a:pPr>
              <a:t>2024/4/28</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7C62F8FF-F92D-4B0D-89CD-583CF5EFFEA2}"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286124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DA2FF8B8-B550-4175-A11D-7F67BED964CC}" type="datetime1">
              <a:rPr lang="zh-CN" altLang="en-US"/>
              <a:pPr>
                <a:defRPr/>
              </a:pPr>
              <a:t>2024/4/28</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1AF29FA8-2FED-41D8-A26A-CC2E89F301E5}" type="slidenum">
              <a:rPr lang="en-US" altLang="zh-CN"/>
              <a:pPr/>
              <a:t>‹#›</a:t>
            </a:fld>
            <a:endParaRPr lang="en-US" altLang="zh-CN"/>
          </a:p>
        </p:txBody>
      </p:sp>
    </p:spTree>
    <p:extLst>
      <p:ext uri="{BB962C8B-B14F-4D97-AF65-F5344CB8AC3E}">
        <p14:creationId xmlns:p14="http://schemas.microsoft.com/office/powerpoint/2010/main" val="775173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6FDE1149-99AB-4237-9C47-1F44589CA275}" type="datetime1">
              <a:rPr lang="zh-CN" altLang="en-US"/>
              <a:pPr>
                <a:defRPr/>
              </a:pPr>
              <a:t>2024/4/28</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2553459-C263-48C2-9B43-F6DC88BED912}" type="slidenum">
              <a:rPr lang="en-US" altLang="zh-CN"/>
              <a:pPr/>
              <a:t>‹#›</a:t>
            </a:fld>
            <a:endParaRPr lang="en-US" altLang="zh-CN"/>
          </a:p>
        </p:txBody>
      </p:sp>
    </p:spTree>
    <p:extLst>
      <p:ext uri="{BB962C8B-B14F-4D97-AF65-F5344CB8AC3E}">
        <p14:creationId xmlns:p14="http://schemas.microsoft.com/office/powerpoint/2010/main" val="3457290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A07F5263-6C8D-4D10-96DC-B0FF6D10B7DE}" type="datetime1">
              <a:rPr lang="zh-CN" altLang="en-US"/>
              <a:pPr>
                <a:defRPr/>
              </a:pPr>
              <a:t>2024/4/28</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4DE4E156-E1D3-4CF2-AA21-16924B32BC22}" type="slidenum">
              <a:rPr lang="en-US" altLang="zh-CN"/>
              <a:pPr/>
              <a:t>‹#›</a:t>
            </a:fld>
            <a:endParaRPr lang="en-US" altLang="zh-CN"/>
          </a:p>
        </p:txBody>
      </p:sp>
    </p:spTree>
    <p:extLst>
      <p:ext uri="{BB962C8B-B14F-4D97-AF65-F5344CB8AC3E}">
        <p14:creationId xmlns:p14="http://schemas.microsoft.com/office/powerpoint/2010/main" val="93216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303214"/>
            <a:ext cx="276860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3214"/>
            <a:ext cx="810260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7838E3C1-385D-4ECE-9212-B0BE0D499D34}" type="datetime1">
              <a:rPr lang="zh-CN" altLang="en-US"/>
              <a:pPr>
                <a:defRPr/>
              </a:pPr>
              <a:t>2024/4/28</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0F28C815-6EAD-4D36-A352-8C6949D44AE9}" type="slidenum">
              <a:rPr lang="en-US" altLang="zh-CN"/>
              <a:pPr/>
              <a:t>‹#›</a:t>
            </a:fld>
            <a:endParaRPr lang="en-US" altLang="zh-CN"/>
          </a:p>
        </p:txBody>
      </p:sp>
    </p:spTree>
    <p:extLst>
      <p:ext uri="{BB962C8B-B14F-4D97-AF65-F5344CB8AC3E}">
        <p14:creationId xmlns:p14="http://schemas.microsoft.com/office/powerpoint/2010/main" val="400478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3214"/>
            <a:ext cx="11074400" cy="687387"/>
          </a:xfrm>
        </p:spPr>
        <p:txBody>
          <a:bodyPr/>
          <a:lstStyle/>
          <a:p>
            <a:r>
              <a:rPr lang="zh-CN" altLang="en-US"/>
              <a:t>单击此处编辑母版标题样式</a:t>
            </a:r>
          </a:p>
        </p:txBody>
      </p:sp>
      <p:sp>
        <p:nvSpPr>
          <p:cNvPr id="3" name="表格占位符 2"/>
          <p:cNvSpPr>
            <a:spLocks noGrp="1"/>
          </p:cNvSpPr>
          <p:nvPr>
            <p:ph type="tbl" idx="1"/>
          </p:nvPr>
        </p:nvSpPr>
        <p:spPr>
          <a:xfrm>
            <a:off x="609600" y="1285876"/>
            <a:ext cx="10972800" cy="5038725"/>
          </a:xfrm>
        </p:spPr>
        <p:txBody>
          <a:bodyPr/>
          <a:lstStyle/>
          <a:p>
            <a:pPr lvl="0"/>
            <a:endParaRPr lang="zh-CN" altLang="en-US" noProof="0"/>
          </a:p>
        </p:txBody>
      </p:sp>
      <p:sp>
        <p:nvSpPr>
          <p:cNvPr id="4" name="Rectangle 6"/>
          <p:cNvSpPr>
            <a:spLocks noGrp="1" noChangeArrowheads="1"/>
          </p:cNvSpPr>
          <p:nvPr>
            <p:ph type="dt" sz="half" idx="10"/>
          </p:nvPr>
        </p:nvSpPr>
        <p:spPr>
          <a:ln/>
        </p:spPr>
        <p:txBody>
          <a:bodyPr/>
          <a:lstStyle>
            <a:lvl1pPr>
              <a:defRPr/>
            </a:lvl1pPr>
          </a:lstStyle>
          <a:p>
            <a:pPr>
              <a:defRPr/>
            </a:pPr>
            <a:fld id="{FD5FE830-D895-4C1C-AD86-9931B9FE491B}" type="datetime1">
              <a:rPr lang="zh-CN" altLang="en-US"/>
              <a:pPr>
                <a:defRPr/>
              </a:pPr>
              <a:t>2024/4/28</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E3776AA5-5F8F-4F47-B9FF-6ACA3A68B543}" type="slidenum">
              <a:rPr lang="en-US" altLang="zh-CN"/>
              <a:pPr/>
              <a:t>‹#›</a:t>
            </a:fld>
            <a:endParaRPr lang="en-US" altLang="zh-CN"/>
          </a:p>
        </p:txBody>
      </p:sp>
    </p:spTree>
    <p:extLst>
      <p:ext uri="{BB962C8B-B14F-4D97-AF65-F5344CB8AC3E}">
        <p14:creationId xmlns:p14="http://schemas.microsoft.com/office/powerpoint/2010/main" val="2537294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6784"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4"/>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8432800" y="6477001"/>
            <a:ext cx="2844800" cy="244475"/>
          </a:xfrm>
        </p:spPr>
        <p:txBody>
          <a:bodyPr/>
          <a:lstStyle>
            <a:lvl1pPr algn="ctr">
              <a:defRPr sz="1400" b="0">
                <a:solidFill>
                  <a:schemeClr val="tx1"/>
                </a:solidFill>
                <a:latin typeface="Arial" pitchFamily="34" charset="0"/>
              </a:defRPr>
            </a:lvl1pPr>
          </a:lstStyle>
          <a:p>
            <a:pPr>
              <a:defRPr/>
            </a:pPr>
            <a:fld id="{70D3315B-DE8C-4D55-BF91-AAB952ECE2E0}" type="datetime1">
              <a:rPr lang="zh-CN" altLang="en-US"/>
              <a:pPr>
                <a:defRPr/>
              </a:pPr>
              <a:t>2024/4/28</a:t>
            </a:fld>
            <a:endParaRPr lang="en-US" altLang="zh-CN"/>
          </a:p>
        </p:txBody>
      </p:sp>
      <p:sp>
        <p:nvSpPr>
          <p:cNvPr id="13" name="Rectangle 11"/>
          <p:cNvSpPr>
            <a:spLocks noGrp="1" noChangeArrowheads="1"/>
          </p:cNvSpPr>
          <p:nvPr>
            <p:ph type="sldNum" sz="quarter" idx="12"/>
          </p:nvPr>
        </p:nvSpPr>
        <p:spPr bwMode="auto">
          <a:xfrm>
            <a:off x="11379200" y="6477001"/>
            <a:ext cx="609600" cy="244475"/>
          </a:xfrm>
        </p:spPr>
        <p:txBody>
          <a:bodyPr/>
          <a:lstStyle>
            <a:lvl1pPr algn="ctr">
              <a:defRPr sz="1400">
                <a:latin typeface="Arial" panose="020B0604020202020204" pitchFamily="34" charset="0"/>
              </a:defRPr>
            </a:lvl1pPr>
          </a:lstStyle>
          <a:p>
            <a:fld id="{77F0F4C1-7FE9-4700-A265-E12E9D004078}" type="slidenum">
              <a:rPr lang="en-US" altLang="zh-CN"/>
              <a:pPr/>
              <a:t>‹#›</a:t>
            </a:fld>
            <a:endParaRPr lang="en-US" altLang="zh-CN"/>
          </a:p>
        </p:txBody>
      </p:sp>
    </p:spTree>
    <p:extLst>
      <p:ext uri="{BB962C8B-B14F-4D97-AF65-F5344CB8AC3E}">
        <p14:creationId xmlns:p14="http://schemas.microsoft.com/office/powerpoint/2010/main" val="35158929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66501A4-0232-46B4-A544-D7F9EAD922BF}" type="datetime1">
              <a:rPr lang="zh-CN" altLang="en-US"/>
              <a:pPr>
                <a:defRPr/>
              </a:pPr>
              <a:t>2024/4/28</a:t>
            </a:fld>
            <a:endParaRPr lang="en-US" altLang="zh-CN"/>
          </a:p>
        </p:txBody>
      </p:sp>
      <p:sp>
        <p:nvSpPr>
          <p:cNvPr id="5" name="灯片编号占位符 4"/>
          <p:cNvSpPr>
            <a:spLocks noGrp="1"/>
          </p:cNvSpPr>
          <p:nvPr>
            <p:ph type="sldNum" sz="quarter" idx="11"/>
          </p:nvPr>
        </p:nvSpPr>
        <p:spPr/>
        <p:txBody>
          <a:bodyPr/>
          <a:lstStyle>
            <a:lvl1pPr>
              <a:defRPr/>
            </a:lvl1pPr>
          </a:lstStyle>
          <a:p>
            <a:fld id="{6D29F655-9AA2-4BC9-AAF1-1C184E14E187}"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5183118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843D248-E2BC-4F9F-AA2C-46217E735E6B}" type="datetime1">
              <a:rPr lang="zh-CN" altLang="en-US"/>
              <a:pPr>
                <a:defRPr/>
              </a:pPr>
              <a:t>2024/4/28</a:t>
            </a:fld>
            <a:endParaRPr lang="en-US" altLang="zh-CN"/>
          </a:p>
        </p:txBody>
      </p:sp>
      <p:sp>
        <p:nvSpPr>
          <p:cNvPr id="5" name="灯片编号占位符 4"/>
          <p:cNvSpPr>
            <a:spLocks noGrp="1"/>
          </p:cNvSpPr>
          <p:nvPr>
            <p:ph type="sldNum" sz="quarter" idx="11"/>
          </p:nvPr>
        </p:nvSpPr>
        <p:spPr/>
        <p:txBody>
          <a:bodyPr/>
          <a:lstStyle>
            <a:lvl1pPr>
              <a:defRPr/>
            </a:lvl1pPr>
          </a:lstStyle>
          <a:p>
            <a:fld id="{2DD595DA-29F1-4EA3-B356-8340B805E12E}"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5767345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A5E28396-F645-4F89-9D11-CE601E2B05D7}" type="datetime1">
              <a:rPr lang="zh-CN" altLang="en-US"/>
              <a:pPr>
                <a:defRPr/>
              </a:pPr>
              <a:t>2024/4/28</a:t>
            </a:fld>
            <a:endParaRPr lang="en-US" altLang="zh-CN"/>
          </a:p>
        </p:txBody>
      </p:sp>
      <p:sp>
        <p:nvSpPr>
          <p:cNvPr id="6" name="灯片编号占位符 5"/>
          <p:cNvSpPr>
            <a:spLocks noGrp="1"/>
          </p:cNvSpPr>
          <p:nvPr>
            <p:ph type="sldNum" sz="quarter" idx="11"/>
          </p:nvPr>
        </p:nvSpPr>
        <p:spPr/>
        <p:txBody>
          <a:bodyPr/>
          <a:lstStyle>
            <a:lvl1pPr>
              <a:defRPr/>
            </a:lvl1pPr>
          </a:lstStyle>
          <a:p>
            <a:fld id="{CF5CE9EC-E10E-4DE8-A3F8-D5F2E7932A1B}" type="slidenum">
              <a:rPr lang="en-US" altLang="zh-CN"/>
              <a:pPr/>
              <a:t>‹#›</a:t>
            </a:fld>
            <a:endParaRPr lang="en-US" altLang="zh-CN"/>
          </a:p>
        </p:txBody>
      </p:sp>
    </p:spTree>
    <p:extLst>
      <p:ext uri="{BB962C8B-B14F-4D97-AF65-F5344CB8AC3E}">
        <p14:creationId xmlns:p14="http://schemas.microsoft.com/office/powerpoint/2010/main" val="247641885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289E0E09-5786-4F51-A08C-F577756D899B}" type="datetime1">
              <a:rPr lang="zh-CN" altLang="en-US"/>
              <a:pPr>
                <a:defRPr/>
              </a:pPr>
              <a:t>2024/4/28</a:t>
            </a:fld>
            <a:endParaRPr lang="en-US" altLang="zh-CN"/>
          </a:p>
        </p:txBody>
      </p:sp>
      <p:sp>
        <p:nvSpPr>
          <p:cNvPr id="8" name="灯片编号占位符 7"/>
          <p:cNvSpPr>
            <a:spLocks noGrp="1"/>
          </p:cNvSpPr>
          <p:nvPr>
            <p:ph type="sldNum" sz="quarter" idx="11"/>
          </p:nvPr>
        </p:nvSpPr>
        <p:spPr/>
        <p:txBody>
          <a:bodyPr/>
          <a:lstStyle>
            <a:lvl1pPr>
              <a:defRPr/>
            </a:lvl1pPr>
          </a:lstStyle>
          <a:p>
            <a:fld id="{5A783A06-E8F8-478D-90BD-245E9631AA6D}"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47693314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92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B27B3E7C-3AB3-4B2C-9133-734B6EE045FB}" type="datetime1">
              <a:rPr lang="zh-CN" altLang="en-US"/>
              <a:pPr>
                <a:defRPr/>
              </a:pPr>
              <a:t>2024/4/28</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99DDDBDF-4F5F-4C00-B537-B5B322C2D133}"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8464143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41111FFE-7BBD-4034-BDD5-7ABBE5AC014B}" type="datetime1">
              <a:rPr lang="zh-CN" altLang="en-US"/>
              <a:pPr>
                <a:defRPr/>
              </a:pPr>
              <a:t>2024/4/28</a:t>
            </a:fld>
            <a:endParaRPr lang="en-US" altLang="zh-CN"/>
          </a:p>
        </p:txBody>
      </p:sp>
      <p:sp>
        <p:nvSpPr>
          <p:cNvPr id="4" name="灯片编号占位符 3"/>
          <p:cNvSpPr>
            <a:spLocks noGrp="1"/>
          </p:cNvSpPr>
          <p:nvPr>
            <p:ph type="sldNum" sz="quarter" idx="11"/>
          </p:nvPr>
        </p:nvSpPr>
        <p:spPr/>
        <p:txBody>
          <a:bodyPr/>
          <a:lstStyle>
            <a:lvl1pPr>
              <a:defRPr/>
            </a:lvl1pPr>
          </a:lstStyle>
          <a:p>
            <a:fld id="{32C0E6FC-F7C4-4A2E-A20D-AA1137CF8E11}"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63389075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AC082F88-AEE0-480B-B662-5BF6EC91B11A}" type="datetime1">
              <a:rPr lang="zh-CN" altLang="en-US"/>
              <a:pPr>
                <a:defRPr/>
              </a:pPr>
              <a:t>2024/4/28</a:t>
            </a:fld>
            <a:endParaRPr lang="en-US" altLang="zh-CN"/>
          </a:p>
        </p:txBody>
      </p:sp>
      <p:sp>
        <p:nvSpPr>
          <p:cNvPr id="3" name="灯片编号占位符 2"/>
          <p:cNvSpPr>
            <a:spLocks noGrp="1"/>
          </p:cNvSpPr>
          <p:nvPr>
            <p:ph type="sldNum" sz="quarter" idx="11"/>
          </p:nvPr>
        </p:nvSpPr>
        <p:spPr/>
        <p:txBody>
          <a:bodyPr/>
          <a:lstStyle>
            <a:lvl1pPr>
              <a:defRPr/>
            </a:lvl1pPr>
          </a:lstStyle>
          <a:p>
            <a:fld id="{5DED2E70-45FA-470D-8F74-9A755D6159AC}"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89494391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A69906F3-B041-4BFA-ABDB-16845C8CC0A6}" type="datetime1">
              <a:rPr lang="zh-CN" altLang="en-US"/>
              <a:pPr>
                <a:defRPr/>
              </a:pPr>
              <a:t>2024/4/28</a:t>
            </a:fld>
            <a:endParaRPr lang="en-US" altLang="zh-CN"/>
          </a:p>
        </p:txBody>
      </p:sp>
      <p:sp>
        <p:nvSpPr>
          <p:cNvPr id="6" name="灯片编号占位符 5"/>
          <p:cNvSpPr>
            <a:spLocks noGrp="1"/>
          </p:cNvSpPr>
          <p:nvPr>
            <p:ph type="sldNum" sz="quarter" idx="11"/>
          </p:nvPr>
        </p:nvSpPr>
        <p:spPr/>
        <p:txBody>
          <a:bodyPr/>
          <a:lstStyle>
            <a:lvl1pPr>
              <a:defRPr/>
            </a:lvl1pPr>
          </a:lstStyle>
          <a:p>
            <a:fld id="{9B75C60E-3160-4302-BA6E-3C5FFFD5DAC7}"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46878629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7C90D4B8-10FF-46C8-AE5A-B3A6C49A511D}" type="datetime1">
              <a:rPr lang="zh-CN" altLang="en-US"/>
              <a:pPr>
                <a:defRPr/>
              </a:pPr>
              <a:t>2024/4/28</a:t>
            </a:fld>
            <a:endParaRPr lang="en-US" altLang="zh-CN"/>
          </a:p>
        </p:txBody>
      </p:sp>
      <p:sp>
        <p:nvSpPr>
          <p:cNvPr id="6" name="灯片编号占位符 5"/>
          <p:cNvSpPr>
            <a:spLocks noGrp="1"/>
          </p:cNvSpPr>
          <p:nvPr>
            <p:ph type="sldNum" sz="quarter" idx="11"/>
          </p:nvPr>
        </p:nvSpPr>
        <p:spPr/>
        <p:txBody>
          <a:bodyPr/>
          <a:lstStyle>
            <a:lvl1pPr>
              <a:defRPr/>
            </a:lvl1pPr>
          </a:lstStyle>
          <a:p>
            <a:fld id="{54B23E08-DA94-40FC-BD77-14E06ACA857B}"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96396209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627C6EE-2286-411B-908E-C159FD907FB7}" type="datetime1">
              <a:rPr lang="zh-CN" altLang="en-US"/>
              <a:pPr>
                <a:defRPr/>
              </a:pPr>
              <a:t>2024/4/28</a:t>
            </a:fld>
            <a:endParaRPr lang="en-US" altLang="zh-CN"/>
          </a:p>
        </p:txBody>
      </p:sp>
      <p:sp>
        <p:nvSpPr>
          <p:cNvPr id="5" name="灯片编号占位符 4"/>
          <p:cNvSpPr>
            <a:spLocks noGrp="1"/>
          </p:cNvSpPr>
          <p:nvPr>
            <p:ph type="sldNum" sz="quarter" idx="11"/>
          </p:nvPr>
        </p:nvSpPr>
        <p:spPr/>
        <p:txBody>
          <a:bodyPr/>
          <a:lstStyle>
            <a:lvl1pPr>
              <a:defRPr/>
            </a:lvl1pPr>
          </a:lstStyle>
          <a:p>
            <a:fld id="{F4402DEF-AA7A-43F8-9DBF-BA050935E556}"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05537248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BDA3014-AB40-4834-9CA8-AE4F7A2880D6}" type="datetime1">
              <a:rPr lang="zh-CN" altLang="en-US"/>
              <a:pPr>
                <a:defRPr/>
              </a:pPr>
              <a:t>2024/4/28</a:t>
            </a:fld>
            <a:endParaRPr lang="en-US" altLang="zh-CN"/>
          </a:p>
        </p:txBody>
      </p:sp>
      <p:sp>
        <p:nvSpPr>
          <p:cNvPr id="5" name="灯片编号占位符 4"/>
          <p:cNvSpPr>
            <a:spLocks noGrp="1"/>
          </p:cNvSpPr>
          <p:nvPr>
            <p:ph type="sldNum" sz="quarter" idx="11"/>
          </p:nvPr>
        </p:nvSpPr>
        <p:spPr/>
        <p:txBody>
          <a:bodyPr/>
          <a:lstStyle>
            <a:lvl1pPr>
              <a:defRPr/>
            </a:lvl1pPr>
          </a:lstStyle>
          <a:p>
            <a:fld id="{6123D38F-120C-44A8-8AEF-3F2FB554378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93919006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7600" y="350838"/>
            <a:ext cx="9652000" cy="563562"/>
          </a:xfrm>
        </p:spPr>
        <p:txBody>
          <a:bodyPr/>
          <a:lstStyle/>
          <a:p>
            <a:r>
              <a:rPr lang="zh-CN" altLang="en-US"/>
              <a:t>单击此处编辑母版标题样式</a:t>
            </a:r>
          </a:p>
        </p:txBody>
      </p:sp>
      <p:sp>
        <p:nvSpPr>
          <p:cNvPr id="3" name="表格占位符 2"/>
          <p:cNvSpPr>
            <a:spLocks noGrp="1"/>
          </p:cNvSpPr>
          <p:nvPr>
            <p:ph type="tbl" idx="1"/>
          </p:nvPr>
        </p:nvSpPr>
        <p:spPr>
          <a:xfrm>
            <a:off x="406400" y="1219200"/>
            <a:ext cx="11176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AD8CBAD7-2786-46A2-8665-85C17770CC77}" type="datetime1">
              <a:rPr lang="zh-CN" altLang="en-US"/>
              <a:pPr>
                <a:defRPr/>
              </a:pPr>
              <a:t>2024/4/28</a:t>
            </a:fld>
            <a:endParaRPr lang="en-US" altLang="zh-CN"/>
          </a:p>
        </p:txBody>
      </p:sp>
      <p:sp>
        <p:nvSpPr>
          <p:cNvPr id="5" name="灯片编号占位符 4"/>
          <p:cNvSpPr>
            <a:spLocks noGrp="1"/>
          </p:cNvSpPr>
          <p:nvPr>
            <p:ph type="sldNum" sz="quarter" idx="11"/>
          </p:nvPr>
        </p:nvSpPr>
        <p:spPr/>
        <p:txBody>
          <a:bodyPr/>
          <a:lstStyle>
            <a:lvl1pPr>
              <a:defRPr/>
            </a:lvl1pPr>
          </a:lstStyle>
          <a:p>
            <a:fld id="{61D57522-FFF4-491B-AE4D-D0ACD61265B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6070223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6400" y="350838"/>
            <a:ext cx="11176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BFB6FE39-0279-4832-8632-AE3CB821430A}" type="datetime1">
              <a:rPr lang="zh-CN" altLang="en-US"/>
              <a:pPr>
                <a:defRPr/>
              </a:pPr>
              <a:t>2024/4/28</a:t>
            </a:fld>
            <a:endParaRPr lang="en-US" altLang="zh-CN"/>
          </a:p>
        </p:txBody>
      </p:sp>
      <p:sp>
        <p:nvSpPr>
          <p:cNvPr id="4" name="灯片编号占位符 3"/>
          <p:cNvSpPr>
            <a:spLocks noGrp="1"/>
          </p:cNvSpPr>
          <p:nvPr>
            <p:ph type="sldNum" sz="quarter" idx="11"/>
          </p:nvPr>
        </p:nvSpPr>
        <p:spPr/>
        <p:txBody>
          <a:bodyPr/>
          <a:lstStyle>
            <a:lvl1pPr>
              <a:defRPr/>
            </a:lvl1pPr>
          </a:lstStyle>
          <a:p>
            <a:fld id="{1DE40621-45DC-4320-A6CF-13F787D0E353}"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8264870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3AF89C08-54BA-47BA-9BFD-910511B1C8C3}" type="datetime1">
              <a:rPr lang="zh-CN" altLang="en-US"/>
              <a:pPr>
                <a:defRPr/>
              </a:pPr>
              <a:t>2024/4/28</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BB4B0369-470C-48E6-99E2-947945A68A4F}"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884464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933663BF-3A9B-4815-A9A3-7A5E2EA37E3B}" type="datetime1">
              <a:rPr lang="zh-CN" altLang="en-US"/>
              <a:pPr>
                <a:defRPr/>
              </a:pPr>
              <a:t>2024/4/28</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AD0E9694-7E9C-437E-AEEA-D516C17D654E}"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378159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3B1749AB-4F7C-4A60-B035-D98A902B1EA3}" type="datetime1">
              <a:rPr lang="zh-CN" altLang="en-US"/>
              <a:pPr>
                <a:defRPr/>
              </a:pPr>
              <a:t>2024/4/28</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15CAFE61-8B63-4897-9F46-97E7E9F0B5F9}"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98222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44E1F9B9-030A-4068-9C86-1039BF903A92}" type="datetime1">
              <a:rPr lang="zh-CN" altLang="en-US"/>
              <a:pPr>
                <a:defRPr/>
              </a:pPr>
              <a:t>2024/4/28</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46B04CBC-1BAB-446A-BB3B-91FBF1FDEBCB}"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29627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AB58BB81-5D8C-4E69-8727-FD4765C2BB06}" type="datetime1">
              <a:rPr lang="zh-CN" altLang="en-US"/>
              <a:pPr>
                <a:defRPr/>
              </a:pPr>
              <a:t>2024/4/28</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EC35053C-0E76-4056-BF9A-DD9CC08249B2}"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2001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3.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6.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192867" y="2408767"/>
            <a:ext cx="6629400" cy="2116667"/>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84667" y="63501"/>
            <a:ext cx="12050184"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431801" y="6500813"/>
            <a:ext cx="114257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12192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91 h 348"/>
                <a:gd name="T4" fmla="*/ 281 w 281"/>
                <a:gd name="T5" fmla="*/ 312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609600" y="117476"/>
            <a:ext cx="10972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812800" y="1219200"/>
            <a:ext cx="107696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8737600" y="6521451"/>
            <a:ext cx="28448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vl1pPr>
          </a:lstStyle>
          <a:p>
            <a:pPr>
              <a:defRPr/>
            </a:pPr>
            <a:fld id="{2C08FECD-5BA0-4B07-8E07-ED396F508D2C}" type="datetime1">
              <a:rPr lang="zh-CN" altLang="en-US"/>
              <a:pPr>
                <a:defRPr/>
              </a:pPr>
              <a:t>2024/4/28</a:t>
            </a:fld>
            <a:r>
              <a:rPr lang="en-US" altLang="zh-CN"/>
              <a:t>www.themegallery.com</a:t>
            </a:r>
          </a:p>
        </p:txBody>
      </p:sp>
      <p:sp>
        <p:nvSpPr>
          <p:cNvPr id="6159" name="Rectangle 15"/>
          <p:cNvSpPr>
            <a:spLocks noGrp="1" noChangeArrowheads="1"/>
          </p:cNvSpPr>
          <p:nvPr>
            <p:ph type="sldNum" sz="quarter" idx="4"/>
          </p:nvPr>
        </p:nvSpPr>
        <p:spPr bwMode="auto">
          <a:xfrm>
            <a:off x="711200" y="6521450"/>
            <a:ext cx="812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25D82389-89F6-4280-B5F4-0F6718548475}" type="slidenum">
              <a:rPr lang="en-US" altLang="zh-CN"/>
              <a:pPr/>
              <a:t>‹#›</a:t>
            </a:fld>
            <a:endParaRPr lang="en-US" altLang="zh-CN"/>
          </a:p>
        </p:txBody>
      </p:sp>
      <p:sp>
        <p:nvSpPr>
          <p:cNvPr id="6160" name="Rectangle 16"/>
          <p:cNvSpPr>
            <a:spLocks noGrp="1" noChangeArrowheads="1"/>
          </p:cNvSpPr>
          <p:nvPr>
            <p:ph type="ftr" sz="quarter" idx="3"/>
          </p:nvPr>
        </p:nvSpPr>
        <p:spPr bwMode="auto">
          <a:xfrm>
            <a:off x="4165600" y="6553201"/>
            <a:ext cx="386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73"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9"/>
          <a:ext cx="12192000" cy="1076325"/>
        </p:xfrm>
        <a:graphic>
          <a:graphicData uri="http://schemas.openxmlformats.org/presentationml/2006/ole">
            <mc:AlternateContent xmlns:mc="http://schemas.openxmlformats.org/markup-compatibility/2006">
              <mc:Choice xmlns:v="urn:schemas-microsoft-com:vml" Requires="v">
                <p:oleObj spid="_x0000_s2108"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9"/>
                        <a:ext cx="12192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12192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8467" y="950913"/>
            <a:ext cx="12208933"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567267" y="6524625"/>
            <a:ext cx="11137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1117600" y="274638"/>
            <a:ext cx="10972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609600" y="1371601"/>
            <a:ext cx="109728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8432800" y="0"/>
            <a:ext cx="3657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defRPr>
            </a:lvl1pPr>
          </a:lstStyle>
          <a:p>
            <a:pPr>
              <a:defRPr/>
            </a:pPr>
            <a:fld id="{9E54FFB0-640F-4164-A31E-3321B043FC36}" type="datetime1">
              <a:rPr lang="zh-CN" altLang="en-US"/>
              <a:pPr>
                <a:defRPr/>
              </a:pPr>
              <a:t>2024/4/28</a:t>
            </a:fld>
            <a:r>
              <a:rPr lang="en-US" altLang="zh-CN"/>
              <a:t>www.themegallery.com</a:t>
            </a:r>
          </a:p>
        </p:txBody>
      </p:sp>
      <p:sp>
        <p:nvSpPr>
          <p:cNvPr id="10249" name="Rectangle 9"/>
          <p:cNvSpPr>
            <a:spLocks noGrp="1" noChangeArrowheads="1"/>
          </p:cNvSpPr>
          <p:nvPr>
            <p:ph type="ftr" sz="quarter" idx="3"/>
          </p:nvPr>
        </p:nvSpPr>
        <p:spPr bwMode="auto">
          <a:xfrm>
            <a:off x="7823200" y="6553200"/>
            <a:ext cx="3860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5689600" y="654050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F0DBF8-D684-4EA8-841E-0A12C946C7C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74"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118" y="234951"/>
          <a:ext cx="12194116" cy="792163"/>
        </p:xfrm>
        <a:graphic>
          <a:graphicData uri="http://schemas.openxmlformats.org/presentationml/2006/ole">
            <mc:AlternateContent xmlns:mc="http://schemas.openxmlformats.org/markup-compatibility/2006">
              <mc:Choice xmlns:v="urn:schemas-microsoft-com:vml" Requires="v">
                <p:oleObj spid="_x0000_s3131" name="Image" r:id="rId15" imgW="7619048" imgH="1028571" progId="Photoshop.Image.7">
                  <p:embed/>
                </p:oleObj>
              </mc:Choice>
              <mc:Fallback>
                <p:oleObj name="Image" r:id="rId15" imgW="7619048" imgH="1028571" progId="Photoshop.Image.7">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118" y="234951"/>
                        <a:ext cx="12194116"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6"/>
            <a:ext cx="12192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12192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609600" y="1285876"/>
            <a:ext cx="10972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609600" y="6553200"/>
            <a:ext cx="2844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522F9C0B-DFEB-4F33-9BB8-915F91383EB7}" type="datetime1">
              <a:rPr lang="zh-CN" altLang="en-US"/>
              <a:pPr>
                <a:defRPr/>
              </a:pPr>
              <a:t>2024/4/28</a:t>
            </a:fld>
            <a:endParaRPr lang="en-US" altLang="zh-CN"/>
          </a:p>
        </p:txBody>
      </p:sp>
      <p:sp>
        <p:nvSpPr>
          <p:cNvPr id="13319" name="Rectangle 7"/>
          <p:cNvSpPr>
            <a:spLocks noGrp="1" noChangeArrowheads="1"/>
          </p:cNvSpPr>
          <p:nvPr>
            <p:ph type="ftr" sz="quarter" idx="3"/>
          </p:nvPr>
        </p:nvSpPr>
        <p:spPr bwMode="white">
          <a:xfrm>
            <a:off x="7721600" y="6572250"/>
            <a:ext cx="3860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5283200" y="6553200"/>
            <a:ext cx="1016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465B629-A9B5-40F6-A122-A7009A6CF68D}" type="slidenum">
              <a:rPr lang="en-US" altLang="zh-CN"/>
              <a:pPr/>
              <a:t>‹#›</a:t>
            </a:fld>
            <a:endParaRPr lang="en-US" altLang="zh-CN"/>
          </a:p>
        </p:txBody>
      </p:sp>
      <p:sp>
        <p:nvSpPr>
          <p:cNvPr id="13321" name="Rectangle 9"/>
          <p:cNvSpPr>
            <a:spLocks noGrp="1" noChangeArrowheads="1"/>
          </p:cNvSpPr>
          <p:nvPr>
            <p:ph type="title"/>
          </p:nvPr>
        </p:nvSpPr>
        <p:spPr bwMode="black">
          <a:xfrm>
            <a:off x="609600" y="303214"/>
            <a:ext cx="11074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3975"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sp>
          <p:nvSpPr>
            <p:cNvPr id="4107" name="Picture 3" descr="4_1"/>
            <p:cNvSpPr>
              <a:spLocks noChangeAspect="1" noChangeArrowheads="1"/>
            </p:cNvSpPr>
            <p:nvPr/>
          </p:nvSpPr>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8" name="Picture 4" descr="6"/>
            <p:cNvSpPr>
              <a:spLocks noChangeAspect="1" noChangeArrowheads="1"/>
            </p:cNvSpPr>
            <p:nvPr/>
          </p:nvSpPr>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9" name="Picture 5" descr="123"/>
            <p:cNvSpPr>
              <a:spLocks noChangeAspect="1" noChangeArrowheads="1"/>
            </p:cNvSpPr>
            <p:nvPr/>
          </p:nvSpPr>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15">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FC00E260-40DE-43DD-8CA2-223108FB473C}" type="datetime1">
              <a:rPr lang="zh-CN" altLang="en-US"/>
              <a:pPr>
                <a:defRPr/>
              </a:pPr>
              <a:t>2024/4/28</a:t>
            </a:fld>
            <a:r>
              <a:rPr lang="en-US" altLang="zh-CN"/>
              <a:t>www.themegallery.com</a:t>
            </a:r>
          </a:p>
        </p:txBody>
      </p:sp>
      <p:sp>
        <p:nvSpPr>
          <p:cNvPr id="4102" name="Rectangle 9"/>
          <p:cNvSpPr>
            <a:spLocks noGrp="1" noChangeArrowheads="1"/>
          </p:cNvSpPr>
          <p:nvPr>
            <p:ph type="body" idx="1"/>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406400" y="6537326"/>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937B2325-15D3-400E-A62E-0543064850C3}" type="slidenum">
              <a:rPr lang="en-US" altLang="zh-CN"/>
              <a:pPr/>
              <a:t>‹#›</a:t>
            </a:fld>
            <a:endParaRPr lang="en-US" altLang="zh-CN"/>
          </a:p>
        </p:txBody>
      </p:sp>
      <p:sp>
        <p:nvSpPr>
          <p:cNvPr id="4104" name="Line 11"/>
          <p:cNvSpPr>
            <a:spLocks noChangeShapeType="1"/>
          </p:cNvSpPr>
          <p:nvPr/>
        </p:nvSpPr>
        <p:spPr bwMode="white">
          <a:xfrm>
            <a:off x="12700" y="5967413"/>
            <a:ext cx="85513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1219200" y="6537326"/>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3" Type="http://schemas.openxmlformats.org/officeDocument/2006/relationships/image" Target="../media/image62.wmf"/><Relationship Id="rId18" Type="http://schemas.openxmlformats.org/officeDocument/2006/relationships/oleObject" Target="../embeddings/oleObject73.bin"/><Relationship Id="rId26" Type="http://schemas.openxmlformats.org/officeDocument/2006/relationships/oleObject" Target="../embeddings/oleObject77.bin"/><Relationship Id="rId21" Type="http://schemas.openxmlformats.org/officeDocument/2006/relationships/image" Target="../media/image66.wmf"/><Relationship Id="rId34" Type="http://schemas.openxmlformats.org/officeDocument/2006/relationships/image" Target="../media/image70.wmf"/><Relationship Id="rId7" Type="http://schemas.openxmlformats.org/officeDocument/2006/relationships/image" Target="../media/image44.wmf"/><Relationship Id="rId12" Type="http://schemas.openxmlformats.org/officeDocument/2006/relationships/oleObject" Target="../embeddings/oleObject70.bin"/><Relationship Id="rId17" Type="http://schemas.openxmlformats.org/officeDocument/2006/relationships/image" Target="../media/image64.wmf"/><Relationship Id="rId25" Type="http://schemas.openxmlformats.org/officeDocument/2006/relationships/image" Target="../media/image47.wmf"/><Relationship Id="rId33" Type="http://schemas.openxmlformats.org/officeDocument/2006/relationships/oleObject" Target="../embeddings/oleObject81.bin"/><Relationship Id="rId38" Type="http://schemas.openxmlformats.org/officeDocument/2006/relationships/image" Target="../media/image72.wmf"/><Relationship Id="rId2" Type="http://schemas.openxmlformats.org/officeDocument/2006/relationships/slideLayout" Target="../slideLayouts/slideLayout36.xml"/><Relationship Id="rId16" Type="http://schemas.openxmlformats.org/officeDocument/2006/relationships/oleObject" Target="../embeddings/oleObject72.bin"/><Relationship Id="rId20" Type="http://schemas.openxmlformats.org/officeDocument/2006/relationships/oleObject" Target="../embeddings/oleObject74.bin"/><Relationship Id="rId29" Type="http://schemas.openxmlformats.org/officeDocument/2006/relationships/image" Target="../media/image54.wmf"/><Relationship Id="rId1" Type="http://schemas.openxmlformats.org/officeDocument/2006/relationships/vmlDrawing" Target="../drawings/vmlDrawing10.vml"/><Relationship Id="rId6" Type="http://schemas.openxmlformats.org/officeDocument/2006/relationships/oleObject" Target="../embeddings/oleObject67.bin"/><Relationship Id="rId11" Type="http://schemas.openxmlformats.org/officeDocument/2006/relationships/image" Target="../media/image61.wmf"/><Relationship Id="rId24" Type="http://schemas.openxmlformats.org/officeDocument/2006/relationships/oleObject" Target="../embeddings/oleObject76.bin"/><Relationship Id="rId32" Type="http://schemas.openxmlformats.org/officeDocument/2006/relationships/image" Target="../media/image69.wmf"/><Relationship Id="rId37" Type="http://schemas.openxmlformats.org/officeDocument/2006/relationships/oleObject" Target="../embeddings/oleObject83.bin"/><Relationship Id="rId5" Type="http://schemas.openxmlformats.org/officeDocument/2006/relationships/image" Target="../media/image53.wmf"/><Relationship Id="rId15" Type="http://schemas.openxmlformats.org/officeDocument/2006/relationships/image" Target="../media/image63.wmf"/><Relationship Id="rId23" Type="http://schemas.openxmlformats.org/officeDocument/2006/relationships/image" Target="../media/image67.wmf"/><Relationship Id="rId28" Type="http://schemas.openxmlformats.org/officeDocument/2006/relationships/oleObject" Target="../embeddings/oleObject78.bin"/><Relationship Id="rId36" Type="http://schemas.openxmlformats.org/officeDocument/2006/relationships/image" Target="../media/image71.emf"/><Relationship Id="rId10" Type="http://schemas.openxmlformats.org/officeDocument/2006/relationships/oleObject" Target="../embeddings/oleObject69.bin"/><Relationship Id="rId19" Type="http://schemas.openxmlformats.org/officeDocument/2006/relationships/image" Target="../media/image65.wmf"/><Relationship Id="rId31" Type="http://schemas.openxmlformats.org/officeDocument/2006/relationships/oleObject" Target="../embeddings/oleObject80.bin"/><Relationship Id="rId4" Type="http://schemas.openxmlformats.org/officeDocument/2006/relationships/oleObject" Target="../embeddings/oleObject66.bin"/><Relationship Id="rId9" Type="http://schemas.openxmlformats.org/officeDocument/2006/relationships/image" Target="../media/image60.wmf"/><Relationship Id="rId14" Type="http://schemas.openxmlformats.org/officeDocument/2006/relationships/oleObject" Target="../embeddings/oleObject71.bin"/><Relationship Id="rId22" Type="http://schemas.openxmlformats.org/officeDocument/2006/relationships/oleObject" Target="../embeddings/oleObject75.bin"/><Relationship Id="rId27" Type="http://schemas.openxmlformats.org/officeDocument/2006/relationships/image" Target="../media/image68.wmf"/><Relationship Id="rId30" Type="http://schemas.openxmlformats.org/officeDocument/2006/relationships/oleObject" Target="../embeddings/oleObject79.bin"/><Relationship Id="rId35" Type="http://schemas.openxmlformats.org/officeDocument/2006/relationships/oleObject" Target="../embeddings/oleObject82.bin"/><Relationship Id="rId8" Type="http://schemas.openxmlformats.org/officeDocument/2006/relationships/oleObject" Target="../embeddings/oleObject68.bin"/><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9.png"/><Relationship Id="rId1" Type="http://schemas.openxmlformats.org/officeDocument/2006/relationships/slideLayout" Target="../slideLayouts/slideLayout36.xml"/><Relationship Id="rId6" Type="http://schemas.openxmlformats.org/officeDocument/2006/relationships/image" Target="../media/image11.png"/><Relationship Id="rId5" Type="http://schemas.openxmlformats.org/officeDocument/2006/relationships/image" Target="../media/image822.png"/><Relationship Id="rId4" Type="http://schemas.openxmlformats.org/officeDocument/2006/relationships/image" Target="../media/image8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23.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89.bin"/><Relationship Id="rId18" Type="http://schemas.openxmlformats.org/officeDocument/2006/relationships/image" Target="../media/image77.wmf"/><Relationship Id="rId26" Type="http://schemas.openxmlformats.org/officeDocument/2006/relationships/oleObject" Target="../embeddings/oleObject96.bin"/><Relationship Id="rId39" Type="http://schemas.openxmlformats.org/officeDocument/2006/relationships/image" Target="../media/image86.wmf"/><Relationship Id="rId21" Type="http://schemas.openxmlformats.org/officeDocument/2006/relationships/oleObject" Target="../embeddings/oleObject93.bin"/><Relationship Id="rId34" Type="http://schemas.openxmlformats.org/officeDocument/2006/relationships/oleObject" Target="../embeddings/oleObject101.bin"/><Relationship Id="rId42" Type="http://schemas.openxmlformats.org/officeDocument/2006/relationships/oleObject" Target="../embeddings/oleObject105.bin"/><Relationship Id="rId47" Type="http://schemas.openxmlformats.org/officeDocument/2006/relationships/image" Target="../media/image89.wmf"/><Relationship Id="rId50" Type="http://schemas.openxmlformats.org/officeDocument/2006/relationships/oleObject" Target="../embeddings/oleObject110.bin"/><Relationship Id="rId7" Type="http://schemas.openxmlformats.org/officeDocument/2006/relationships/image" Target="../media/image47.wmf"/><Relationship Id="rId2" Type="http://schemas.openxmlformats.org/officeDocument/2006/relationships/slideLayout" Target="../slideLayouts/slideLayout36.xml"/><Relationship Id="rId16" Type="http://schemas.openxmlformats.org/officeDocument/2006/relationships/image" Target="../media/image76.emf"/><Relationship Id="rId29" Type="http://schemas.openxmlformats.org/officeDocument/2006/relationships/image" Target="../media/image82.wmf"/><Relationship Id="rId11" Type="http://schemas.openxmlformats.org/officeDocument/2006/relationships/oleObject" Target="../embeddings/oleObject88.bin"/><Relationship Id="rId24" Type="http://schemas.openxmlformats.org/officeDocument/2006/relationships/oleObject" Target="../embeddings/oleObject95.bin"/><Relationship Id="rId32" Type="http://schemas.openxmlformats.org/officeDocument/2006/relationships/image" Target="../media/image83.wmf"/><Relationship Id="rId37" Type="http://schemas.openxmlformats.org/officeDocument/2006/relationships/image" Target="../media/image85.wmf"/><Relationship Id="rId40" Type="http://schemas.openxmlformats.org/officeDocument/2006/relationships/oleObject" Target="../embeddings/oleObject104.bin"/><Relationship Id="rId45" Type="http://schemas.openxmlformats.org/officeDocument/2006/relationships/oleObject" Target="../embeddings/oleObject107.bin"/><Relationship Id="rId5" Type="http://schemas.openxmlformats.org/officeDocument/2006/relationships/image" Target="../media/image54.wmf"/><Relationship Id="rId15" Type="http://schemas.openxmlformats.org/officeDocument/2006/relationships/oleObject" Target="../embeddings/oleObject90.bin"/><Relationship Id="rId23" Type="http://schemas.openxmlformats.org/officeDocument/2006/relationships/oleObject" Target="../embeddings/oleObject94.bin"/><Relationship Id="rId28" Type="http://schemas.openxmlformats.org/officeDocument/2006/relationships/oleObject" Target="../embeddings/oleObject97.bin"/><Relationship Id="rId36" Type="http://schemas.openxmlformats.org/officeDocument/2006/relationships/oleObject" Target="../embeddings/oleObject102.bin"/><Relationship Id="rId49" Type="http://schemas.openxmlformats.org/officeDocument/2006/relationships/image" Target="../media/image90.wmf"/><Relationship Id="rId10" Type="http://schemas.openxmlformats.org/officeDocument/2006/relationships/image" Target="../media/image73.wmf"/><Relationship Id="rId19" Type="http://schemas.openxmlformats.org/officeDocument/2006/relationships/oleObject" Target="../embeddings/oleObject92.bin"/><Relationship Id="rId31" Type="http://schemas.openxmlformats.org/officeDocument/2006/relationships/oleObject" Target="../embeddings/oleObject99.bin"/><Relationship Id="rId44" Type="http://schemas.openxmlformats.org/officeDocument/2006/relationships/image" Target="../media/image88.wmf"/><Relationship Id="rId4" Type="http://schemas.openxmlformats.org/officeDocument/2006/relationships/oleObject" Target="../embeddings/oleObject84.bin"/><Relationship Id="rId9" Type="http://schemas.openxmlformats.org/officeDocument/2006/relationships/oleObject" Target="../embeddings/oleObject87.bin"/><Relationship Id="rId14" Type="http://schemas.openxmlformats.org/officeDocument/2006/relationships/image" Target="../media/image75.emf"/><Relationship Id="rId22" Type="http://schemas.openxmlformats.org/officeDocument/2006/relationships/image" Target="../media/image79.wmf"/><Relationship Id="rId27" Type="http://schemas.openxmlformats.org/officeDocument/2006/relationships/image" Target="../media/image81.wmf"/><Relationship Id="rId30" Type="http://schemas.openxmlformats.org/officeDocument/2006/relationships/oleObject" Target="../embeddings/oleObject98.bin"/><Relationship Id="rId35" Type="http://schemas.openxmlformats.org/officeDocument/2006/relationships/image" Target="../media/image84.wmf"/><Relationship Id="rId43" Type="http://schemas.openxmlformats.org/officeDocument/2006/relationships/oleObject" Target="../embeddings/oleObject106.bin"/><Relationship Id="rId48" Type="http://schemas.openxmlformats.org/officeDocument/2006/relationships/oleObject" Target="../embeddings/oleObject109.bin"/><Relationship Id="rId8" Type="http://schemas.openxmlformats.org/officeDocument/2006/relationships/oleObject" Target="../embeddings/oleObject86.bin"/><Relationship Id="rId3" Type="http://schemas.openxmlformats.org/officeDocument/2006/relationships/image" Target="../media/image11.png"/><Relationship Id="rId12" Type="http://schemas.openxmlformats.org/officeDocument/2006/relationships/image" Target="../media/image74.emf"/><Relationship Id="rId17" Type="http://schemas.openxmlformats.org/officeDocument/2006/relationships/oleObject" Target="../embeddings/oleObject91.bin"/><Relationship Id="rId25" Type="http://schemas.openxmlformats.org/officeDocument/2006/relationships/image" Target="../media/image80.wmf"/><Relationship Id="rId33" Type="http://schemas.openxmlformats.org/officeDocument/2006/relationships/oleObject" Target="../embeddings/oleObject100.bin"/><Relationship Id="rId38" Type="http://schemas.openxmlformats.org/officeDocument/2006/relationships/oleObject" Target="../embeddings/oleObject103.bin"/><Relationship Id="rId46" Type="http://schemas.openxmlformats.org/officeDocument/2006/relationships/oleObject" Target="../embeddings/oleObject108.bin"/><Relationship Id="rId20" Type="http://schemas.openxmlformats.org/officeDocument/2006/relationships/image" Target="../media/image78.wmf"/><Relationship Id="rId41" Type="http://schemas.openxmlformats.org/officeDocument/2006/relationships/image" Target="../media/image87.wmf"/><Relationship Id="rId1" Type="http://schemas.openxmlformats.org/officeDocument/2006/relationships/vmlDrawing" Target="../drawings/vmlDrawing11.vml"/><Relationship Id="rId6" Type="http://schemas.openxmlformats.org/officeDocument/2006/relationships/oleObject" Target="../embeddings/oleObject85.bin"/></Relationships>
</file>

<file path=ppt/slides/_rels/slide12.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15.bin"/><Relationship Id="rId18" Type="http://schemas.openxmlformats.org/officeDocument/2006/relationships/oleObject" Target="../embeddings/oleObject118.bin"/><Relationship Id="rId26" Type="http://schemas.openxmlformats.org/officeDocument/2006/relationships/image" Target="../media/image101.png"/><Relationship Id="rId3" Type="http://schemas.openxmlformats.org/officeDocument/2006/relationships/notesSlide" Target="../notesSlides/notesSlide1.xml"/><Relationship Id="rId21" Type="http://schemas.openxmlformats.org/officeDocument/2006/relationships/oleObject" Target="../embeddings/oleObject120.bin"/><Relationship Id="rId7" Type="http://schemas.openxmlformats.org/officeDocument/2006/relationships/oleObject" Target="../embeddings/oleObject112.bin"/><Relationship Id="rId12" Type="http://schemas.openxmlformats.org/officeDocument/2006/relationships/image" Target="../media/image94.wmf"/><Relationship Id="rId17" Type="http://schemas.openxmlformats.org/officeDocument/2006/relationships/oleObject" Target="../embeddings/oleObject117.bin"/><Relationship Id="rId25" Type="http://schemas.openxmlformats.org/officeDocument/2006/relationships/image" Target="../media/image100.png"/><Relationship Id="rId2" Type="http://schemas.openxmlformats.org/officeDocument/2006/relationships/slideLayout" Target="../slideLayouts/slideLayout36.xml"/><Relationship Id="rId16" Type="http://schemas.openxmlformats.org/officeDocument/2006/relationships/image" Target="../media/image96.wmf"/><Relationship Id="rId20" Type="http://schemas.openxmlformats.org/officeDocument/2006/relationships/image" Target="../media/image97.emf"/><Relationship Id="rId1" Type="http://schemas.openxmlformats.org/officeDocument/2006/relationships/vmlDrawing" Target="../drawings/vmlDrawing12.vml"/><Relationship Id="rId6" Type="http://schemas.openxmlformats.org/officeDocument/2006/relationships/image" Target="../media/image91.wmf"/><Relationship Id="rId11" Type="http://schemas.openxmlformats.org/officeDocument/2006/relationships/oleObject" Target="../embeddings/oleObject114.bin"/><Relationship Id="rId24" Type="http://schemas.openxmlformats.org/officeDocument/2006/relationships/image" Target="../media/image99.emf"/><Relationship Id="rId5" Type="http://schemas.openxmlformats.org/officeDocument/2006/relationships/oleObject" Target="../embeddings/oleObject111.bin"/><Relationship Id="rId15" Type="http://schemas.openxmlformats.org/officeDocument/2006/relationships/oleObject" Target="../embeddings/oleObject116.bin"/><Relationship Id="rId23" Type="http://schemas.openxmlformats.org/officeDocument/2006/relationships/oleObject" Target="../embeddings/oleObject121.bin"/><Relationship Id="rId10" Type="http://schemas.openxmlformats.org/officeDocument/2006/relationships/image" Target="../media/image93.wmf"/><Relationship Id="rId19" Type="http://schemas.openxmlformats.org/officeDocument/2006/relationships/oleObject" Target="../embeddings/oleObject119.bin"/><Relationship Id="rId4" Type="http://schemas.openxmlformats.org/officeDocument/2006/relationships/image" Target="../media/image11.png"/><Relationship Id="rId9" Type="http://schemas.openxmlformats.org/officeDocument/2006/relationships/oleObject" Target="../embeddings/oleObject113.bin"/><Relationship Id="rId14" Type="http://schemas.openxmlformats.org/officeDocument/2006/relationships/image" Target="../media/image95.wmf"/><Relationship Id="rId22" Type="http://schemas.openxmlformats.org/officeDocument/2006/relationships/image" Target="../media/image98.emf"/></Relationships>
</file>

<file path=ppt/slides/_rels/slide13.xml.rels><?xml version="1.0" encoding="UTF-8" standalone="yes"?>
<Relationships xmlns="http://schemas.openxmlformats.org/package/2006/relationships"><Relationship Id="rId13" Type="http://schemas.openxmlformats.org/officeDocument/2006/relationships/image" Target="../media/image106.wmf"/><Relationship Id="rId18" Type="http://schemas.openxmlformats.org/officeDocument/2006/relationships/oleObject" Target="../embeddings/oleObject131.bin"/><Relationship Id="rId26" Type="http://schemas.openxmlformats.org/officeDocument/2006/relationships/oleObject" Target="../embeddings/oleObject137.bin"/><Relationship Id="rId3" Type="http://schemas.openxmlformats.org/officeDocument/2006/relationships/image" Target="../media/image11.png"/><Relationship Id="rId21" Type="http://schemas.openxmlformats.org/officeDocument/2006/relationships/oleObject" Target="../embeddings/oleObject134.bin"/><Relationship Id="rId34" Type="http://schemas.openxmlformats.org/officeDocument/2006/relationships/oleObject" Target="../embeddings/oleObject142.bin"/><Relationship Id="rId7" Type="http://schemas.openxmlformats.org/officeDocument/2006/relationships/image" Target="../media/image104.wmf"/><Relationship Id="rId12" Type="http://schemas.openxmlformats.org/officeDocument/2006/relationships/oleObject" Target="../embeddings/oleObject127.bin"/><Relationship Id="rId17" Type="http://schemas.openxmlformats.org/officeDocument/2006/relationships/oleObject" Target="../embeddings/oleObject130.bin"/><Relationship Id="rId25" Type="http://schemas.openxmlformats.org/officeDocument/2006/relationships/oleObject" Target="../embeddings/oleObject136.bin"/><Relationship Id="rId33" Type="http://schemas.openxmlformats.org/officeDocument/2006/relationships/image" Target="../media/image113.png"/><Relationship Id="rId2" Type="http://schemas.openxmlformats.org/officeDocument/2006/relationships/slideLayout" Target="../slideLayouts/slideLayout36.xml"/><Relationship Id="rId16" Type="http://schemas.openxmlformats.org/officeDocument/2006/relationships/image" Target="../media/image107.wmf"/><Relationship Id="rId20" Type="http://schemas.openxmlformats.org/officeDocument/2006/relationships/oleObject" Target="../embeddings/oleObject133.bin"/><Relationship Id="rId29" Type="http://schemas.openxmlformats.org/officeDocument/2006/relationships/oleObject" Target="../embeddings/oleObject139.bin"/><Relationship Id="rId1" Type="http://schemas.openxmlformats.org/officeDocument/2006/relationships/vmlDrawing" Target="../drawings/vmlDrawing14.vml"/><Relationship Id="rId6" Type="http://schemas.openxmlformats.org/officeDocument/2006/relationships/oleObject" Target="../embeddings/oleObject124.bin"/><Relationship Id="rId11" Type="http://schemas.openxmlformats.org/officeDocument/2006/relationships/image" Target="../media/image94.wmf"/><Relationship Id="rId24" Type="http://schemas.openxmlformats.org/officeDocument/2006/relationships/image" Target="../media/image109.wmf"/><Relationship Id="rId32" Type="http://schemas.openxmlformats.org/officeDocument/2006/relationships/image" Target="../media/image111.wmf"/><Relationship Id="rId5" Type="http://schemas.openxmlformats.org/officeDocument/2006/relationships/image" Target="../media/image103.wmf"/><Relationship Id="rId15" Type="http://schemas.openxmlformats.org/officeDocument/2006/relationships/oleObject" Target="../embeddings/oleObject129.bin"/><Relationship Id="rId23" Type="http://schemas.openxmlformats.org/officeDocument/2006/relationships/oleObject" Target="../embeddings/oleObject135.bin"/><Relationship Id="rId28" Type="http://schemas.openxmlformats.org/officeDocument/2006/relationships/image" Target="../media/image110.wmf"/><Relationship Id="rId10" Type="http://schemas.openxmlformats.org/officeDocument/2006/relationships/oleObject" Target="../embeddings/oleObject126.bin"/><Relationship Id="rId19" Type="http://schemas.openxmlformats.org/officeDocument/2006/relationships/oleObject" Target="../embeddings/oleObject132.bin"/><Relationship Id="rId31" Type="http://schemas.openxmlformats.org/officeDocument/2006/relationships/oleObject" Target="../embeddings/oleObject141.bin"/><Relationship Id="rId4" Type="http://schemas.openxmlformats.org/officeDocument/2006/relationships/oleObject" Target="../embeddings/oleObject123.bin"/><Relationship Id="rId9" Type="http://schemas.openxmlformats.org/officeDocument/2006/relationships/image" Target="../media/image105.wmf"/><Relationship Id="rId14" Type="http://schemas.openxmlformats.org/officeDocument/2006/relationships/oleObject" Target="../embeddings/oleObject128.bin"/><Relationship Id="rId22" Type="http://schemas.openxmlformats.org/officeDocument/2006/relationships/image" Target="../media/image108.wmf"/><Relationship Id="rId27" Type="http://schemas.openxmlformats.org/officeDocument/2006/relationships/oleObject" Target="../embeddings/oleObject138.bin"/><Relationship Id="rId30" Type="http://schemas.openxmlformats.org/officeDocument/2006/relationships/oleObject" Target="../embeddings/oleObject140.bin"/><Relationship Id="rId35" Type="http://schemas.openxmlformats.org/officeDocument/2006/relationships/image" Target="../media/image112.wmf"/><Relationship Id="rId8" Type="http://schemas.openxmlformats.org/officeDocument/2006/relationships/oleObject" Target="../embeddings/oleObject125.bin"/></Relationships>
</file>

<file path=ppt/slides/_rels/slide14.xml.rels><?xml version="1.0" encoding="UTF-8" standalone="yes"?>
<Relationships xmlns="http://schemas.openxmlformats.org/package/2006/relationships"><Relationship Id="rId13" Type="http://schemas.openxmlformats.org/officeDocument/2006/relationships/image" Target="../media/image118.wmf"/><Relationship Id="rId18" Type="http://schemas.openxmlformats.org/officeDocument/2006/relationships/oleObject" Target="../embeddings/oleObject150.bin"/><Relationship Id="rId26" Type="http://schemas.openxmlformats.org/officeDocument/2006/relationships/oleObject" Target="../embeddings/oleObject154.bin"/><Relationship Id="rId3" Type="http://schemas.openxmlformats.org/officeDocument/2006/relationships/image" Target="../media/image11.png"/><Relationship Id="rId21" Type="http://schemas.openxmlformats.org/officeDocument/2006/relationships/image" Target="../media/image122.wmf"/><Relationship Id="rId34" Type="http://schemas.openxmlformats.org/officeDocument/2006/relationships/image" Target="../media/image128.emf"/><Relationship Id="rId7" Type="http://schemas.openxmlformats.org/officeDocument/2006/relationships/image" Target="../media/image115.wmf"/><Relationship Id="rId12" Type="http://schemas.openxmlformats.org/officeDocument/2006/relationships/oleObject" Target="../embeddings/oleObject147.bin"/><Relationship Id="rId17" Type="http://schemas.openxmlformats.org/officeDocument/2006/relationships/image" Target="../media/image120.wmf"/><Relationship Id="rId25" Type="http://schemas.openxmlformats.org/officeDocument/2006/relationships/image" Target="../media/image124.wmf"/><Relationship Id="rId33" Type="http://schemas.openxmlformats.org/officeDocument/2006/relationships/oleObject" Target="../embeddings/oleObject158.bin"/><Relationship Id="rId2" Type="http://schemas.openxmlformats.org/officeDocument/2006/relationships/slideLayout" Target="../slideLayouts/slideLayout36.xml"/><Relationship Id="rId16" Type="http://schemas.openxmlformats.org/officeDocument/2006/relationships/oleObject" Target="../embeddings/oleObject149.bin"/><Relationship Id="rId20" Type="http://schemas.openxmlformats.org/officeDocument/2006/relationships/oleObject" Target="../embeddings/oleObject151.bin"/><Relationship Id="rId29" Type="http://schemas.openxmlformats.org/officeDocument/2006/relationships/oleObject" Target="../embeddings/oleObject156.bin"/><Relationship Id="rId1" Type="http://schemas.openxmlformats.org/officeDocument/2006/relationships/vmlDrawing" Target="../drawings/vmlDrawing15.vml"/><Relationship Id="rId6" Type="http://schemas.openxmlformats.org/officeDocument/2006/relationships/oleObject" Target="../embeddings/oleObject144.bin"/><Relationship Id="rId11" Type="http://schemas.openxmlformats.org/officeDocument/2006/relationships/image" Target="../media/image117.wmf"/><Relationship Id="rId24" Type="http://schemas.openxmlformats.org/officeDocument/2006/relationships/oleObject" Target="../embeddings/oleObject153.bin"/><Relationship Id="rId32" Type="http://schemas.openxmlformats.org/officeDocument/2006/relationships/image" Target="../media/image127.wmf"/><Relationship Id="rId5" Type="http://schemas.openxmlformats.org/officeDocument/2006/relationships/image" Target="../media/image114.wmf"/><Relationship Id="rId15" Type="http://schemas.openxmlformats.org/officeDocument/2006/relationships/image" Target="../media/image119.wmf"/><Relationship Id="rId23" Type="http://schemas.openxmlformats.org/officeDocument/2006/relationships/image" Target="../media/image123.wmf"/><Relationship Id="rId28" Type="http://schemas.openxmlformats.org/officeDocument/2006/relationships/image" Target="../media/image125.wmf"/><Relationship Id="rId10" Type="http://schemas.openxmlformats.org/officeDocument/2006/relationships/oleObject" Target="../embeddings/oleObject146.bin"/><Relationship Id="rId19" Type="http://schemas.openxmlformats.org/officeDocument/2006/relationships/image" Target="../media/image121.wmf"/><Relationship Id="rId31" Type="http://schemas.openxmlformats.org/officeDocument/2006/relationships/oleObject" Target="../embeddings/oleObject157.bin"/><Relationship Id="rId4" Type="http://schemas.openxmlformats.org/officeDocument/2006/relationships/oleObject" Target="../embeddings/oleObject143.bin"/><Relationship Id="rId9" Type="http://schemas.openxmlformats.org/officeDocument/2006/relationships/image" Target="../media/image116.emf"/><Relationship Id="rId14" Type="http://schemas.openxmlformats.org/officeDocument/2006/relationships/oleObject" Target="../embeddings/oleObject148.bin"/><Relationship Id="rId22" Type="http://schemas.openxmlformats.org/officeDocument/2006/relationships/oleObject" Target="../embeddings/oleObject152.bin"/><Relationship Id="rId27" Type="http://schemas.openxmlformats.org/officeDocument/2006/relationships/oleObject" Target="../embeddings/oleObject155.bin"/><Relationship Id="rId30" Type="http://schemas.openxmlformats.org/officeDocument/2006/relationships/image" Target="../media/image126.wmf"/><Relationship Id="rId8" Type="http://schemas.openxmlformats.org/officeDocument/2006/relationships/oleObject" Target="../embeddings/oleObject145.bin"/></Relationships>
</file>

<file path=ppt/slides/_rels/slide15.xml.rels><?xml version="1.0" encoding="UTF-8" standalone="yes"?>
<Relationships xmlns="http://schemas.openxmlformats.org/package/2006/relationships"><Relationship Id="rId13" Type="http://schemas.openxmlformats.org/officeDocument/2006/relationships/image" Target="../media/image125.wmf"/><Relationship Id="rId18" Type="http://schemas.openxmlformats.org/officeDocument/2006/relationships/oleObject" Target="../embeddings/oleObject162.bin"/><Relationship Id="rId26" Type="http://schemas.openxmlformats.org/officeDocument/2006/relationships/oleObject" Target="../embeddings/oleObject166.bin"/><Relationship Id="rId39" Type="http://schemas.openxmlformats.org/officeDocument/2006/relationships/image" Target="../media/image137.wmf"/><Relationship Id="rId21" Type="http://schemas.openxmlformats.org/officeDocument/2006/relationships/image" Target="../media/image129.wmf"/><Relationship Id="rId34" Type="http://schemas.openxmlformats.org/officeDocument/2006/relationships/oleObject" Target="../embeddings/oleObject170.bin"/><Relationship Id="rId42" Type="http://schemas.openxmlformats.org/officeDocument/2006/relationships/oleObject" Target="../embeddings/oleObject174.bin"/><Relationship Id="rId47" Type="http://schemas.openxmlformats.org/officeDocument/2006/relationships/image" Target="../media/image141.wmf"/><Relationship Id="rId50" Type="http://schemas.openxmlformats.org/officeDocument/2006/relationships/oleObject" Target="../embeddings/oleObject178.bin"/><Relationship Id="rId7" Type="http://schemas.openxmlformats.org/officeDocument/2006/relationships/image" Target="../media/image115.wmf"/><Relationship Id="rId2" Type="http://schemas.openxmlformats.org/officeDocument/2006/relationships/slideLayout" Target="../slideLayouts/slideLayout36.xml"/><Relationship Id="rId16" Type="http://schemas.openxmlformats.org/officeDocument/2006/relationships/oleObject" Target="../embeddings/oleObject157.bin"/><Relationship Id="rId29" Type="http://schemas.openxmlformats.org/officeDocument/2006/relationships/image" Target="../media/image132.wmf"/><Relationship Id="rId11" Type="http://schemas.openxmlformats.org/officeDocument/2006/relationships/image" Target="../media/image124.wmf"/><Relationship Id="rId24" Type="http://schemas.openxmlformats.org/officeDocument/2006/relationships/oleObject" Target="../embeddings/oleObject165.bin"/><Relationship Id="rId32" Type="http://schemas.openxmlformats.org/officeDocument/2006/relationships/oleObject" Target="../embeddings/oleObject169.bin"/><Relationship Id="rId37" Type="http://schemas.openxmlformats.org/officeDocument/2006/relationships/image" Target="../media/image136.wmf"/><Relationship Id="rId40" Type="http://schemas.openxmlformats.org/officeDocument/2006/relationships/oleObject" Target="../embeddings/oleObject173.bin"/><Relationship Id="rId45" Type="http://schemas.openxmlformats.org/officeDocument/2006/relationships/image" Target="../media/image140.wmf"/><Relationship Id="rId5" Type="http://schemas.openxmlformats.org/officeDocument/2006/relationships/image" Target="../media/image114.wmf"/><Relationship Id="rId15" Type="http://schemas.openxmlformats.org/officeDocument/2006/relationships/image" Target="../media/image126.wmf"/><Relationship Id="rId23" Type="http://schemas.openxmlformats.org/officeDocument/2006/relationships/image" Target="../media/image130.wmf"/><Relationship Id="rId28" Type="http://schemas.openxmlformats.org/officeDocument/2006/relationships/oleObject" Target="../embeddings/oleObject167.bin"/><Relationship Id="rId36" Type="http://schemas.openxmlformats.org/officeDocument/2006/relationships/oleObject" Target="../embeddings/oleObject171.bin"/><Relationship Id="rId49" Type="http://schemas.openxmlformats.org/officeDocument/2006/relationships/image" Target="../media/image142.wmf"/><Relationship Id="rId10" Type="http://schemas.openxmlformats.org/officeDocument/2006/relationships/oleObject" Target="../embeddings/oleObject153.bin"/><Relationship Id="rId19" Type="http://schemas.openxmlformats.org/officeDocument/2006/relationships/image" Target="../media/image128.emf"/><Relationship Id="rId31" Type="http://schemas.openxmlformats.org/officeDocument/2006/relationships/image" Target="../media/image133.wmf"/><Relationship Id="rId44" Type="http://schemas.openxmlformats.org/officeDocument/2006/relationships/oleObject" Target="../embeddings/oleObject175.bin"/><Relationship Id="rId4" Type="http://schemas.openxmlformats.org/officeDocument/2006/relationships/oleObject" Target="../embeddings/oleObject159.bin"/><Relationship Id="rId9" Type="http://schemas.openxmlformats.org/officeDocument/2006/relationships/image" Target="../media/image116.emf"/><Relationship Id="rId14" Type="http://schemas.openxmlformats.org/officeDocument/2006/relationships/oleObject" Target="../embeddings/oleObject156.bin"/><Relationship Id="rId22" Type="http://schemas.openxmlformats.org/officeDocument/2006/relationships/oleObject" Target="../embeddings/oleObject164.bin"/><Relationship Id="rId27" Type="http://schemas.openxmlformats.org/officeDocument/2006/relationships/image" Target="../media/image131.wmf"/><Relationship Id="rId30" Type="http://schemas.openxmlformats.org/officeDocument/2006/relationships/oleObject" Target="../embeddings/oleObject168.bin"/><Relationship Id="rId35" Type="http://schemas.openxmlformats.org/officeDocument/2006/relationships/image" Target="../media/image135.wmf"/><Relationship Id="rId43" Type="http://schemas.openxmlformats.org/officeDocument/2006/relationships/image" Target="../media/image139.wmf"/><Relationship Id="rId48" Type="http://schemas.openxmlformats.org/officeDocument/2006/relationships/oleObject" Target="../embeddings/oleObject177.bin"/><Relationship Id="rId8" Type="http://schemas.openxmlformats.org/officeDocument/2006/relationships/oleObject" Target="../embeddings/oleObject161.bin"/><Relationship Id="rId51" Type="http://schemas.openxmlformats.org/officeDocument/2006/relationships/image" Target="../media/image143.wmf"/><Relationship Id="rId3" Type="http://schemas.openxmlformats.org/officeDocument/2006/relationships/image" Target="../media/image11.png"/><Relationship Id="rId12" Type="http://schemas.openxmlformats.org/officeDocument/2006/relationships/oleObject" Target="../embeddings/oleObject155.bin"/><Relationship Id="rId17" Type="http://schemas.openxmlformats.org/officeDocument/2006/relationships/image" Target="../media/image127.wmf"/><Relationship Id="rId25" Type="http://schemas.openxmlformats.org/officeDocument/2006/relationships/image" Target="../media/image117.wmf"/><Relationship Id="rId33" Type="http://schemas.openxmlformats.org/officeDocument/2006/relationships/image" Target="../media/image134.wmf"/><Relationship Id="rId38" Type="http://schemas.openxmlformats.org/officeDocument/2006/relationships/oleObject" Target="../embeddings/oleObject172.bin"/><Relationship Id="rId46" Type="http://schemas.openxmlformats.org/officeDocument/2006/relationships/oleObject" Target="../embeddings/oleObject176.bin"/><Relationship Id="rId20" Type="http://schemas.openxmlformats.org/officeDocument/2006/relationships/oleObject" Target="../embeddings/oleObject163.bin"/><Relationship Id="rId41" Type="http://schemas.openxmlformats.org/officeDocument/2006/relationships/image" Target="../media/image138.wmf"/><Relationship Id="rId1" Type="http://schemas.openxmlformats.org/officeDocument/2006/relationships/vmlDrawing" Target="../drawings/vmlDrawing16.vml"/><Relationship Id="rId6" Type="http://schemas.openxmlformats.org/officeDocument/2006/relationships/oleObject" Target="../embeddings/oleObject160.bin"/></Relationships>
</file>

<file path=ppt/slides/_rels/slide16.xml.rels><?xml version="1.0" encoding="UTF-8" standalone="yes"?>
<Relationships xmlns="http://schemas.openxmlformats.org/package/2006/relationships"><Relationship Id="rId13" Type="http://schemas.openxmlformats.org/officeDocument/2006/relationships/image" Target="../media/image125.wmf"/><Relationship Id="rId18" Type="http://schemas.openxmlformats.org/officeDocument/2006/relationships/oleObject" Target="../embeddings/oleObject182.bin"/><Relationship Id="rId26" Type="http://schemas.openxmlformats.org/officeDocument/2006/relationships/oleObject" Target="../embeddings/oleObject186.bin"/><Relationship Id="rId21" Type="http://schemas.openxmlformats.org/officeDocument/2006/relationships/image" Target="../media/image144.wmf"/><Relationship Id="rId34" Type="http://schemas.openxmlformats.org/officeDocument/2006/relationships/image" Target="../media/image149.wmf"/><Relationship Id="rId7" Type="http://schemas.openxmlformats.org/officeDocument/2006/relationships/image" Target="../media/image115.wmf"/><Relationship Id="rId12" Type="http://schemas.openxmlformats.org/officeDocument/2006/relationships/oleObject" Target="../embeddings/oleObject155.bin"/><Relationship Id="rId17" Type="http://schemas.openxmlformats.org/officeDocument/2006/relationships/image" Target="../media/image127.wmf"/><Relationship Id="rId25" Type="http://schemas.openxmlformats.org/officeDocument/2006/relationships/image" Target="../media/image146.wmf"/><Relationship Id="rId33" Type="http://schemas.openxmlformats.org/officeDocument/2006/relationships/oleObject" Target="../embeddings/oleObject190.bin"/><Relationship Id="rId38" Type="http://schemas.openxmlformats.org/officeDocument/2006/relationships/image" Target="../media/image151.wmf"/><Relationship Id="rId2" Type="http://schemas.openxmlformats.org/officeDocument/2006/relationships/slideLayout" Target="../slideLayouts/slideLayout36.xml"/><Relationship Id="rId16" Type="http://schemas.openxmlformats.org/officeDocument/2006/relationships/oleObject" Target="../embeddings/oleObject157.bin"/><Relationship Id="rId20" Type="http://schemas.openxmlformats.org/officeDocument/2006/relationships/oleObject" Target="../embeddings/oleObject183.bin"/><Relationship Id="rId29" Type="http://schemas.openxmlformats.org/officeDocument/2006/relationships/oleObject" Target="../embeddings/oleObject188.bin"/><Relationship Id="rId1" Type="http://schemas.openxmlformats.org/officeDocument/2006/relationships/vmlDrawing" Target="../drawings/vmlDrawing17.vml"/><Relationship Id="rId6" Type="http://schemas.openxmlformats.org/officeDocument/2006/relationships/oleObject" Target="../embeddings/oleObject180.bin"/><Relationship Id="rId11" Type="http://schemas.openxmlformats.org/officeDocument/2006/relationships/image" Target="../media/image124.wmf"/><Relationship Id="rId24" Type="http://schemas.openxmlformats.org/officeDocument/2006/relationships/oleObject" Target="../embeddings/oleObject185.bin"/><Relationship Id="rId32" Type="http://schemas.openxmlformats.org/officeDocument/2006/relationships/image" Target="../media/image148.wmf"/><Relationship Id="rId37" Type="http://schemas.openxmlformats.org/officeDocument/2006/relationships/oleObject" Target="../embeddings/oleObject192.bin"/><Relationship Id="rId5" Type="http://schemas.openxmlformats.org/officeDocument/2006/relationships/image" Target="../media/image114.wmf"/><Relationship Id="rId15" Type="http://schemas.openxmlformats.org/officeDocument/2006/relationships/image" Target="../media/image126.wmf"/><Relationship Id="rId23" Type="http://schemas.openxmlformats.org/officeDocument/2006/relationships/image" Target="../media/image145.wmf"/><Relationship Id="rId28" Type="http://schemas.openxmlformats.org/officeDocument/2006/relationships/image" Target="../media/image143.wmf"/><Relationship Id="rId36" Type="http://schemas.openxmlformats.org/officeDocument/2006/relationships/image" Target="../media/image150.wmf"/><Relationship Id="rId10" Type="http://schemas.openxmlformats.org/officeDocument/2006/relationships/oleObject" Target="../embeddings/oleObject153.bin"/><Relationship Id="rId19" Type="http://schemas.openxmlformats.org/officeDocument/2006/relationships/image" Target="../media/image128.emf"/><Relationship Id="rId31" Type="http://schemas.openxmlformats.org/officeDocument/2006/relationships/oleObject" Target="../embeddings/oleObject189.bin"/><Relationship Id="rId4" Type="http://schemas.openxmlformats.org/officeDocument/2006/relationships/oleObject" Target="../embeddings/oleObject179.bin"/><Relationship Id="rId9" Type="http://schemas.openxmlformats.org/officeDocument/2006/relationships/image" Target="../media/image116.emf"/><Relationship Id="rId14" Type="http://schemas.openxmlformats.org/officeDocument/2006/relationships/oleObject" Target="../embeddings/oleObject156.bin"/><Relationship Id="rId22" Type="http://schemas.openxmlformats.org/officeDocument/2006/relationships/oleObject" Target="../embeddings/oleObject184.bin"/><Relationship Id="rId27" Type="http://schemas.openxmlformats.org/officeDocument/2006/relationships/oleObject" Target="../embeddings/oleObject187.bin"/><Relationship Id="rId30" Type="http://schemas.openxmlformats.org/officeDocument/2006/relationships/image" Target="../media/image147.wmf"/><Relationship Id="rId35" Type="http://schemas.openxmlformats.org/officeDocument/2006/relationships/oleObject" Target="../embeddings/oleObject191.bin"/><Relationship Id="rId8" Type="http://schemas.openxmlformats.org/officeDocument/2006/relationships/oleObject" Target="../embeddings/oleObject181.bin"/><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156.wmf"/><Relationship Id="rId18" Type="http://schemas.openxmlformats.org/officeDocument/2006/relationships/oleObject" Target="../embeddings/oleObject200.bin"/><Relationship Id="rId26" Type="http://schemas.openxmlformats.org/officeDocument/2006/relationships/oleObject" Target="../embeddings/oleObject205.bin"/><Relationship Id="rId3" Type="http://schemas.openxmlformats.org/officeDocument/2006/relationships/image" Target="../media/image11.png"/><Relationship Id="rId21" Type="http://schemas.openxmlformats.org/officeDocument/2006/relationships/image" Target="../media/image160.wmf"/><Relationship Id="rId7" Type="http://schemas.openxmlformats.org/officeDocument/2006/relationships/image" Target="../media/image153.wmf"/><Relationship Id="rId12" Type="http://schemas.openxmlformats.org/officeDocument/2006/relationships/oleObject" Target="../embeddings/oleObject197.bin"/><Relationship Id="rId17" Type="http://schemas.openxmlformats.org/officeDocument/2006/relationships/image" Target="../media/image158.wmf"/><Relationship Id="rId25" Type="http://schemas.openxmlformats.org/officeDocument/2006/relationships/oleObject" Target="../embeddings/oleObject204.bin"/><Relationship Id="rId2" Type="http://schemas.openxmlformats.org/officeDocument/2006/relationships/slideLayout" Target="../slideLayouts/slideLayout36.xml"/><Relationship Id="rId16" Type="http://schemas.openxmlformats.org/officeDocument/2006/relationships/oleObject" Target="../embeddings/oleObject199.bin"/><Relationship Id="rId20" Type="http://schemas.openxmlformats.org/officeDocument/2006/relationships/oleObject" Target="../embeddings/oleObject201.bin"/><Relationship Id="rId29" Type="http://schemas.openxmlformats.org/officeDocument/2006/relationships/image" Target="../media/image163.wmf"/><Relationship Id="rId1" Type="http://schemas.openxmlformats.org/officeDocument/2006/relationships/vmlDrawing" Target="../drawings/vmlDrawing18.vml"/><Relationship Id="rId6" Type="http://schemas.openxmlformats.org/officeDocument/2006/relationships/oleObject" Target="../embeddings/oleObject194.bin"/><Relationship Id="rId11" Type="http://schemas.openxmlformats.org/officeDocument/2006/relationships/image" Target="../media/image155.wmf"/><Relationship Id="rId24" Type="http://schemas.openxmlformats.org/officeDocument/2006/relationships/oleObject" Target="../embeddings/oleObject203.bin"/><Relationship Id="rId5" Type="http://schemas.openxmlformats.org/officeDocument/2006/relationships/image" Target="../media/image152.wmf"/><Relationship Id="rId15" Type="http://schemas.openxmlformats.org/officeDocument/2006/relationships/image" Target="../media/image157.wmf"/><Relationship Id="rId23" Type="http://schemas.openxmlformats.org/officeDocument/2006/relationships/image" Target="../media/image161.wmf"/><Relationship Id="rId28" Type="http://schemas.openxmlformats.org/officeDocument/2006/relationships/oleObject" Target="../embeddings/oleObject206.bin"/><Relationship Id="rId10" Type="http://schemas.openxmlformats.org/officeDocument/2006/relationships/oleObject" Target="../embeddings/oleObject196.bin"/><Relationship Id="rId19" Type="http://schemas.openxmlformats.org/officeDocument/2006/relationships/image" Target="../media/image159.wmf"/><Relationship Id="rId31" Type="http://schemas.openxmlformats.org/officeDocument/2006/relationships/image" Target="../media/image164.wmf"/><Relationship Id="rId4" Type="http://schemas.openxmlformats.org/officeDocument/2006/relationships/oleObject" Target="../embeddings/oleObject193.bin"/><Relationship Id="rId9" Type="http://schemas.openxmlformats.org/officeDocument/2006/relationships/image" Target="../media/image154.wmf"/><Relationship Id="rId14" Type="http://schemas.openxmlformats.org/officeDocument/2006/relationships/oleObject" Target="../embeddings/oleObject198.bin"/><Relationship Id="rId22" Type="http://schemas.openxmlformats.org/officeDocument/2006/relationships/oleObject" Target="../embeddings/oleObject202.bin"/><Relationship Id="rId27" Type="http://schemas.openxmlformats.org/officeDocument/2006/relationships/image" Target="../media/image162.wmf"/><Relationship Id="rId30" Type="http://schemas.openxmlformats.org/officeDocument/2006/relationships/oleObject" Target="../embeddings/oleObject207.bin"/></Relationships>
</file>

<file path=ppt/slides/_rels/slide19.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36.xml"/><Relationship Id="rId1" Type="http://schemas.openxmlformats.org/officeDocument/2006/relationships/vmlDrawing" Target="../drawings/vmlDrawing19.vml"/><Relationship Id="rId6" Type="http://schemas.openxmlformats.org/officeDocument/2006/relationships/image" Target="../media/image161.wmf"/><Relationship Id="rId11" Type="http://schemas.openxmlformats.org/officeDocument/2006/relationships/image" Target="../media/image11.png"/><Relationship Id="rId5" Type="http://schemas.openxmlformats.org/officeDocument/2006/relationships/oleObject" Target="../embeddings/oleObject209.bin"/><Relationship Id="rId10" Type="http://schemas.openxmlformats.org/officeDocument/2006/relationships/image" Target="../media/image163.wmf"/><Relationship Id="rId4" Type="http://schemas.openxmlformats.org/officeDocument/2006/relationships/image" Target="../media/image164.wmf"/><Relationship Id="rId9" Type="http://schemas.openxmlformats.org/officeDocument/2006/relationships/oleObject" Target="../embeddings/oleObject2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1.png"/><Relationship Id="rId7" Type="http://schemas.openxmlformats.org/officeDocument/2006/relationships/image" Target="../media/image167.wmf"/><Relationship Id="rId2" Type="http://schemas.openxmlformats.org/officeDocument/2006/relationships/slideLayout" Target="../slideLayouts/slideLayout36.xml"/><Relationship Id="rId1" Type="http://schemas.openxmlformats.org/officeDocument/2006/relationships/vmlDrawing" Target="../drawings/vmlDrawing20.vml"/><Relationship Id="rId6" Type="http://schemas.openxmlformats.org/officeDocument/2006/relationships/oleObject" Target="../embeddings/oleObject213.bin"/><Relationship Id="rId5" Type="http://schemas.openxmlformats.org/officeDocument/2006/relationships/image" Target="../media/image166.wmf"/><Relationship Id="rId4" Type="http://schemas.openxmlformats.org/officeDocument/2006/relationships/oleObject" Target="../embeddings/oleObject212.bin"/></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16.bin"/><Relationship Id="rId3" Type="http://schemas.openxmlformats.org/officeDocument/2006/relationships/image" Target="../media/image11.png"/><Relationship Id="rId7" Type="http://schemas.openxmlformats.org/officeDocument/2006/relationships/image" Target="../media/image170.wmf"/><Relationship Id="rId2" Type="http://schemas.openxmlformats.org/officeDocument/2006/relationships/slideLayout" Target="../slideLayouts/slideLayout36.xml"/><Relationship Id="rId1" Type="http://schemas.openxmlformats.org/officeDocument/2006/relationships/vmlDrawing" Target="../drawings/vmlDrawing21.vml"/><Relationship Id="rId6" Type="http://schemas.openxmlformats.org/officeDocument/2006/relationships/oleObject" Target="../embeddings/oleObject215.bin"/><Relationship Id="rId5" Type="http://schemas.openxmlformats.org/officeDocument/2006/relationships/image" Target="../media/image169.wmf"/><Relationship Id="rId4" Type="http://schemas.openxmlformats.org/officeDocument/2006/relationships/oleObject" Target="../embeddings/oleObject214.bin"/><Relationship Id="rId9" Type="http://schemas.openxmlformats.org/officeDocument/2006/relationships/image" Target="../media/image171.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19.bin"/><Relationship Id="rId13" Type="http://schemas.openxmlformats.org/officeDocument/2006/relationships/image" Target="../media/image176.wmf"/><Relationship Id="rId18" Type="http://schemas.openxmlformats.org/officeDocument/2006/relationships/oleObject" Target="../embeddings/oleObject224.bin"/><Relationship Id="rId26" Type="http://schemas.openxmlformats.org/officeDocument/2006/relationships/oleObject" Target="../embeddings/oleObject230.bin"/><Relationship Id="rId3" Type="http://schemas.openxmlformats.org/officeDocument/2006/relationships/image" Target="../media/image11.png"/><Relationship Id="rId21" Type="http://schemas.openxmlformats.org/officeDocument/2006/relationships/oleObject" Target="../embeddings/oleObject227.bin"/><Relationship Id="rId7" Type="http://schemas.openxmlformats.org/officeDocument/2006/relationships/image" Target="../media/image173.wmf"/><Relationship Id="rId12" Type="http://schemas.openxmlformats.org/officeDocument/2006/relationships/oleObject" Target="../embeddings/oleObject221.bin"/><Relationship Id="rId17" Type="http://schemas.openxmlformats.org/officeDocument/2006/relationships/image" Target="../media/image178.wmf"/><Relationship Id="rId25" Type="http://schemas.openxmlformats.org/officeDocument/2006/relationships/image" Target="../media/image179.wmf"/><Relationship Id="rId2" Type="http://schemas.openxmlformats.org/officeDocument/2006/relationships/slideLayout" Target="../slideLayouts/slideLayout36.xml"/><Relationship Id="rId16" Type="http://schemas.openxmlformats.org/officeDocument/2006/relationships/oleObject" Target="../embeddings/oleObject223.bin"/><Relationship Id="rId20" Type="http://schemas.openxmlformats.org/officeDocument/2006/relationships/oleObject" Target="../embeddings/oleObject226.bin"/><Relationship Id="rId29" Type="http://schemas.openxmlformats.org/officeDocument/2006/relationships/image" Target="../media/image181.wmf"/><Relationship Id="rId1" Type="http://schemas.openxmlformats.org/officeDocument/2006/relationships/vmlDrawing" Target="../drawings/vmlDrawing22.vml"/><Relationship Id="rId6" Type="http://schemas.openxmlformats.org/officeDocument/2006/relationships/oleObject" Target="../embeddings/oleObject218.bin"/><Relationship Id="rId11" Type="http://schemas.openxmlformats.org/officeDocument/2006/relationships/image" Target="../media/image175.wmf"/><Relationship Id="rId24" Type="http://schemas.openxmlformats.org/officeDocument/2006/relationships/oleObject" Target="../embeddings/oleObject229.bin"/><Relationship Id="rId5" Type="http://schemas.openxmlformats.org/officeDocument/2006/relationships/image" Target="../media/image172.wmf"/><Relationship Id="rId15" Type="http://schemas.openxmlformats.org/officeDocument/2006/relationships/image" Target="../media/image177.wmf"/><Relationship Id="rId23" Type="http://schemas.openxmlformats.org/officeDocument/2006/relationships/image" Target="../media/image183.png"/><Relationship Id="rId28" Type="http://schemas.openxmlformats.org/officeDocument/2006/relationships/oleObject" Target="../embeddings/oleObject231.bin"/><Relationship Id="rId10" Type="http://schemas.openxmlformats.org/officeDocument/2006/relationships/oleObject" Target="../embeddings/oleObject220.bin"/><Relationship Id="rId19" Type="http://schemas.openxmlformats.org/officeDocument/2006/relationships/oleObject" Target="../embeddings/oleObject225.bin"/><Relationship Id="rId31" Type="http://schemas.openxmlformats.org/officeDocument/2006/relationships/image" Target="../media/image182.emf"/><Relationship Id="rId4" Type="http://schemas.openxmlformats.org/officeDocument/2006/relationships/oleObject" Target="../embeddings/oleObject217.bin"/><Relationship Id="rId9" Type="http://schemas.openxmlformats.org/officeDocument/2006/relationships/image" Target="../media/image174.wmf"/><Relationship Id="rId14" Type="http://schemas.openxmlformats.org/officeDocument/2006/relationships/oleObject" Target="../embeddings/oleObject222.bin"/><Relationship Id="rId22" Type="http://schemas.openxmlformats.org/officeDocument/2006/relationships/oleObject" Target="../embeddings/oleObject228.bin"/><Relationship Id="rId27" Type="http://schemas.openxmlformats.org/officeDocument/2006/relationships/image" Target="../media/image180.wmf"/><Relationship Id="rId30" Type="http://schemas.openxmlformats.org/officeDocument/2006/relationships/oleObject" Target="../embeddings/oleObject23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188.wmf"/><Relationship Id="rId18" Type="http://schemas.openxmlformats.org/officeDocument/2006/relationships/oleObject" Target="../embeddings/oleObject241.bin"/><Relationship Id="rId26" Type="http://schemas.openxmlformats.org/officeDocument/2006/relationships/oleObject" Target="../embeddings/oleObject247.bin"/><Relationship Id="rId3" Type="http://schemas.openxmlformats.org/officeDocument/2006/relationships/image" Target="../media/image11.png"/><Relationship Id="rId21" Type="http://schemas.openxmlformats.org/officeDocument/2006/relationships/oleObject" Target="../embeddings/oleObject244.bin"/><Relationship Id="rId7" Type="http://schemas.openxmlformats.org/officeDocument/2006/relationships/image" Target="../media/image185.wmf"/><Relationship Id="rId12" Type="http://schemas.openxmlformats.org/officeDocument/2006/relationships/oleObject" Target="../embeddings/oleObject237.bin"/><Relationship Id="rId17" Type="http://schemas.openxmlformats.org/officeDocument/2006/relationships/oleObject" Target="../embeddings/oleObject240.bin"/><Relationship Id="rId25" Type="http://schemas.openxmlformats.org/officeDocument/2006/relationships/oleObject" Target="../embeddings/oleObject246.bin"/><Relationship Id="rId2" Type="http://schemas.openxmlformats.org/officeDocument/2006/relationships/slideLayout" Target="../slideLayouts/slideLayout36.xml"/><Relationship Id="rId16" Type="http://schemas.openxmlformats.org/officeDocument/2006/relationships/oleObject" Target="../embeddings/oleObject239.bin"/><Relationship Id="rId20" Type="http://schemas.openxmlformats.org/officeDocument/2006/relationships/oleObject" Target="../embeddings/oleObject243.bin"/><Relationship Id="rId1" Type="http://schemas.openxmlformats.org/officeDocument/2006/relationships/vmlDrawing" Target="../drawings/vmlDrawing23.vml"/><Relationship Id="rId6" Type="http://schemas.openxmlformats.org/officeDocument/2006/relationships/oleObject" Target="../embeddings/oleObject234.bin"/><Relationship Id="rId11" Type="http://schemas.openxmlformats.org/officeDocument/2006/relationships/image" Target="../media/image187.wmf"/><Relationship Id="rId24" Type="http://schemas.openxmlformats.org/officeDocument/2006/relationships/image" Target="../media/image191.wmf"/><Relationship Id="rId5" Type="http://schemas.openxmlformats.org/officeDocument/2006/relationships/image" Target="../media/image184.wmf"/><Relationship Id="rId15" Type="http://schemas.openxmlformats.org/officeDocument/2006/relationships/image" Target="../media/image189.wmf"/><Relationship Id="rId23" Type="http://schemas.openxmlformats.org/officeDocument/2006/relationships/oleObject" Target="../embeddings/oleObject245.bin"/><Relationship Id="rId10" Type="http://schemas.openxmlformats.org/officeDocument/2006/relationships/oleObject" Target="../embeddings/oleObject236.bin"/><Relationship Id="rId19" Type="http://schemas.openxmlformats.org/officeDocument/2006/relationships/oleObject" Target="../embeddings/oleObject242.bin"/><Relationship Id="rId4" Type="http://schemas.openxmlformats.org/officeDocument/2006/relationships/oleObject" Target="../embeddings/oleObject233.bin"/><Relationship Id="rId9" Type="http://schemas.openxmlformats.org/officeDocument/2006/relationships/image" Target="../media/image186.wmf"/><Relationship Id="rId14" Type="http://schemas.openxmlformats.org/officeDocument/2006/relationships/oleObject" Target="../embeddings/oleObject238.bin"/><Relationship Id="rId22" Type="http://schemas.openxmlformats.org/officeDocument/2006/relationships/image" Target="../media/image190.w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253.bin"/><Relationship Id="rId18" Type="http://schemas.openxmlformats.org/officeDocument/2006/relationships/image" Target="../media/image199.wmf"/><Relationship Id="rId26" Type="http://schemas.openxmlformats.org/officeDocument/2006/relationships/image" Target="../media/image203.wmf"/><Relationship Id="rId21" Type="http://schemas.openxmlformats.org/officeDocument/2006/relationships/oleObject" Target="../embeddings/oleObject257.bin"/><Relationship Id="rId34" Type="http://schemas.openxmlformats.org/officeDocument/2006/relationships/image" Target="../media/image206.emf"/><Relationship Id="rId7" Type="http://schemas.openxmlformats.org/officeDocument/2006/relationships/oleObject" Target="../embeddings/oleObject250.bin"/><Relationship Id="rId12" Type="http://schemas.openxmlformats.org/officeDocument/2006/relationships/image" Target="../media/image196.wmf"/><Relationship Id="rId17" Type="http://schemas.openxmlformats.org/officeDocument/2006/relationships/oleObject" Target="../embeddings/oleObject255.bin"/><Relationship Id="rId25" Type="http://schemas.openxmlformats.org/officeDocument/2006/relationships/oleObject" Target="../embeddings/oleObject259.bin"/><Relationship Id="rId33" Type="http://schemas.openxmlformats.org/officeDocument/2006/relationships/oleObject" Target="../embeddings/oleObject264.bin"/><Relationship Id="rId2" Type="http://schemas.openxmlformats.org/officeDocument/2006/relationships/slideLayout" Target="../slideLayouts/slideLayout36.xml"/><Relationship Id="rId16" Type="http://schemas.openxmlformats.org/officeDocument/2006/relationships/image" Target="../media/image198.wmf"/><Relationship Id="rId20" Type="http://schemas.openxmlformats.org/officeDocument/2006/relationships/image" Target="../media/image200.wmf"/><Relationship Id="rId29" Type="http://schemas.openxmlformats.org/officeDocument/2006/relationships/oleObject" Target="../embeddings/oleObject261.bin"/><Relationship Id="rId1" Type="http://schemas.openxmlformats.org/officeDocument/2006/relationships/vmlDrawing" Target="../drawings/vmlDrawing24.vml"/><Relationship Id="rId6" Type="http://schemas.openxmlformats.org/officeDocument/2006/relationships/image" Target="../media/image193.wmf"/><Relationship Id="rId11" Type="http://schemas.openxmlformats.org/officeDocument/2006/relationships/oleObject" Target="../embeddings/oleObject252.bin"/><Relationship Id="rId24" Type="http://schemas.openxmlformats.org/officeDocument/2006/relationships/image" Target="../media/image202.wmf"/><Relationship Id="rId32" Type="http://schemas.openxmlformats.org/officeDocument/2006/relationships/oleObject" Target="../embeddings/oleObject263.bin"/><Relationship Id="rId37" Type="http://schemas.openxmlformats.org/officeDocument/2006/relationships/image" Target="../media/image11.png"/><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oleObject" Target="../embeddings/oleObject258.bin"/><Relationship Id="rId28" Type="http://schemas.openxmlformats.org/officeDocument/2006/relationships/image" Target="../media/image204.wmf"/><Relationship Id="rId36" Type="http://schemas.openxmlformats.org/officeDocument/2006/relationships/image" Target="../media/image207.emf"/><Relationship Id="rId10" Type="http://schemas.openxmlformats.org/officeDocument/2006/relationships/image" Target="../media/image195.wmf"/><Relationship Id="rId19" Type="http://schemas.openxmlformats.org/officeDocument/2006/relationships/oleObject" Target="../embeddings/oleObject256.bin"/><Relationship Id="rId31" Type="http://schemas.openxmlformats.org/officeDocument/2006/relationships/oleObject" Target="../embeddings/oleObject262.bin"/><Relationship Id="rId4" Type="http://schemas.openxmlformats.org/officeDocument/2006/relationships/image" Target="../media/image192.wmf"/><Relationship Id="rId9" Type="http://schemas.openxmlformats.org/officeDocument/2006/relationships/oleObject" Target="../embeddings/oleObject251.bin"/><Relationship Id="rId14" Type="http://schemas.openxmlformats.org/officeDocument/2006/relationships/image" Target="../media/image197.wmf"/><Relationship Id="rId22" Type="http://schemas.openxmlformats.org/officeDocument/2006/relationships/image" Target="../media/image201.wmf"/><Relationship Id="rId27" Type="http://schemas.openxmlformats.org/officeDocument/2006/relationships/oleObject" Target="../embeddings/oleObject260.bin"/><Relationship Id="rId30" Type="http://schemas.openxmlformats.org/officeDocument/2006/relationships/image" Target="../media/image205.wmf"/><Relationship Id="rId35" Type="http://schemas.openxmlformats.org/officeDocument/2006/relationships/oleObject" Target="../embeddings/oleObject265.bin"/><Relationship Id="rId8" Type="http://schemas.openxmlformats.org/officeDocument/2006/relationships/image" Target="../media/image194.wmf"/><Relationship Id="rId3" Type="http://schemas.openxmlformats.org/officeDocument/2006/relationships/oleObject" Target="../embeddings/oleObject248.bin"/></Relationships>
</file>

<file path=ppt/slides/_rels/slide26.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270.bin"/><Relationship Id="rId18" Type="http://schemas.openxmlformats.org/officeDocument/2006/relationships/image" Target="../media/image215.png"/><Relationship Id="rId3" Type="http://schemas.openxmlformats.org/officeDocument/2006/relationships/image" Target="../media/image214.png"/><Relationship Id="rId7" Type="http://schemas.openxmlformats.org/officeDocument/2006/relationships/oleObject" Target="../embeddings/oleObject267.bin"/><Relationship Id="rId12" Type="http://schemas.openxmlformats.org/officeDocument/2006/relationships/image" Target="../media/image211.wmf"/><Relationship Id="rId17" Type="http://schemas.openxmlformats.org/officeDocument/2006/relationships/image" Target="../media/image213.emf"/><Relationship Id="rId2" Type="http://schemas.openxmlformats.org/officeDocument/2006/relationships/slideLayout" Target="../slideLayouts/slideLayout36.xml"/><Relationship Id="rId16" Type="http://schemas.openxmlformats.org/officeDocument/2006/relationships/oleObject" Target="../embeddings/oleObject272.bin"/><Relationship Id="rId20" Type="http://schemas.openxmlformats.org/officeDocument/2006/relationships/image" Target="../media/image217.png"/><Relationship Id="rId1" Type="http://schemas.openxmlformats.org/officeDocument/2006/relationships/vmlDrawing" Target="../drawings/vmlDrawing25.vml"/><Relationship Id="rId6" Type="http://schemas.openxmlformats.org/officeDocument/2006/relationships/image" Target="../media/image208.wmf"/><Relationship Id="rId11" Type="http://schemas.openxmlformats.org/officeDocument/2006/relationships/oleObject" Target="../embeddings/oleObject269.bin"/><Relationship Id="rId5" Type="http://schemas.openxmlformats.org/officeDocument/2006/relationships/oleObject" Target="../embeddings/oleObject266.bin"/><Relationship Id="rId15" Type="http://schemas.openxmlformats.org/officeDocument/2006/relationships/image" Target="../media/image212.emf"/><Relationship Id="rId10" Type="http://schemas.openxmlformats.org/officeDocument/2006/relationships/image" Target="../media/image210.wmf"/><Relationship Id="rId19" Type="http://schemas.openxmlformats.org/officeDocument/2006/relationships/image" Target="../media/image216.png"/><Relationship Id="rId4" Type="http://schemas.openxmlformats.org/officeDocument/2006/relationships/image" Target="../media/image11.png"/><Relationship Id="rId9" Type="http://schemas.openxmlformats.org/officeDocument/2006/relationships/oleObject" Target="../embeddings/oleObject268.bin"/><Relationship Id="rId14" Type="http://schemas.openxmlformats.org/officeDocument/2006/relationships/oleObject" Target="../embeddings/oleObject271.bin"/></Relationships>
</file>

<file path=ppt/slides/_rels/slide27.xml.rels><?xml version="1.0" encoding="UTF-8" standalone="yes"?>
<Relationships xmlns="http://schemas.openxmlformats.org/package/2006/relationships"><Relationship Id="rId13" Type="http://schemas.openxmlformats.org/officeDocument/2006/relationships/image" Target="../media/image221.wmf"/><Relationship Id="rId18" Type="http://schemas.openxmlformats.org/officeDocument/2006/relationships/oleObject" Target="../embeddings/oleObject280.bin"/><Relationship Id="rId26" Type="http://schemas.openxmlformats.org/officeDocument/2006/relationships/oleObject" Target="../embeddings/oleObject284.bin"/><Relationship Id="rId3" Type="http://schemas.openxmlformats.org/officeDocument/2006/relationships/image" Target="../media/image11.png"/><Relationship Id="rId21" Type="http://schemas.openxmlformats.org/officeDocument/2006/relationships/image" Target="../media/image225.wmf"/><Relationship Id="rId7" Type="http://schemas.openxmlformats.org/officeDocument/2006/relationships/image" Target="../media/image219.wmf"/><Relationship Id="rId12" Type="http://schemas.openxmlformats.org/officeDocument/2006/relationships/oleObject" Target="../embeddings/oleObject277.bin"/><Relationship Id="rId17" Type="http://schemas.openxmlformats.org/officeDocument/2006/relationships/image" Target="../media/image223.wmf"/><Relationship Id="rId25" Type="http://schemas.openxmlformats.org/officeDocument/2006/relationships/image" Target="../media/image227.wmf"/><Relationship Id="rId33" Type="http://schemas.openxmlformats.org/officeDocument/2006/relationships/image" Target="../media/image231.wmf"/><Relationship Id="rId2" Type="http://schemas.openxmlformats.org/officeDocument/2006/relationships/slideLayout" Target="../slideLayouts/slideLayout36.xml"/><Relationship Id="rId16" Type="http://schemas.openxmlformats.org/officeDocument/2006/relationships/oleObject" Target="../embeddings/oleObject279.bin"/><Relationship Id="rId20" Type="http://schemas.openxmlformats.org/officeDocument/2006/relationships/oleObject" Target="../embeddings/oleObject281.bin"/><Relationship Id="rId29" Type="http://schemas.openxmlformats.org/officeDocument/2006/relationships/image" Target="../media/image229.wmf"/><Relationship Id="rId1" Type="http://schemas.openxmlformats.org/officeDocument/2006/relationships/vmlDrawing" Target="../drawings/vmlDrawing26.vml"/><Relationship Id="rId6" Type="http://schemas.openxmlformats.org/officeDocument/2006/relationships/oleObject" Target="../embeddings/oleObject274.bin"/><Relationship Id="rId11" Type="http://schemas.openxmlformats.org/officeDocument/2006/relationships/image" Target="../media/image220.wmf"/><Relationship Id="rId24" Type="http://schemas.openxmlformats.org/officeDocument/2006/relationships/oleObject" Target="../embeddings/oleObject283.bin"/><Relationship Id="rId32" Type="http://schemas.openxmlformats.org/officeDocument/2006/relationships/oleObject" Target="../embeddings/oleObject287.bin"/><Relationship Id="rId5" Type="http://schemas.openxmlformats.org/officeDocument/2006/relationships/image" Target="../media/image218.wmf"/><Relationship Id="rId15" Type="http://schemas.openxmlformats.org/officeDocument/2006/relationships/image" Target="../media/image222.wmf"/><Relationship Id="rId23" Type="http://schemas.openxmlformats.org/officeDocument/2006/relationships/image" Target="../media/image226.wmf"/><Relationship Id="rId28" Type="http://schemas.openxmlformats.org/officeDocument/2006/relationships/oleObject" Target="../embeddings/oleObject285.bin"/><Relationship Id="rId10" Type="http://schemas.openxmlformats.org/officeDocument/2006/relationships/oleObject" Target="../embeddings/oleObject276.bin"/><Relationship Id="rId19" Type="http://schemas.openxmlformats.org/officeDocument/2006/relationships/image" Target="../media/image224.wmf"/><Relationship Id="rId31" Type="http://schemas.openxmlformats.org/officeDocument/2006/relationships/image" Target="../media/image230.wmf"/><Relationship Id="rId4" Type="http://schemas.openxmlformats.org/officeDocument/2006/relationships/oleObject" Target="../embeddings/oleObject273.bin"/><Relationship Id="rId9" Type="http://schemas.openxmlformats.org/officeDocument/2006/relationships/image" Target="../media/image208.wmf"/><Relationship Id="rId14" Type="http://schemas.openxmlformats.org/officeDocument/2006/relationships/oleObject" Target="../embeddings/oleObject278.bin"/><Relationship Id="rId22" Type="http://schemas.openxmlformats.org/officeDocument/2006/relationships/oleObject" Target="../embeddings/oleObject282.bin"/><Relationship Id="rId27" Type="http://schemas.openxmlformats.org/officeDocument/2006/relationships/image" Target="../media/image228.wmf"/><Relationship Id="rId30" Type="http://schemas.openxmlformats.org/officeDocument/2006/relationships/oleObject" Target="../embeddings/oleObject286.bin"/><Relationship Id="rId8" Type="http://schemas.openxmlformats.org/officeDocument/2006/relationships/oleObject" Target="../embeddings/oleObject275.bin"/></Relationships>
</file>

<file path=ppt/slides/_rels/slide28.xml.rels><?xml version="1.0" encoding="UTF-8" standalone="yes"?>
<Relationships xmlns="http://schemas.openxmlformats.org/package/2006/relationships"><Relationship Id="rId13" Type="http://schemas.openxmlformats.org/officeDocument/2006/relationships/image" Target="../media/image236.wmf"/><Relationship Id="rId18" Type="http://schemas.openxmlformats.org/officeDocument/2006/relationships/oleObject" Target="../embeddings/oleObject295.bin"/><Relationship Id="rId26" Type="http://schemas.openxmlformats.org/officeDocument/2006/relationships/oleObject" Target="../embeddings/oleObject299.bin"/><Relationship Id="rId3" Type="http://schemas.openxmlformats.org/officeDocument/2006/relationships/image" Target="../media/image11.png"/><Relationship Id="rId21" Type="http://schemas.openxmlformats.org/officeDocument/2006/relationships/image" Target="../media/image240.wmf"/><Relationship Id="rId34" Type="http://schemas.openxmlformats.org/officeDocument/2006/relationships/oleObject" Target="../embeddings/oleObject303.bin"/><Relationship Id="rId7" Type="http://schemas.openxmlformats.org/officeDocument/2006/relationships/image" Target="../media/image233.wmf"/><Relationship Id="rId12" Type="http://schemas.openxmlformats.org/officeDocument/2006/relationships/oleObject" Target="../embeddings/oleObject292.bin"/><Relationship Id="rId17" Type="http://schemas.openxmlformats.org/officeDocument/2006/relationships/image" Target="../media/image238.wmf"/><Relationship Id="rId25" Type="http://schemas.openxmlformats.org/officeDocument/2006/relationships/image" Target="../media/image242.wmf"/><Relationship Id="rId33" Type="http://schemas.openxmlformats.org/officeDocument/2006/relationships/image" Target="../media/image246.wmf"/><Relationship Id="rId2" Type="http://schemas.openxmlformats.org/officeDocument/2006/relationships/slideLayout" Target="../slideLayouts/slideLayout36.xml"/><Relationship Id="rId16" Type="http://schemas.openxmlformats.org/officeDocument/2006/relationships/oleObject" Target="../embeddings/oleObject294.bin"/><Relationship Id="rId20" Type="http://schemas.openxmlformats.org/officeDocument/2006/relationships/oleObject" Target="../embeddings/oleObject296.bin"/><Relationship Id="rId29" Type="http://schemas.openxmlformats.org/officeDocument/2006/relationships/image" Target="../media/image244.wmf"/><Relationship Id="rId1" Type="http://schemas.openxmlformats.org/officeDocument/2006/relationships/vmlDrawing" Target="../drawings/vmlDrawing27.vml"/><Relationship Id="rId6" Type="http://schemas.openxmlformats.org/officeDocument/2006/relationships/oleObject" Target="../embeddings/oleObject289.bin"/><Relationship Id="rId11" Type="http://schemas.openxmlformats.org/officeDocument/2006/relationships/image" Target="../media/image235.wmf"/><Relationship Id="rId24" Type="http://schemas.openxmlformats.org/officeDocument/2006/relationships/oleObject" Target="../embeddings/oleObject298.bin"/><Relationship Id="rId32" Type="http://schemas.openxmlformats.org/officeDocument/2006/relationships/oleObject" Target="../embeddings/oleObject302.bin"/><Relationship Id="rId5" Type="http://schemas.openxmlformats.org/officeDocument/2006/relationships/image" Target="../media/image232.wmf"/><Relationship Id="rId15" Type="http://schemas.openxmlformats.org/officeDocument/2006/relationships/image" Target="../media/image237.wmf"/><Relationship Id="rId23" Type="http://schemas.openxmlformats.org/officeDocument/2006/relationships/image" Target="../media/image241.wmf"/><Relationship Id="rId28" Type="http://schemas.openxmlformats.org/officeDocument/2006/relationships/oleObject" Target="../embeddings/oleObject300.bin"/><Relationship Id="rId10" Type="http://schemas.openxmlformats.org/officeDocument/2006/relationships/oleObject" Target="../embeddings/oleObject291.bin"/><Relationship Id="rId19" Type="http://schemas.openxmlformats.org/officeDocument/2006/relationships/image" Target="../media/image239.wmf"/><Relationship Id="rId31" Type="http://schemas.openxmlformats.org/officeDocument/2006/relationships/image" Target="../media/image245.wmf"/><Relationship Id="rId4" Type="http://schemas.openxmlformats.org/officeDocument/2006/relationships/oleObject" Target="../embeddings/oleObject288.bin"/><Relationship Id="rId9" Type="http://schemas.openxmlformats.org/officeDocument/2006/relationships/image" Target="../media/image234.wmf"/><Relationship Id="rId14" Type="http://schemas.openxmlformats.org/officeDocument/2006/relationships/oleObject" Target="../embeddings/oleObject293.bin"/><Relationship Id="rId22" Type="http://schemas.openxmlformats.org/officeDocument/2006/relationships/oleObject" Target="../embeddings/oleObject297.bin"/><Relationship Id="rId27" Type="http://schemas.openxmlformats.org/officeDocument/2006/relationships/image" Target="../media/image243.wmf"/><Relationship Id="rId30" Type="http://schemas.openxmlformats.org/officeDocument/2006/relationships/oleObject" Target="../embeddings/oleObject301.bin"/><Relationship Id="rId35" Type="http://schemas.openxmlformats.org/officeDocument/2006/relationships/image" Target="../media/image247.wmf"/><Relationship Id="rId8" Type="http://schemas.openxmlformats.org/officeDocument/2006/relationships/oleObject" Target="../embeddings/oleObject29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06.bin"/><Relationship Id="rId13" Type="http://schemas.openxmlformats.org/officeDocument/2006/relationships/image" Target="../media/image252.wmf"/><Relationship Id="rId18" Type="http://schemas.openxmlformats.org/officeDocument/2006/relationships/oleObject" Target="../embeddings/oleObject311.bin"/><Relationship Id="rId26" Type="http://schemas.openxmlformats.org/officeDocument/2006/relationships/oleObject" Target="../embeddings/oleObject315.bin"/><Relationship Id="rId3" Type="http://schemas.openxmlformats.org/officeDocument/2006/relationships/image" Target="../media/image11.png"/><Relationship Id="rId21" Type="http://schemas.openxmlformats.org/officeDocument/2006/relationships/image" Target="../media/image256.wmf"/><Relationship Id="rId7" Type="http://schemas.openxmlformats.org/officeDocument/2006/relationships/image" Target="../media/image249.wmf"/><Relationship Id="rId12" Type="http://schemas.openxmlformats.org/officeDocument/2006/relationships/oleObject" Target="../embeddings/oleObject308.bin"/><Relationship Id="rId17" Type="http://schemas.openxmlformats.org/officeDocument/2006/relationships/image" Target="../media/image254.wmf"/><Relationship Id="rId25" Type="http://schemas.openxmlformats.org/officeDocument/2006/relationships/image" Target="../media/image258.wmf"/><Relationship Id="rId2" Type="http://schemas.openxmlformats.org/officeDocument/2006/relationships/slideLayout" Target="../slideLayouts/slideLayout36.xml"/><Relationship Id="rId16" Type="http://schemas.openxmlformats.org/officeDocument/2006/relationships/oleObject" Target="../embeddings/oleObject310.bin"/><Relationship Id="rId20" Type="http://schemas.openxmlformats.org/officeDocument/2006/relationships/oleObject" Target="../embeddings/oleObject312.bin"/><Relationship Id="rId1" Type="http://schemas.openxmlformats.org/officeDocument/2006/relationships/vmlDrawing" Target="../drawings/vmlDrawing28.vml"/><Relationship Id="rId6" Type="http://schemas.openxmlformats.org/officeDocument/2006/relationships/oleObject" Target="../embeddings/oleObject305.bin"/><Relationship Id="rId11" Type="http://schemas.openxmlformats.org/officeDocument/2006/relationships/image" Target="../media/image251.wmf"/><Relationship Id="rId24" Type="http://schemas.openxmlformats.org/officeDocument/2006/relationships/oleObject" Target="../embeddings/oleObject314.bin"/><Relationship Id="rId5" Type="http://schemas.openxmlformats.org/officeDocument/2006/relationships/image" Target="../media/image248.wmf"/><Relationship Id="rId15" Type="http://schemas.openxmlformats.org/officeDocument/2006/relationships/image" Target="../media/image253.wmf"/><Relationship Id="rId23" Type="http://schemas.openxmlformats.org/officeDocument/2006/relationships/image" Target="../media/image257.wmf"/><Relationship Id="rId10" Type="http://schemas.openxmlformats.org/officeDocument/2006/relationships/oleObject" Target="../embeddings/oleObject307.bin"/><Relationship Id="rId19" Type="http://schemas.openxmlformats.org/officeDocument/2006/relationships/image" Target="../media/image255.wmf"/><Relationship Id="rId4" Type="http://schemas.openxmlformats.org/officeDocument/2006/relationships/oleObject" Target="../embeddings/oleObject304.bin"/><Relationship Id="rId9" Type="http://schemas.openxmlformats.org/officeDocument/2006/relationships/image" Target="../media/image250.wmf"/><Relationship Id="rId14" Type="http://schemas.openxmlformats.org/officeDocument/2006/relationships/oleObject" Target="../embeddings/oleObject309.bin"/><Relationship Id="rId22" Type="http://schemas.openxmlformats.org/officeDocument/2006/relationships/oleObject" Target="../embeddings/oleObject313.bin"/><Relationship Id="rId27" Type="http://schemas.openxmlformats.org/officeDocument/2006/relationships/image" Target="../media/image259.emf"/></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oleObject" Target="../embeddings/oleObject320.bin"/><Relationship Id="rId3" Type="http://schemas.openxmlformats.org/officeDocument/2006/relationships/image" Target="../media/image11.png"/><Relationship Id="rId7" Type="http://schemas.openxmlformats.org/officeDocument/2006/relationships/image" Target="../media/image261.wmf"/><Relationship Id="rId12" Type="http://schemas.openxmlformats.org/officeDocument/2006/relationships/image" Target="../media/image263.emf"/><Relationship Id="rId2" Type="http://schemas.openxmlformats.org/officeDocument/2006/relationships/slideLayout" Target="../slideLayouts/slideLayout36.xml"/><Relationship Id="rId1" Type="http://schemas.openxmlformats.org/officeDocument/2006/relationships/vmlDrawing" Target="../drawings/vmlDrawing29.vml"/><Relationship Id="rId6" Type="http://schemas.openxmlformats.org/officeDocument/2006/relationships/oleObject" Target="../embeddings/oleObject317.bin"/><Relationship Id="rId11" Type="http://schemas.openxmlformats.org/officeDocument/2006/relationships/oleObject" Target="../embeddings/oleObject319.bin"/><Relationship Id="rId5" Type="http://schemas.openxmlformats.org/officeDocument/2006/relationships/image" Target="../media/image260.wmf"/><Relationship Id="rId10" Type="http://schemas.openxmlformats.org/officeDocument/2006/relationships/image" Target="../media/image262.wmf"/><Relationship Id="rId4" Type="http://schemas.openxmlformats.org/officeDocument/2006/relationships/oleObject" Target="../embeddings/oleObject316.bin"/><Relationship Id="rId9" Type="http://schemas.openxmlformats.org/officeDocument/2006/relationships/oleObject" Target="../embeddings/oleObject318.bin"/><Relationship Id="rId14" Type="http://schemas.openxmlformats.org/officeDocument/2006/relationships/image" Target="../media/image264.emf"/></Relationships>
</file>

<file path=ppt/slides/_rels/slide31.xml.rels><?xml version="1.0" encoding="UTF-8" standalone="yes"?>
<Relationships xmlns="http://schemas.openxmlformats.org/package/2006/relationships"><Relationship Id="rId13" Type="http://schemas.openxmlformats.org/officeDocument/2006/relationships/image" Target="../media/image270.wmf"/><Relationship Id="rId18" Type="http://schemas.openxmlformats.org/officeDocument/2006/relationships/oleObject" Target="../embeddings/oleObject328.bin"/><Relationship Id="rId26" Type="http://schemas.openxmlformats.org/officeDocument/2006/relationships/image" Target="../media/image276.wmf"/><Relationship Id="rId21" Type="http://schemas.openxmlformats.org/officeDocument/2006/relationships/image" Target="../media/image274.emf"/><Relationship Id="rId34" Type="http://schemas.openxmlformats.org/officeDocument/2006/relationships/image" Target="../media/image279.emf"/><Relationship Id="rId7" Type="http://schemas.openxmlformats.org/officeDocument/2006/relationships/image" Target="../media/image267.wmf"/><Relationship Id="rId12" Type="http://schemas.openxmlformats.org/officeDocument/2006/relationships/oleObject" Target="../embeddings/oleObject325.bin"/><Relationship Id="rId17" Type="http://schemas.openxmlformats.org/officeDocument/2006/relationships/image" Target="../media/image272.emf"/><Relationship Id="rId25" Type="http://schemas.openxmlformats.org/officeDocument/2006/relationships/oleObject" Target="../embeddings/oleObject332.bin"/><Relationship Id="rId33" Type="http://schemas.openxmlformats.org/officeDocument/2006/relationships/oleObject" Target="../embeddings/oleObject336.bin"/><Relationship Id="rId2" Type="http://schemas.openxmlformats.org/officeDocument/2006/relationships/slideLayout" Target="../slideLayouts/slideLayout36.xml"/><Relationship Id="rId16" Type="http://schemas.openxmlformats.org/officeDocument/2006/relationships/oleObject" Target="../embeddings/oleObject327.bin"/><Relationship Id="rId20" Type="http://schemas.openxmlformats.org/officeDocument/2006/relationships/oleObject" Target="../embeddings/oleObject329.bin"/><Relationship Id="rId29" Type="http://schemas.openxmlformats.org/officeDocument/2006/relationships/image" Target="../media/image281.png"/><Relationship Id="rId1" Type="http://schemas.openxmlformats.org/officeDocument/2006/relationships/vmlDrawing" Target="../drawings/vmlDrawing30.vml"/><Relationship Id="rId6" Type="http://schemas.openxmlformats.org/officeDocument/2006/relationships/oleObject" Target="../embeddings/oleObject322.bin"/><Relationship Id="rId11" Type="http://schemas.openxmlformats.org/officeDocument/2006/relationships/image" Target="../media/image269.wmf"/><Relationship Id="rId24" Type="http://schemas.openxmlformats.org/officeDocument/2006/relationships/oleObject" Target="../embeddings/oleObject331.bin"/><Relationship Id="rId32" Type="http://schemas.openxmlformats.org/officeDocument/2006/relationships/oleObject" Target="../embeddings/oleObject335.bin"/><Relationship Id="rId37" Type="http://schemas.openxmlformats.org/officeDocument/2006/relationships/image" Target="../media/image282.png"/><Relationship Id="rId5" Type="http://schemas.openxmlformats.org/officeDocument/2006/relationships/image" Target="../media/image266.wmf"/><Relationship Id="rId15" Type="http://schemas.openxmlformats.org/officeDocument/2006/relationships/image" Target="../media/image271.emf"/><Relationship Id="rId23" Type="http://schemas.openxmlformats.org/officeDocument/2006/relationships/image" Target="../media/image275.emf"/><Relationship Id="rId28" Type="http://schemas.openxmlformats.org/officeDocument/2006/relationships/image" Target="../media/image277.wmf"/><Relationship Id="rId36" Type="http://schemas.openxmlformats.org/officeDocument/2006/relationships/image" Target="../media/image280.wmf"/><Relationship Id="rId10" Type="http://schemas.openxmlformats.org/officeDocument/2006/relationships/oleObject" Target="../embeddings/oleObject324.bin"/><Relationship Id="rId19" Type="http://schemas.openxmlformats.org/officeDocument/2006/relationships/image" Target="../media/image273.emf"/><Relationship Id="rId31" Type="http://schemas.openxmlformats.org/officeDocument/2006/relationships/image" Target="../media/image278.wmf"/><Relationship Id="rId4" Type="http://schemas.openxmlformats.org/officeDocument/2006/relationships/oleObject" Target="../embeddings/oleObject321.bin"/><Relationship Id="rId9" Type="http://schemas.openxmlformats.org/officeDocument/2006/relationships/image" Target="../media/image268.wmf"/><Relationship Id="rId14" Type="http://schemas.openxmlformats.org/officeDocument/2006/relationships/oleObject" Target="../embeddings/oleObject326.bin"/><Relationship Id="rId22" Type="http://schemas.openxmlformats.org/officeDocument/2006/relationships/oleObject" Target="../embeddings/oleObject330.bin"/><Relationship Id="rId27" Type="http://schemas.openxmlformats.org/officeDocument/2006/relationships/oleObject" Target="../embeddings/oleObject333.bin"/><Relationship Id="rId30" Type="http://schemas.openxmlformats.org/officeDocument/2006/relationships/oleObject" Target="../embeddings/oleObject334.bin"/><Relationship Id="rId35" Type="http://schemas.openxmlformats.org/officeDocument/2006/relationships/oleObject" Target="../embeddings/oleObject337.bin"/><Relationship Id="rId8" Type="http://schemas.openxmlformats.org/officeDocument/2006/relationships/oleObject" Target="../embeddings/oleObject323.bin"/><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image" Target="../media/image284.wmf"/><Relationship Id="rId7" Type="http://schemas.openxmlformats.org/officeDocument/2006/relationships/image" Target="../media/image288.wmf"/><Relationship Id="rId2" Type="http://schemas.openxmlformats.org/officeDocument/2006/relationships/image" Target="../media/image283.wmf"/><Relationship Id="rId1" Type="http://schemas.openxmlformats.org/officeDocument/2006/relationships/slideLayout" Target="../slideLayouts/slideLayout36.xml"/><Relationship Id="rId6" Type="http://schemas.openxmlformats.org/officeDocument/2006/relationships/image" Target="../media/image287.wmf"/><Relationship Id="rId11" Type="http://schemas.openxmlformats.org/officeDocument/2006/relationships/image" Target="../media/image11.png"/><Relationship Id="rId5" Type="http://schemas.openxmlformats.org/officeDocument/2006/relationships/image" Target="../media/image286.wmf"/><Relationship Id="rId10" Type="http://schemas.openxmlformats.org/officeDocument/2006/relationships/image" Target="../media/image291.wmf"/><Relationship Id="rId4" Type="http://schemas.openxmlformats.org/officeDocument/2006/relationships/image" Target="../media/image285.wmf"/><Relationship Id="rId9" Type="http://schemas.openxmlformats.org/officeDocument/2006/relationships/image" Target="../media/image290.wmf"/></Relationships>
</file>

<file path=ppt/slides/_rels/slide33.xml.rels><?xml version="1.0" encoding="UTF-8" standalone="yes"?>
<Relationships xmlns="http://schemas.openxmlformats.org/package/2006/relationships"><Relationship Id="rId13" Type="http://schemas.openxmlformats.org/officeDocument/2006/relationships/image" Target="../media/image295.wmf"/><Relationship Id="rId18" Type="http://schemas.openxmlformats.org/officeDocument/2006/relationships/image" Target="../media/image297.wmf"/><Relationship Id="rId26" Type="http://schemas.openxmlformats.org/officeDocument/2006/relationships/image" Target="../media/image299.emf"/><Relationship Id="rId3" Type="http://schemas.openxmlformats.org/officeDocument/2006/relationships/image" Target="../media/image11.png"/><Relationship Id="rId21" Type="http://schemas.openxmlformats.org/officeDocument/2006/relationships/oleObject" Target="../embeddings/oleObject347.bin"/><Relationship Id="rId34" Type="http://schemas.openxmlformats.org/officeDocument/2006/relationships/image" Target="../media/image303.wmf"/><Relationship Id="rId7" Type="http://schemas.openxmlformats.org/officeDocument/2006/relationships/image" Target="../media/image292.wmf"/><Relationship Id="rId12" Type="http://schemas.openxmlformats.org/officeDocument/2006/relationships/oleObject" Target="../embeddings/oleObject342.bin"/><Relationship Id="rId17" Type="http://schemas.openxmlformats.org/officeDocument/2006/relationships/oleObject" Target="../embeddings/oleObject345.bin"/><Relationship Id="rId25" Type="http://schemas.openxmlformats.org/officeDocument/2006/relationships/oleObject" Target="../embeddings/oleObject350.bin"/><Relationship Id="rId33" Type="http://schemas.openxmlformats.org/officeDocument/2006/relationships/oleObject" Target="../embeddings/oleObject354.bin"/><Relationship Id="rId2" Type="http://schemas.openxmlformats.org/officeDocument/2006/relationships/slideLayout" Target="../slideLayouts/slideLayout36.xml"/><Relationship Id="rId16" Type="http://schemas.openxmlformats.org/officeDocument/2006/relationships/oleObject" Target="../embeddings/oleObject344.bin"/><Relationship Id="rId20" Type="http://schemas.openxmlformats.org/officeDocument/2006/relationships/image" Target="../media/image298.wmf"/><Relationship Id="rId29" Type="http://schemas.openxmlformats.org/officeDocument/2006/relationships/oleObject" Target="../embeddings/oleObject352.bin"/><Relationship Id="rId1" Type="http://schemas.openxmlformats.org/officeDocument/2006/relationships/vmlDrawing" Target="../drawings/vmlDrawing31.vml"/><Relationship Id="rId6" Type="http://schemas.openxmlformats.org/officeDocument/2006/relationships/oleObject" Target="../embeddings/oleObject339.bin"/><Relationship Id="rId11" Type="http://schemas.openxmlformats.org/officeDocument/2006/relationships/image" Target="../media/image294.wmf"/><Relationship Id="rId24" Type="http://schemas.openxmlformats.org/officeDocument/2006/relationships/image" Target="../media/image304.png"/><Relationship Id="rId32" Type="http://schemas.openxmlformats.org/officeDocument/2006/relationships/image" Target="../media/image302.wmf"/><Relationship Id="rId5" Type="http://schemas.openxmlformats.org/officeDocument/2006/relationships/image" Target="../media/image267.wmf"/><Relationship Id="rId15" Type="http://schemas.openxmlformats.org/officeDocument/2006/relationships/image" Target="../media/image296.wmf"/><Relationship Id="rId23" Type="http://schemas.openxmlformats.org/officeDocument/2006/relationships/oleObject" Target="../embeddings/oleObject349.bin"/><Relationship Id="rId28" Type="http://schemas.openxmlformats.org/officeDocument/2006/relationships/image" Target="../media/image300.wmf"/><Relationship Id="rId10" Type="http://schemas.openxmlformats.org/officeDocument/2006/relationships/oleObject" Target="../embeddings/oleObject341.bin"/><Relationship Id="rId19" Type="http://schemas.openxmlformats.org/officeDocument/2006/relationships/oleObject" Target="../embeddings/oleObject346.bin"/><Relationship Id="rId31" Type="http://schemas.openxmlformats.org/officeDocument/2006/relationships/oleObject" Target="../embeddings/oleObject353.bin"/><Relationship Id="rId4" Type="http://schemas.openxmlformats.org/officeDocument/2006/relationships/oleObject" Target="../embeddings/oleObject338.bin"/><Relationship Id="rId9" Type="http://schemas.openxmlformats.org/officeDocument/2006/relationships/image" Target="../media/image293.wmf"/><Relationship Id="rId14" Type="http://schemas.openxmlformats.org/officeDocument/2006/relationships/oleObject" Target="../embeddings/oleObject343.bin"/><Relationship Id="rId22" Type="http://schemas.openxmlformats.org/officeDocument/2006/relationships/oleObject" Target="../embeddings/oleObject348.bin"/><Relationship Id="rId27" Type="http://schemas.openxmlformats.org/officeDocument/2006/relationships/oleObject" Target="../embeddings/oleObject351.bin"/><Relationship Id="rId30" Type="http://schemas.openxmlformats.org/officeDocument/2006/relationships/image" Target="../media/image301.wmf"/><Relationship Id="rId8" Type="http://schemas.openxmlformats.org/officeDocument/2006/relationships/oleObject" Target="../embeddings/oleObject340.bin"/></Relationships>
</file>

<file path=ppt/slides/_rels/slide34.x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oleObject" Target="../embeddings/oleObject359.bin"/><Relationship Id="rId18" Type="http://schemas.openxmlformats.org/officeDocument/2006/relationships/image" Target="../media/image310.wmf"/><Relationship Id="rId26" Type="http://schemas.openxmlformats.org/officeDocument/2006/relationships/oleObject" Target="../embeddings/oleObject367.bin"/><Relationship Id="rId3" Type="http://schemas.openxmlformats.org/officeDocument/2006/relationships/image" Target="../media/image11.png"/><Relationship Id="rId21" Type="http://schemas.openxmlformats.org/officeDocument/2006/relationships/oleObject" Target="../embeddings/oleObject363.bin"/><Relationship Id="rId7" Type="http://schemas.openxmlformats.org/officeDocument/2006/relationships/oleObject" Target="../embeddings/oleObject356.bin"/><Relationship Id="rId12" Type="http://schemas.openxmlformats.org/officeDocument/2006/relationships/image" Target="../media/image267.wmf"/><Relationship Id="rId17" Type="http://schemas.openxmlformats.org/officeDocument/2006/relationships/oleObject" Target="../embeddings/oleObject361.bin"/><Relationship Id="rId25" Type="http://schemas.openxmlformats.org/officeDocument/2006/relationships/oleObject" Target="../embeddings/oleObject366.bin"/><Relationship Id="rId2" Type="http://schemas.openxmlformats.org/officeDocument/2006/relationships/slideLayout" Target="../slideLayouts/slideLayout36.xml"/><Relationship Id="rId16" Type="http://schemas.openxmlformats.org/officeDocument/2006/relationships/image" Target="../media/image309.wmf"/><Relationship Id="rId20" Type="http://schemas.openxmlformats.org/officeDocument/2006/relationships/image" Target="../media/image311.wmf"/><Relationship Id="rId1" Type="http://schemas.openxmlformats.org/officeDocument/2006/relationships/vmlDrawing" Target="../drawings/vmlDrawing32.vml"/><Relationship Id="rId6" Type="http://schemas.openxmlformats.org/officeDocument/2006/relationships/image" Target="../media/image305.wmf"/><Relationship Id="rId11" Type="http://schemas.openxmlformats.org/officeDocument/2006/relationships/oleObject" Target="../embeddings/oleObject358.bin"/><Relationship Id="rId24" Type="http://schemas.openxmlformats.org/officeDocument/2006/relationships/oleObject" Target="../embeddings/oleObject365.bin"/><Relationship Id="rId5" Type="http://schemas.openxmlformats.org/officeDocument/2006/relationships/oleObject" Target="../embeddings/oleObject355.bin"/><Relationship Id="rId15" Type="http://schemas.openxmlformats.org/officeDocument/2006/relationships/oleObject" Target="../embeddings/oleObject360.bin"/><Relationship Id="rId23" Type="http://schemas.openxmlformats.org/officeDocument/2006/relationships/image" Target="../media/image312.wmf"/><Relationship Id="rId10" Type="http://schemas.openxmlformats.org/officeDocument/2006/relationships/image" Target="../media/image307.wmf"/><Relationship Id="rId19" Type="http://schemas.openxmlformats.org/officeDocument/2006/relationships/oleObject" Target="../embeddings/oleObject362.bin"/><Relationship Id="rId4" Type="http://schemas.openxmlformats.org/officeDocument/2006/relationships/image" Target="../media/image314.png"/><Relationship Id="rId9" Type="http://schemas.openxmlformats.org/officeDocument/2006/relationships/oleObject" Target="../embeddings/oleObject357.bin"/><Relationship Id="rId14" Type="http://schemas.openxmlformats.org/officeDocument/2006/relationships/image" Target="../media/image308.wmf"/><Relationship Id="rId22" Type="http://schemas.openxmlformats.org/officeDocument/2006/relationships/oleObject" Target="../embeddings/oleObject364.bin"/><Relationship Id="rId27" Type="http://schemas.openxmlformats.org/officeDocument/2006/relationships/image" Target="../media/image313.wmf"/></Relationships>
</file>

<file path=ppt/slides/_rels/slide35.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image" Target="../media/image11.png"/><Relationship Id="rId7" Type="http://schemas.openxmlformats.org/officeDocument/2006/relationships/oleObject" Target="../embeddings/oleObject369.bin"/><Relationship Id="rId2" Type="http://schemas.openxmlformats.org/officeDocument/2006/relationships/slideLayout" Target="../slideLayouts/slideLayout36.xml"/><Relationship Id="rId1" Type="http://schemas.openxmlformats.org/officeDocument/2006/relationships/vmlDrawing" Target="../drawings/vmlDrawing33.vml"/><Relationship Id="rId6" Type="http://schemas.openxmlformats.org/officeDocument/2006/relationships/image" Target="../media/image315.wmf"/><Relationship Id="rId5" Type="http://schemas.openxmlformats.org/officeDocument/2006/relationships/oleObject" Target="../embeddings/oleObject368.bin"/><Relationship Id="rId10" Type="http://schemas.openxmlformats.org/officeDocument/2006/relationships/image" Target="../media/image317.wmf"/><Relationship Id="rId4" Type="http://schemas.openxmlformats.org/officeDocument/2006/relationships/image" Target="../media/image318.png"/><Relationship Id="rId9" Type="http://schemas.openxmlformats.org/officeDocument/2006/relationships/oleObject" Target="../embeddings/oleObject370.bin"/></Relationships>
</file>

<file path=ppt/slides/_rels/slide36.x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11.png"/><Relationship Id="rId7" Type="http://schemas.openxmlformats.org/officeDocument/2006/relationships/oleObject" Target="../embeddings/oleObject372.bin"/><Relationship Id="rId12" Type="http://schemas.openxmlformats.org/officeDocument/2006/relationships/image" Target="../media/image322.wmf"/><Relationship Id="rId2" Type="http://schemas.openxmlformats.org/officeDocument/2006/relationships/slideLayout" Target="../slideLayouts/slideLayout36.xml"/><Relationship Id="rId1" Type="http://schemas.openxmlformats.org/officeDocument/2006/relationships/vmlDrawing" Target="../drawings/vmlDrawing34.vml"/><Relationship Id="rId6" Type="http://schemas.openxmlformats.org/officeDocument/2006/relationships/image" Target="../media/image323.png"/><Relationship Id="rId11" Type="http://schemas.openxmlformats.org/officeDocument/2006/relationships/oleObject" Target="../embeddings/oleObject374.bin"/><Relationship Id="rId5" Type="http://schemas.openxmlformats.org/officeDocument/2006/relationships/image" Target="../media/image319.wmf"/><Relationship Id="rId10" Type="http://schemas.openxmlformats.org/officeDocument/2006/relationships/image" Target="../media/image321.wmf"/><Relationship Id="rId4" Type="http://schemas.openxmlformats.org/officeDocument/2006/relationships/oleObject" Target="../embeddings/oleObject371.bin"/><Relationship Id="rId9" Type="http://schemas.openxmlformats.org/officeDocument/2006/relationships/oleObject" Target="../embeddings/oleObject373.bin"/></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380.bin"/><Relationship Id="rId18" Type="http://schemas.openxmlformats.org/officeDocument/2006/relationships/image" Target="../media/image331.wmf"/><Relationship Id="rId26" Type="http://schemas.openxmlformats.org/officeDocument/2006/relationships/image" Target="../media/image335.wmf"/><Relationship Id="rId39" Type="http://schemas.openxmlformats.org/officeDocument/2006/relationships/oleObject" Target="../embeddings/oleObject392.bin"/><Relationship Id="rId21" Type="http://schemas.openxmlformats.org/officeDocument/2006/relationships/oleObject" Target="../embeddings/oleObject384.bin"/><Relationship Id="rId34" Type="http://schemas.openxmlformats.org/officeDocument/2006/relationships/oleObject" Target="../embeddings/oleObject390.bin"/><Relationship Id="rId7" Type="http://schemas.openxmlformats.org/officeDocument/2006/relationships/oleObject" Target="../embeddings/oleObject377.bin"/><Relationship Id="rId2" Type="http://schemas.openxmlformats.org/officeDocument/2006/relationships/slideLayout" Target="../slideLayouts/slideLayout36.xml"/><Relationship Id="rId16" Type="http://schemas.openxmlformats.org/officeDocument/2006/relationships/image" Target="../media/image330.wmf"/><Relationship Id="rId20" Type="http://schemas.openxmlformats.org/officeDocument/2006/relationships/image" Target="../media/image332.wmf"/><Relationship Id="rId29" Type="http://schemas.openxmlformats.org/officeDocument/2006/relationships/oleObject" Target="../embeddings/oleObject388.bin"/><Relationship Id="rId41" Type="http://schemas.openxmlformats.org/officeDocument/2006/relationships/image" Target="../media/image11.png"/><Relationship Id="rId1" Type="http://schemas.openxmlformats.org/officeDocument/2006/relationships/vmlDrawing" Target="../drawings/vmlDrawing35.vml"/><Relationship Id="rId6" Type="http://schemas.openxmlformats.org/officeDocument/2006/relationships/image" Target="../media/image325.wmf"/><Relationship Id="rId11" Type="http://schemas.openxmlformats.org/officeDocument/2006/relationships/oleObject" Target="../embeddings/oleObject379.bin"/><Relationship Id="rId24" Type="http://schemas.openxmlformats.org/officeDocument/2006/relationships/image" Target="../media/image334.wmf"/><Relationship Id="rId32" Type="http://schemas.openxmlformats.org/officeDocument/2006/relationships/oleObject" Target="../embeddings/oleObject389.bin"/><Relationship Id="rId37" Type="http://schemas.openxmlformats.org/officeDocument/2006/relationships/oleObject" Target="../embeddings/oleObject391.bin"/><Relationship Id="rId40" Type="http://schemas.openxmlformats.org/officeDocument/2006/relationships/image" Target="../media/image341.wmf"/><Relationship Id="rId5" Type="http://schemas.openxmlformats.org/officeDocument/2006/relationships/oleObject" Target="../embeddings/oleObject376.bin"/><Relationship Id="rId15" Type="http://schemas.openxmlformats.org/officeDocument/2006/relationships/oleObject" Target="../embeddings/oleObject381.bin"/><Relationship Id="rId23" Type="http://schemas.openxmlformats.org/officeDocument/2006/relationships/oleObject" Target="../embeddings/oleObject385.bin"/><Relationship Id="rId28" Type="http://schemas.openxmlformats.org/officeDocument/2006/relationships/image" Target="../media/image336.emf"/><Relationship Id="rId36" Type="http://schemas.openxmlformats.org/officeDocument/2006/relationships/image" Target="../media/image343.png"/><Relationship Id="rId10" Type="http://schemas.openxmlformats.org/officeDocument/2006/relationships/image" Target="../media/image327.wmf"/><Relationship Id="rId19" Type="http://schemas.openxmlformats.org/officeDocument/2006/relationships/oleObject" Target="../embeddings/oleObject383.bin"/><Relationship Id="rId31" Type="http://schemas.openxmlformats.org/officeDocument/2006/relationships/image" Target="../media/image342.png"/><Relationship Id="rId4" Type="http://schemas.openxmlformats.org/officeDocument/2006/relationships/image" Target="../media/image324.wmf"/><Relationship Id="rId9" Type="http://schemas.openxmlformats.org/officeDocument/2006/relationships/oleObject" Target="../embeddings/oleObject378.bin"/><Relationship Id="rId14" Type="http://schemas.openxmlformats.org/officeDocument/2006/relationships/image" Target="../media/image329.wmf"/><Relationship Id="rId22" Type="http://schemas.openxmlformats.org/officeDocument/2006/relationships/image" Target="../media/image333.wmf"/><Relationship Id="rId27" Type="http://schemas.openxmlformats.org/officeDocument/2006/relationships/oleObject" Target="../embeddings/oleObject387.bin"/><Relationship Id="rId30" Type="http://schemas.openxmlformats.org/officeDocument/2006/relationships/image" Target="../media/image337.emf"/><Relationship Id="rId35" Type="http://schemas.openxmlformats.org/officeDocument/2006/relationships/image" Target="../media/image339.wmf"/><Relationship Id="rId8" Type="http://schemas.openxmlformats.org/officeDocument/2006/relationships/image" Target="../media/image326.wmf"/><Relationship Id="rId3" Type="http://schemas.openxmlformats.org/officeDocument/2006/relationships/oleObject" Target="../embeddings/oleObject375.bin"/><Relationship Id="rId12" Type="http://schemas.openxmlformats.org/officeDocument/2006/relationships/image" Target="../media/image328.wmf"/><Relationship Id="rId17" Type="http://schemas.openxmlformats.org/officeDocument/2006/relationships/oleObject" Target="../embeddings/oleObject382.bin"/><Relationship Id="rId25" Type="http://schemas.openxmlformats.org/officeDocument/2006/relationships/oleObject" Target="../embeddings/oleObject386.bin"/><Relationship Id="rId33" Type="http://schemas.openxmlformats.org/officeDocument/2006/relationships/image" Target="../media/image338.wmf"/><Relationship Id="rId38" Type="http://schemas.openxmlformats.org/officeDocument/2006/relationships/image" Target="../media/image340.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95.bin"/><Relationship Id="rId13" Type="http://schemas.openxmlformats.org/officeDocument/2006/relationships/oleObject" Target="../embeddings/oleObject398.bin"/><Relationship Id="rId18" Type="http://schemas.openxmlformats.org/officeDocument/2006/relationships/image" Target="../media/image350.png"/><Relationship Id="rId3" Type="http://schemas.openxmlformats.org/officeDocument/2006/relationships/image" Target="../media/image11.png"/><Relationship Id="rId7" Type="http://schemas.openxmlformats.org/officeDocument/2006/relationships/image" Target="../media/image345.wmf"/><Relationship Id="rId12" Type="http://schemas.openxmlformats.org/officeDocument/2006/relationships/oleObject" Target="../embeddings/oleObject397.bin"/><Relationship Id="rId17" Type="http://schemas.openxmlformats.org/officeDocument/2006/relationships/image" Target="../media/image349.png"/><Relationship Id="rId2" Type="http://schemas.openxmlformats.org/officeDocument/2006/relationships/slideLayout" Target="../slideLayouts/slideLayout36.xml"/><Relationship Id="rId16" Type="http://schemas.openxmlformats.org/officeDocument/2006/relationships/oleObject" Target="../embeddings/oleObject400.bin"/><Relationship Id="rId1" Type="http://schemas.openxmlformats.org/officeDocument/2006/relationships/vmlDrawing" Target="../drawings/vmlDrawing36.vml"/><Relationship Id="rId6" Type="http://schemas.openxmlformats.org/officeDocument/2006/relationships/oleObject" Target="../embeddings/oleObject394.bin"/><Relationship Id="rId11" Type="http://schemas.openxmlformats.org/officeDocument/2006/relationships/image" Target="../media/image347.wmf"/><Relationship Id="rId5" Type="http://schemas.openxmlformats.org/officeDocument/2006/relationships/image" Target="../media/image344.wmf"/><Relationship Id="rId15" Type="http://schemas.openxmlformats.org/officeDocument/2006/relationships/oleObject" Target="../embeddings/oleObject399.bin"/><Relationship Id="rId10" Type="http://schemas.openxmlformats.org/officeDocument/2006/relationships/oleObject" Target="../embeddings/oleObject396.bin"/><Relationship Id="rId19" Type="http://schemas.openxmlformats.org/officeDocument/2006/relationships/image" Target="../media/image351.png"/><Relationship Id="rId4" Type="http://schemas.openxmlformats.org/officeDocument/2006/relationships/oleObject" Target="../embeddings/oleObject393.bin"/><Relationship Id="rId9" Type="http://schemas.openxmlformats.org/officeDocument/2006/relationships/image" Target="../media/image346.wmf"/><Relationship Id="rId14" Type="http://schemas.openxmlformats.org/officeDocument/2006/relationships/image" Target="../media/image348.wmf"/></Relationships>
</file>

<file path=ppt/slides/_rels/slide39.xml.rels><?xml version="1.0" encoding="UTF-8" standalone="yes"?>
<Relationships xmlns="http://schemas.openxmlformats.org/package/2006/relationships"><Relationship Id="rId13" Type="http://schemas.openxmlformats.org/officeDocument/2006/relationships/image" Target="../media/image355.wmf"/><Relationship Id="rId18" Type="http://schemas.openxmlformats.org/officeDocument/2006/relationships/oleObject" Target="../embeddings/oleObject408.bin"/><Relationship Id="rId26" Type="http://schemas.openxmlformats.org/officeDocument/2006/relationships/oleObject" Target="../embeddings/oleObject412.bin"/><Relationship Id="rId39" Type="http://schemas.openxmlformats.org/officeDocument/2006/relationships/image" Target="../media/image368.wmf"/><Relationship Id="rId21" Type="http://schemas.openxmlformats.org/officeDocument/2006/relationships/image" Target="../media/image359.wmf"/><Relationship Id="rId34" Type="http://schemas.openxmlformats.org/officeDocument/2006/relationships/oleObject" Target="../embeddings/oleObject416.bin"/><Relationship Id="rId42" Type="http://schemas.openxmlformats.org/officeDocument/2006/relationships/oleObject" Target="../embeddings/oleObject420.bin"/><Relationship Id="rId47" Type="http://schemas.openxmlformats.org/officeDocument/2006/relationships/image" Target="../media/image372.wmf"/><Relationship Id="rId50" Type="http://schemas.openxmlformats.org/officeDocument/2006/relationships/oleObject" Target="../embeddings/oleObject424.bin"/><Relationship Id="rId55" Type="http://schemas.openxmlformats.org/officeDocument/2006/relationships/image" Target="../media/image376.wmf"/><Relationship Id="rId63" Type="http://schemas.openxmlformats.org/officeDocument/2006/relationships/image" Target="../media/image380.emf"/><Relationship Id="rId7" Type="http://schemas.openxmlformats.org/officeDocument/2006/relationships/image" Target="../media/image352.wmf"/><Relationship Id="rId2" Type="http://schemas.openxmlformats.org/officeDocument/2006/relationships/slideLayout" Target="../slideLayouts/slideLayout36.xml"/><Relationship Id="rId16" Type="http://schemas.openxmlformats.org/officeDocument/2006/relationships/oleObject" Target="../embeddings/oleObject407.bin"/><Relationship Id="rId29" Type="http://schemas.openxmlformats.org/officeDocument/2006/relationships/image" Target="../media/image363.wmf"/><Relationship Id="rId11" Type="http://schemas.openxmlformats.org/officeDocument/2006/relationships/image" Target="../media/image354.wmf"/><Relationship Id="rId24" Type="http://schemas.openxmlformats.org/officeDocument/2006/relationships/oleObject" Target="../embeddings/oleObject411.bin"/><Relationship Id="rId32" Type="http://schemas.openxmlformats.org/officeDocument/2006/relationships/oleObject" Target="../embeddings/oleObject415.bin"/><Relationship Id="rId37" Type="http://schemas.openxmlformats.org/officeDocument/2006/relationships/image" Target="../media/image367.emf"/><Relationship Id="rId40" Type="http://schemas.openxmlformats.org/officeDocument/2006/relationships/oleObject" Target="../embeddings/oleObject419.bin"/><Relationship Id="rId45" Type="http://schemas.openxmlformats.org/officeDocument/2006/relationships/image" Target="../media/image371.wmf"/><Relationship Id="rId53" Type="http://schemas.openxmlformats.org/officeDocument/2006/relationships/image" Target="../media/image375.wmf"/><Relationship Id="rId58" Type="http://schemas.openxmlformats.org/officeDocument/2006/relationships/oleObject" Target="../embeddings/oleObject428.bin"/><Relationship Id="rId5" Type="http://schemas.openxmlformats.org/officeDocument/2006/relationships/image" Target="../media/image267.wmf"/><Relationship Id="rId61" Type="http://schemas.openxmlformats.org/officeDocument/2006/relationships/image" Target="../media/image379.emf"/><Relationship Id="rId19" Type="http://schemas.openxmlformats.org/officeDocument/2006/relationships/image" Target="../media/image358.emf"/><Relationship Id="rId14" Type="http://schemas.openxmlformats.org/officeDocument/2006/relationships/oleObject" Target="../embeddings/oleObject406.bin"/><Relationship Id="rId22" Type="http://schemas.openxmlformats.org/officeDocument/2006/relationships/oleObject" Target="../embeddings/oleObject410.bin"/><Relationship Id="rId27" Type="http://schemas.openxmlformats.org/officeDocument/2006/relationships/image" Target="../media/image362.wmf"/><Relationship Id="rId30" Type="http://schemas.openxmlformats.org/officeDocument/2006/relationships/oleObject" Target="../embeddings/oleObject414.bin"/><Relationship Id="rId35" Type="http://schemas.openxmlformats.org/officeDocument/2006/relationships/image" Target="../media/image366.wmf"/><Relationship Id="rId43" Type="http://schemas.openxmlformats.org/officeDocument/2006/relationships/image" Target="../media/image370.wmf"/><Relationship Id="rId48" Type="http://schemas.openxmlformats.org/officeDocument/2006/relationships/oleObject" Target="../embeddings/oleObject423.bin"/><Relationship Id="rId56" Type="http://schemas.openxmlformats.org/officeDocument/2006/relationships/oleObject" Target="../embeddings/oleObject427.bin"/><Relationship Id="rId8" Type="http://schemas.openxmlformats.org/officeDocument/2006/relationships/oleObject" Target="../embeddings/oleObject403.bin"/><Relationship Id="rId51" Type="http://schemas.openxmlformats.org/officeDocument/2006/relationships/image" Target="../media/image374.wmf"/><Relationship Id="rId3" Type="http://schemas.openxmlformats.org/officeDocument/2006/relationships/image" Target="../media/image11.png"/><Relationship Id="rId12" Type="http://schemas.openxmlformats.org/officeDocument/2006/relationships/oleObject" Target="../embeddings/oleObject405.bin"/><Relationship Id="rId17" Type="http://schemas.openxmlformats.org/officeDocument/2006/relationships/image" Target="../media/image357.wmf"/><Relationship Id="rId25" Type="http://schemas.openxmlformats.org/officeDocument/2006/relationships/image" Target="../media/image361.wmf"/><Relationship Id="rId33" Type="http://schemas.openxmlformats.org/officeDocument/2006/relationships/image" Target="../media/image365.wmf"/><Relationship Id="rId38" Type="http://schemas.openxmlformats.org/officeDocument/2006/relationships/oleObject" Target="../embeddings/oleObject418.bin"/><Relationship Id="rId46" Type="http://schemas.openxmlformats.org/officeDocument/2006/relationships/oleObject" Target="../embeddings/oleObject422.bin"/><Relationship Id="rId59" Type="http://schemas.openxmlformats.org/officeDocument/2006/relationships/image" Target="../media/image378.emf"/><Relationship Id="rId20" Type="http://schemas.openxmlformats.org/officeDocument/2006/relationships/oleObject" Target="../embeddings/oleObject409.bin"/><Relationship Id="rId41" Type="http://schemas.openxmlformats.org/officeDocument/2006/relationships/image" Target="../media/image369.wmf"/><Relationship Id="rId54" Type="http://schemas.openxmlformats.org/officeDocument/2006/relationships/oleObject" Target="../embeddings/oleObject426.bin"/><Relationship Id="rId62" Type="http://schemas.openxmlformats.org/officeDocument/2006/relationships/oleObject" Target="../embeddings/oleObject430.bin"/><Relationship Id="rId1" Type="http://schemas.openxmlformats.org/officeDocument/2006/relationships/vmlDrawing" Target="../drawings/vmlDrawing37.vml"/><Relationship Id="rId6" Type="http://schemas.openxmlformats.org/officeDocument/2006/relationships/oleObject" Target="../embeddings/oleObject402.bin"/><Relationship Id="rId15" Type="http://schemas.openxmlformats.org/officeDocument/2006/relationships/image" Target="../media/image356.wmf"/><Relationship Id="rId23" Type="http://schemas.openxmlformats.org/officeDocument/2006/relationships/image" Target="../media/image360.wmf"/><Relationship Id="rId28" Type="http://schemas.openxmlformats.org/officeDocument/2006/relationships/oleObject" Target="../embeddings/oleObject413.bin"/><Relationship Id="rId36" Type="http://schemas.openxmlformats.org/officeDocument/2006/relationships/oleObject" Target="../embeddings/oleObject417.bin"/><Relationship Id="rId49" Type="http://schemas.openxmlformats.org/officeDocument/2006/relationships/image" Target="../media/image373.wmf"/><Relationship Id="rId57" Type="http://schemas.openxmlformats.org/officeDocument/2006/relationships/image" Target="../media/image377.wmf"/><Relationship Id="rId10" Type="http://schemas.openxmlformats.org/officeDocument/2006/relationships/oleObject" Target="../embeddings/oleObject404.bin"/><Relationship Id="rId31" Type="http://schemas.openxmlformats.org/officeDocument/2006/relationships/image" Target="../media/image364.wmf"/><Relationship Id="rId44" Type="http://schemas.openxmlformats.org/officeDocument/2006/relationships/oleObject" Target="../embeddings/oleObject421.bin"/><Relationship Id="rId52" Type="http://schemas.openxmlformats.org/officeDocument/2006/relationships/oleObject" Target="../embeddings/oleObject425.bin"/><Relationship Id="rId60" Type="http://schemas.openxmlformats.org/officeDocument/2006/relationships/oleObject" Target="../embeddings/oleObject429.bin"/><Relationship Id="rId4" Type="http://schemas.openxmlformats.org/officeDocument/2006/relationships/oleObject" Target="../embeddings/oleObject401.bin"/><Relationship Id="rId9" Type="http://schemas.openxmlformats.org/officeDocument/2006/relationships/image" Target="../media/image353.wmf"/></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8.bin"/><Relationship Id="rId18" Type="http://schemas.openxmlformats.org/officeDocument/2006/relationships/image" Target="../media/image18.wmf"/><Relationship Id="rId26" Type="http://schemas.openxmlformats.org/officeDocument/2006/relationships/image" Target="../media/image21.wmf"/><Relationship Id="rId3" Type="http://schemas.openxmlformats.org/officeDocument/2006/relationships/image" Target="../media/image11.png"/><Relationship Id="rId21" Type="http://schemas.openxmlformats.org/officeDocument/2006/relationships/image" Target="../media/image27.png"/><Relationship Id="rId34" Type="http://schemas.openxmlformats.org/officeDocument/2006/relationships/image" Target="../media/image25.wmf"/><Relationship Id="rId7" Type="http://schemas.openxmlformats.org/officeDocument/2006/relationships/oleObject" Target="../embeddings/oleObject5.bin"/><Relationship Id="rId12" Type="http://schemas.openxmlformats.org/officeDocument/2006/relationships/image" Target="../media/image15.wmf"/><Relationship Id="rId17" Type="http://schemas.openxmlformats.org/officeDocument/2006/relationships/oleObject" Target="../embeddings/oleObject10.bin"/><Relationship Id="rId25" Type="http://schemas.openxmlformats.org/officeDocument/2006/relationships/oleObject" Target="../embeddings/oleObject14.bin"/><Relationship Id="rId33" Type="http://schemas.openxmlformats.org/officeDocument/2006/relationships/oleObject" Target="../embeddings/oleObject18.bin"/><Relationship Id="rId2" Type="http://schemas.openxmlformats.org/officeDocument/2006/relationships/slideLayout" Target="../slideLayouts/slideLayout36.xml"/><Relationship Id="rId16" Type="http://schemas.openxmlformats.org/officeDocument/2006/relationships/image" Target="../media/image17.wmf"/><Relationship Id="rId20" Type="http://schemas.openxmlformats.org/officeDocument/2006/relationships/image" Target="../media/image19.wmf"/><Relationship Id="rId29" Type="http://schemas.openxmlformats.org/officeDocument/2006/relationships/oleObject" Target="../embeddings/oleObject16.bin"/><Relationship Id="rId1" Type="http://schemas.openxmlformats.org/officeDocument/2006/relationships/vmlDrawing" Target="../drawings/vmlDrawing4.vml"/><Relationship Id="rId6" Type="http://schemas.openxmlformats.org/officeDocument/2006/relationships/image" Target="../media/image26.png"/><Relationship Id="rId11" Type="http://schemas.openxmlformats.org/officeDocument/2006/relationships/oleObject" Target="../embeddings/oleObject7.bin"/><Relationship Id="rId24" Type="http://schemas.openxmlformats.org/officeDocument/2006/relationships/image" Target="../media/image20.wmf"/><Relationship Id="rId32" Type="http://schemas.openxmlformats.org/officeDocument/2006/relationships/image" Target="../media/image24.wmf"/><Relationship Id="rId5" Type="http://schemas.openxmlformats.org/officeDocument/2006/relationships/image" Target="../media/image12.wmf"/><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2.wmf"/><Relationship Id="rId10" Type="http://schemas.openxmlformats.org/officeDocument/2006/relationships/image" Target="../media/image14.wmf"/><Relationship Id="rId19" Type="http://schemas.openxmlformats.org/officeDocument/2006/relationships/oleObject" Target="../embeddings/oleObject11.bin"/><Relationship Id="rId31" Type="http://schemas.openxmlformats.org/officeDocument/2006/relationships/oleObject" Target="../embeddings/oleObject17.bin"/><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16.wmf"/><Relationship Id="rId22" Type="http://schemas.openxmlformats.org/officeDocument/2006/relationships/oleObject" Target="../embeddings/oleObject12.bin"/><Relationship Id="rId27" Type="http://schemas.openxmlformats.org/officeDocument/2006/relationships/oleObject" Target="../embeddings/oleObject15.bin"/><Relationship Id="rId30" Type="http://schemas.openxmlformats.org/officeDocument/2006/relationships/image" Target="../media/image23.wmf"/><Relationship Id="rId35" Type="http://schemas.openxmlformats.org/officeDocument/2006/relationships/image" Target="../media/image28.png"/><Relationship Id="rId8" Type="http://schemas.openxmlformats.org/officeDocument/2006/relationships/image" Target="../media/image13.wmf"/></Relationships>
</file>

<file path=ppt/slides/_rels/slide40.xml.rels><?xml version="1.0" encoding="UTF-8" standalone="yes"?>
<Relationships xmlns="http://schemas.openxmlformats.org/package/2006/relationships"><Relationship Id="rId13" Type="http://schemas.openxmlformats.org/officeDocument/2006/relationships/image" Target="../media/image383.wmf"/><Relationship Id="rId18" Type="http://schemas.openxmlformats.org/officeDocument/2006/relationships/oleObject" Target="../embeddings/oleObject438.bin"/><Relationship Id="rId26" Type="http://schemas.openxmlformats.org/officeDocument/2006/relationships/oleObject" Target="../embeddings/oleObject442.bin"/><Relationship Id="rId3" Type="http://schemas.openxmlformats.org/officeDocument/2006/relationships/image" Target="../media/image11.png"/><Relationship Id="rId21" Type="http://schemas.openxmlformats.org/officeDocument/2006/relationships/image" Target="../media/image387.wmf"/><Relationship Id="rId34" Type="http://schemas.openxmlformats.org/officeDocument/2006/relationships/oleObject" Target="../embeddings/oleObject448.bin"/><Relationship Id="rId7" Type="http://schemas.openxmlformats.org/officeDocument/2006/relationships/image" Target="../media/image382.wmf"/><Relationship Id="rId12" Type="http://schemas.openxmlformats.org/officeDocument/2006/relationships/oleObject" Target="../embeddings/oleObject435.bin"/><Relationship Id="rId17" Type="http://schemas.openxmlformats.org/officeDocument/2006/relationships/image" Target="../media/image385.wmf"/><Relationship Id="rId25" Type="http://schemas.openxmlformats.org/officeDocument/2006/relationships/image" Target="../media/image389.wmf"/><Relationship Id="rId33" Type="http://schemas.openxmlformats.org/officeDocument/2006/relationships/oleObject" Target="../embeddings/oleObject447.bin"/><Relationship Id="rId2" Type="http://schemas.openxmlformats.org/officeDocument/2006/relationships/slideLayout" Target="../slideLayouts/slideLayout36.xml"/><Relationship Id="rId16" Type="http://schemas.openxmlformats.org/officeDocument/2006/relationships/oleObject" Target="../embeddings/oleObject437.bin"/><Relationship Id="rId20" Type="http://schemas.openxmlformats.org/officeDocument/2006/relationships/oleObject" Target="../embeddings/oleObject439.bin"/><Relationship Id="rId29" Type="http://schemas.openxmlformats.org/officeDocument/2006/relationships/image" Target="../media/image391.wmf"/><Relationship Id="rId1" Type="http://schemas.openxmlformats.org/officeDocument/2006/relationships/vmlDrawing" Target="../drawings/vmlDrawing38.vml"/><Relationship Id="rId6" Type="http://schemas.openxmlformats.org/officeDocument/2006/relationships/oleObject" Target="../embeddings/oleObject432.bin"/><Relationship Id="rId11" Type="http://schemas.openxmlformats.org/officeDocument/2006/relationships/image" Target="../media/image267.wmf"/><Relationship Id="rId24" Type="http://schemas.openxmlformats.org/officeDocument/2006/relationships/oleObject" Target="../embeddings/oleObject441.bin"/><Relationship Id="rId32" Type="http://schemas.openxmlformats.org/officeDocument/2006/relationships/oleObject" Target="../embeddings/oleObject446.bin"/><Relationship Id="rId5" Type="http://schemas.openxmlformats.org/officeDocument/2006/relationships/image" Target="../media/image381.wmf"/><Relationship Id="rId15" Type="http://schemas.openxmlformats.org/officeDocument/2006/relationships/image" Target="../media/image384.wmf"/><Relationship Id="rId23" Type="http://schemas.openxmlformats.org/officeDocument/2006/relationships/image" Target="../media/image388.wmf"/><Relationship Id="rId28" Type="http://schemas.openxmlformats.org/officeDocument/2006/relationships/oleObject" Target="../embeddings/oleObject443.bin"/><Relationship Id="rId36" Type="http://schemas.openxmlformats.org/officeDocument/2006/relationships/oleObject" Target="../embeddings/oleObject450.bin"/><Relationship Id="rId10" Type="http://schemas.openxmlformats.org/officeDocument/2006/relationships/oleObject" Target="../embeddings/oleObject434.bin"/><Relationship Id="rId19" Type="http://schemas.openxmlformats.org/officeDocument/2006/relationships/image" Target="../media/image386.wmf"/><Relationship Id="rId31" Type="http://schemas.openxmlformats.org/officeDocument/2006/relationships/oleObject" Target="../embeddings/oleObject445.bin"/><Relationship Id="rId4" Type="http://schemas.openxmlformats.org/officeDocument/2006/relationships/oleObject" Target="../embeddings/oleObject431.bin"/><Relationship Id="rId9" Type="http://schemas.openxmlformats.org/officeDocument/2006/relationships/image" Target="../media/image296.wmf"/><Relationship Id="rId14" Type="http://schemas.openxmlformats.org/officeDocument/2006/relationships/oleObject" Target="../embeddings/oleObject436.bin"/><Relationship Id="rId22" Type="http://schemas.openxmlformats.org/officeDocument/2006/relationships/oleObject" Target="../embeddings/oleObject440.bin"/><Relationship Id="rId27" Type="http://schemas.openxmlformats.org/officeDocument/2006/relationships/image" Target="../media/image390.wmf"/><Relationship Id="rId30" Type="http://schemas.openxmlformats.org/officeDocument/2006/relationships/oleObject" Target="../embeddings/oleObject444.bin"/><Relationship Id="rId35" Type="http://schemas.openxmlformats.org/officeDocument/2006/relationships/oleObject" Target="../embeddings/oleObject449.bin"/><Relationship Id="rId8" Type="http://schemas.openxmlformats.org/officeDocument/2006/relationships/oleObject" Target="../embeddings/oleObject433.bin"/></Relationships>
</file>

<file path=ppt/slides/_rels/slide41.xml.rels><?xml version="1.0" encoding="UTF-8" standalone="yes"?>
<Relationships xmlns="http://schemas.openxmlformats.org/package/2006/relationships"><Relationship Id="rId13" Type="http://schemas.openxmlformats.org/officeDocument/2006/relationships/image" Target="../media/image394.wmf"/><Relationship Id="rId18" Type="http://schemas.openxmlformats.org/officeDocument/2006/relationships/oleObject" Target="../embeddings/oleObject459.bin"/><Relationship Id="rId26" Type="http://schemas.openxmlformats.org/officeDocument/2006/relationships/oleObject" Target="../embeddings/oleObject463.bin"/><Relationship Id="rId3" Type="http://schemas.openxmlformats.org/officeDocument/2006/relationships/image" Target="../media/image11.png"/><Relationship Id="rId21" Type="http://schemas.openxmlformats.org/officeDocument/2006/relationships/image" Target="../media/image398.wmf"/><Relationship Id="rId34" Type="http://schemas.openxmlformats.org/officeDocument/2006/relationships/oleObject" Target="../embeddings/oleObject467.bin"/><Relationship Id="rId7" Type="http://schemas.openxmlformats.org/officeDocument/2006/relationships/image" Target="../media/image392.wmf"/><Relationship Id="rId12" Type="http://schemas.openxmlformats.org/officeDocument/2006/relationships/oleObject" Target="../embeddings/oleObject456.bin"/><Relationship Id="rId17" Type="http://schemas.openxmlformats.org/officeDocument/2006/relationships/image" Target="../media/image396.wmf"/><Relationship Id="rId25" Type="http://schemas.openxmlformats.org/officeDocument/2006/relationships/image" Target="../media/image400.wmf"/><Relationship Id="rId33" Type="http://schemas.openxmlformats.org/officeDocument/2006/relationships/image" Target="../media/image404.wmf"/><Relationship Id="rId2" Type="http://schemas.openxmlformats.org/officeDocument/2006/relationships/slideLayout" Target="../slideLayouts/slideLayout36.xml"/><Relationship Id="rId16" Type="http://schemas.openxmlformats.org/officeDocument/2006/relationships/oleObject" Target="../embeddings/oleObject458.bin"/><Relationship Id="rId20" Type="http://schemas.openxmlformats.org/officeDocument/2006/relationships/oleObject" Target="../embeddings/oleObject460.bin"/><Relationship Id="rId29" Type="http://schemas.openxmlformats.org/officeDocument/2006/relationships/image" Target="../media/image402.wmf"/><Relationship Id="rId1" Type="http://schemas.openxmlformats.org/officeDocument/2006/relationships/vmlDrawing" Target="../drawings/vmlDrawing39.vml"/><Relationship Id="rId6" Type="http://schemas.openxmlformats.org/officeDocument/2006/relationships/oleObject" Target="../embeddings/oleObject452.bin"/><Relationship Id="rId11" Type="http://schemas.openxmlformats.org/officeDocument/2006/relationships/oleObject" Target="../embeddings/oleObject455.bin"/><Relationship Id="rId24" Type="http://schemas.openxmlformats.org/officeDocument/2006/relationships/oleObject" Target="../embeddings/oleObject462.bin"/><Relationship Id="rId32" Type="http://schemas.openxmlformats.org/officeDocument/2006/relationships/oleObject" Target="../embeddings/oleObject466.bin"/><Relationship Id="rId5" Type="http://schemas.openxmlformats.org/officeDocument/2006/relationships/image" Target="../media/image267.wmf"/><Relationship Id="rId15" Type="http://schemas.openxmlformats.org/officeDocument/2006/relationships/image" Target="../media/image395.wmf"/><Relationship Id="rId23" Type="http://schemas.openxmlformats.org/officeDocument/2006/relationships/image" Target="../media/image399.wmf"/><Relationship Id="rId28" Type="http://schemas.openxmlformats.org/officeDocument/2006/relationships/oleObject" Target="../embeddings/oleObject464.bin"/><Relationship Id="rId10" Type="http://schemas.openxmlformats.org/officeDocument/2006/relationships/oleObject" Target="../embeddings/oleObject454.bin"/><Relationship Id="rId19" Type="http://schemas.openxmlformats.org/officeDocument/2006/relationships/image" Target="../media/image397.wmf"/><Relationship Id="rId31" Type="http://schemas.openxmlformats.org/officeDocument/2006/relationships/image" Target="../media/image403.wmf"/><Relationship Id="rId4" Type="http://schemas.openxmlformats.org/officeDocument/2006/relationships/oleObject" Target="../embeddings/oleObject451.bin"/><Relationship Id="rId9" Type="http://schemas.openxmlformats.org/officeDocument/2006/relationships/image" Target="../media/image393.wmf"/><Relationship Id="rId14" Type="http://schemas.openxmlformats.org/officeDocument/2006/relationships/oleObject" Target="../embeddings/oleObject457.bin"/><Relationship Id="rId22" Type="http://schemas.openxmlformats.org/officeDocument/2006/relationships/oleObject" Target="../embeddings/oleObject461.bin"/><Relationship Id="rId27" Type="http://schemas.openxmlformats.org/officeDocument/2006/relationships/image" Target="../media/image401.wmf"/><Relationship Id="rId30" Type="http://schemas.openxmlformats.org/officeDocument/2006/relationships/oleObject" Target="../embeddings/oleObject465.bin"/><Relationship Id="rId35" Type="http://schemas.openxmlformats.org/officeDocument/2006/relationships/image" Target="../media/image405.wmf"/><Relationship Id="rId8" Type="http://schemas.openxmlformats.org/officeDocument/2006/relationships/oleObject" Target="../embeddings/oleObject45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70.bin"/><Relationship Id="rId13" Type="http://schemas.openxmlformats.org/officeDocument/2006/relationships/image" Target="../media/image408.wmf"/><Relationship Id="rId18" Type="http://schemas.openxmlformats.org/officeDocument/2006/relationships/image" Target="../media/image410.wmf"/><Relationship Id="rId26" Type="http://schemas.openxmlformats.org/officeDocument/2006/relationships/image" Target="../media/image414.wmf"/><Relationship Id="rId3" Type="http://schemas.openxmlformats.org/officeDocument/2006/relationships/image" Target="../media/image11.png"/><Relationship Id="rId21" Type="http://schemas.openxmlformats.org/officeDocument/2006/relationships/oleObject" Target="../embeddings/oleObject477.bin"/><Relationship Id="rId7" Type="http://schemas.openxmlformats.org/officeDocument/2006/relationships/image" Target="../media/image399.wmf"/><Relationship Id="rId12" Type="http://schemas.openxmlformats.org/officeDocument/2006/relationships/oleObject" Target="../embeddings/oleObject472.bin"/><Relationship Id="rId17" Type="http://schemas.openxmlformats.org/officeDocument/2006/relationships/oleObject" Target="../embeddings/oleObject475.bin"/><Relationship Id="rId25" Type="http://schemas.openxmlformats.org/officeDocument/2006/relationships/oleObject" Target="../embeddings/oleObject479.bin"/><Relationship Id="rId2" Type="http://schemas.openxmlformats.org/officeDocument/2006/relationships/slideLayout" Target="../slideLayouts/slideLayout36.xml"/><Relationship Id="rId16" Type="http://schemas.openxmlformats.org/officeDocument/2006/relationships/image" Target="../media/image409.wmf"/><Relationship Id="rId20" Type="http://schemas.openxmlformats.org/officeDocument/2006/relationships/image" Target="../media/image411.wmf"/><Relationship Id="rId1" Type="http://schemas.openxmlformats.org/officeDocument/2006/relationships/vmlDrawing" Target="../drawings/vmlDrawing40.vml"/><Relationship Id="rId6" Type="http://schemas.openxmlformats.org/officeDocument/2006/relationships/oleObject" Target="../embeddings/oleObject469.bin"/><Relationship Id="rId11" Type="http://schemas.openxmlformats.org/officeDocument/2006/relationships/image" Target="../media/image407.wmf"/><Relationship Id="rId24" Type="http://schemas.openxmlformats.org/officeDocument/2006/relationships/image" Target="../media/image413.wmf"/><Relationship Id="rId5" Type="http://schemas.openxmlformats.org/officeDocument/2006/relationships/image" Target="../media/image406.wmf"/><Relationship Id="rId15" Type="http://schemas.openxmlformats.org/officeDocument/2006/relationships/oleObject" Target="../embeddings/oleObject474.bin"/><Relationship Id="rId23" Type="http://schemas.openxmlformats.org/officeDocument/2006/relationships/oleObject" Target="../embeddings/oleObject478.bin"/><Relationship Id="rId28" Type="http://schemas.openxmlformats.org/officeDocument/2006/relationships/image" Target="../media/image415.png"/><Relationship Id="rId10" Type="http://schemas.openxmlformats.org/officeDocument/2006/relationships/oleObject" Target="../embeddings/oleObject471.bin"/><Relationship Id="rId19" Type="http://schemas.openxmlformats.org/officeDocument/2006/relationships/oleObject" Target="../embeddings/oleObject476.bin"/><Relationship Id="rId4" Type="http://schemas.openxmlformats.org/officeDocument/2006/relationships/oleObject" Target="../embeddings/oleObject468.bin"/><Relationship Id="rId9" Type="http://schemas.openxmlformats.org/officeDocument/2006/relationships/image" Target="../media/image400.wmf"/><Relationship Id="rId14" Type="http://schemas.openxmlformats.org/officeDocument/2006/relationships/oleObject" Target="../embeddings/oleObject473.bin"/><Relationship Id="rId22" Type="http://schemas.openxmlformats.org/officeDocument/2006/relationships/image" Target="../media/image412.wmf"/><Relationship Id="rId27" Type="http://schemas.openxmlformats.org/officeDocument/2006/relationships/oleObject" Target="../embeddings/oleObject480.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83.bin"/><Relationship Id="rId13" Type="http://schemas.openxmlformats.org/officeDocument/2006/relationships/oleObject" Target="../embeddings/oleObject486.bin"/><Relationship Id="rId18" Type="http://schemas.openxmlformats.org/officeDocument/2006/relationships/image" Target="../media/image421.wmf"/><Relationship Id="rId26" Type="http://schemas.openxmlformats.org/officeDocument/2006/relationships/image" Target="../media/image426.png"/><Relationship Id="rId3" Type="http://schemas.openxmlformats.org/officeDocument/2006/relationships/image" Target="../media/image11.png"/><Relationship Id="rId21" Type="http://schemas.openxmlformats.org/officeDocument/2006/relationships/oleObject" Target="../embeddings/oleObject490.bin"/><Relationship Id="rId7" Type="http://schemas.openxmlformats.org/officeDocument/2006/relationships/image" Target="../media/image399.wmf"/><Relationship Id="rId12" Type="http://schemas.openxmlformats.org/officeDocument/2006/relationships/image" Target="../media/image418.wmf"/><Relationship Id="rId17" Type="http://schemas.openxmlformats.org/officeDocument/2006/relationships/oleObject" Target="../embeddings/oleObject488.bin"/><Relationship Id="rId25" Type="http://schemas.openxmlformats.org/officeDocument/2006/relationships/image" Target="../media/image425.png"/><Relationship Id="rId2" Type="http://schemas.openxmlformats.org/officeDocument/2006/relationships/slideLayout" Target="../slideLayouts/slideLayout36.xml"/><Relationship Id="rId16" Type="http://schemas.openxmlformats.org/officeDocument/2006/relationships/image" Target="../media/image420.wmf"/><Relationship Id="rId20" Type="http://schemas.openxmlformats.org/officeDocument/2006/relationships/image" Target="../media/image422.wmf"/><Relationship Id="rId29" Type="http://schemas.openxmlformats.org/officeDocument/2006/relationships/image" Target="../media/image424.wmf"/><Relationship Id="rId1" Type="http://schemas.openxmlformats.org/officeDocument/2006/relationships/vmlDrawing" Target="../drawings/vmlDrawing41.vml"/><Relationship Id="rId6" Type="http://schemas.openxmlformats.org/officeDocument/2006/relationships/oleObject" Target="../embeddings/oleObject482.bin"/><Relationship Id="rId11" Type="http://schemas.openxmlformats.org/officeDocument/2006/relationships/oleObject" Target="../embeddings/oleObject485.bin"/><Relationship Id="rId24" Type="http://schemas.openxmlformats.org/officeDocument/2006/relationships/oleObject" Target="../embeddings/oleObject492.bin"/><Relationship Id="rId5" Type="http://schemas.openxmlformats.org/officeDocument/2006/relationships/image" Target="../media/image416.wmf"/><Relationship Id="rId15" Type="http://schemas.openxmlformats.org/officeDocument/2006/relationships/oleObject" Target="../embeddings/oleObject487.bin"/><Relationship Id="rId23" Type="http://schemas.openxmlformats.org/officeDocument/2006/relationships/oleObject" Target="../embeddings/oleObject491.bin"/><Relationship Id="rId28" Type="http://schemas.openxmlformats.org/officeDocument/2006/relationships/oleObject" Target="../embeddings/oleObject493.bin"/><Relationship Id="rId10" Type="http://schemas.openxmlformats.org/officeDocument/2006/relationships/oleObject" Target="../embeddings/oleObject484.bin"/><Relationship Id="rId19" Type="http://schemas.openxmlformats.org/officeDocument/2006/relationships/oleObject" Target="../embeddings/oleObject489.bin"/><Relationship Id="rId31" Type="http://schemas.openxmlformats.org/officeDocument/2006/relationships/image" Target="../media/image429.png"/><Relationship Id="rId4" Type="http://schemas.openxmlformats.org/officeDocument/2006/relationships/oleObject" Target="../embeddings/oleObject481.bin"/><Relationship Id="rId9" Type="http://schemas.openxmlformats.org/officeDocument/2006/relationships/image" Target="../media/image417.wmf"/><Relationship Id="rId14" Type="http://schemas.openxmlformats.org/officeDocument/2006/relationships/image" Target="../media/image419.wmf"/><Relationship Id="rId22" Type="http://schemas.openxmlformats.org/officeDocument/2006/relationships/image" Target="../media/image423.wmf"/><Relationship Id="rId27" Type="http://schemas.openxmlformats.org/officeDocument/2006/relationships/image" Target="../media/image427.png"/><Relationship Id="rId30" Type="http://schemas.openxmlformats.org/officeDocument/2006/relationships/image" Target="../media/image428.png"/></Relationships>
</file>

<file path=ppt/slides/_rels/slide44.xml.rels><?xml version="1.0" encoding="UTF-8" standalone="yes"?>
<Relationships xmlns="http://schemas.openxmlformats.org/package/2006/relationships"><Relationship Id="rId8" Type="http://schemas.openxmlformats.org/officeDocument/2006/relationships/image" Target="../media/image431.emf"/><Relationship Id="rId13" Type="http://schemas.openxmlformats.org/officeDocument/2006/relationships/oleObject" Target="../embeddings/oleObject498.bin"/><Relationship Id="rId18" Type="http://schemas.openxmlformats.org/officeDocument/2006/relationships/image" Target="../media/image436.wmf"/><Relationship Id="rId3" Type="http://schemas.openxmlformats.org/officeDocument/2006/relationships/image" Target="../media/image11.png"/><Relationship Id="rId7" Type="http://schemas.openxmlformats.org/officeDocument/2006/relationships/oleObject" Target="../embeddings/oleObject495.bin"/><Relationship Id="rId12" Type="http://schemas.openxmlformats.org/officeDocument/2006/relationships/image" Target="../media/image433.emf"/><Relationship Id="rId17" Type="http://schemas.openxmlformats.org/officeDocument/2006/relationships/oleObject" Target="../embeddings/oleObject500.bin"/><Relationship Id="rId2" Type="http://schemas.openxmlformats.org/officeDocument/2006/relationships/slideLayout" Target="../slideLayouts/slideLayout36.xml"/><Relationship Id="rId16" Type="http://schemas.openxmlformats.org/officeDocument/2006/relationships/image" Target="../media/image435.wmf"/><Relationship Id="rId1" Type="http://schemas.openxmlformats.org/officeDocument/2006/relationships/vmlDrawing" Target="../drawings/vmlDrawing42.vml"/><Relationship Id="rId6" Type="http://schemas.openxmlformats.org/officeDocument/2006/relationships/image" Target="../media/image430.emf"/><Relationship Id="rId11" Type="http://schemas.openxmlformats.org/officeDocument/2006/relationships/oleObject" Target="../embeddings/oleObject497.bin"/><Relationship Id="rId5" Type="http://schemas.openxmlformats.org/officeDocument/2006/relationships/oleObject" Target="../embeddings/oleObject494.bin"/><Relationship Id="rId15" Type="http://schemas.openxmlformats.org/officeDocument/2006/relationships/oleObject" Target="../embeddings/oleObject499.bin"/><Relationship Id="rId10" Type="http://schemas.openxmlformats.org/officeDocument/2006/relationships/image" Target="../media/image432.wmf"/><Relationship Id="rId19" Type="http://schemas.openxmlformats.org/officeDocument/2006/relationships/image" Target="../media/image438.png"/><Relationship Id="rId4" Type="http://schemas.openxmlformats.org/officeDocument/2006/relationships/image" Target="../media/image437.png"/><Relationship Id="rId9" Type="http://schemas.openxmlformats.org/officeDocument/2006/relationships/oleObject" Target="../embeddings/oleObject496.bin"/><Relationship Id="rId14" Type="http://schemas.openxmlformats.org/officeDocument/2006/relationships/image" Target="../media/image43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image" Target="../media/image443.wmf"/><Relationship Id="rId18" Type="http://schemas.openxmlformats.org/officeDocument/2006/relationships/oleObject" Target="../embeddings/oleObject507.bin"/><Relationship Id="rId3" Type="http://schemas.openxmlformats.org/officeDocument/2006/relationships/image" Target="../media/image11.png"/><Relationship Id="rId7" Type="http://schemas.openxmlformats.org/officeDocument/2006/relationships/image" Target="../media/image440.wmf"/><Relationship Id="rId12" Type="http://schemas.openxmlformats.org/officeDocument/2006/relationships/oleObject" Target="../embeddings/oleObject505.bin"/><Relationship Id="rId17" Type="http://schemas.openxmlformats.org/officeDocument/2006/relationships/image" Target="../media/image447.png"/><Relationship Id="rId2" Type="http://schemas.openxmlformats.org/officeDocument/2006/relationships/slideLayout" Target="../slideLayouts/slideLayout36.xml"/><Relationship Id="rId16" Type="http://schemas.openxmlformats.org/officeDocument/2006/relationships/image" Target="../media/image446.png"/><Relationship Id="rId1" Type="http://schemas.openxmlformats.org/officeDocument/2006/relationships/vmlDrawing" Target="../drawings/vmlDrawing43.vml"/><Relationship Id="rId6" Type="http://schemas.openxmlformats.org/officeDocument/2006/relationships/oleObject" Target="../embeddings/oleObject502.bin"/><Relationship Id="rId11" Type="http://schemas.openxmlformats.org/officeDocument/2006/relationships/image" Target="../media/image442.wmf"/><Relationship Id="rId5" Type="http://schemas.openxmlformats.org/officeDocument/2006/relationships/image" Target="../media/image439.wmf"/><Relationship Id="rId15" Type="http://schemas.openxmlformats.org/officeDocument/2006/relationships/image" Target="../media/image444.wmf"/><Relationship Id="rId10" Type="http://schemas.openxmlformats.org/officeDocument/2006/relationships/oleObject" Target="../embeddings/oleObject504.bin"/><Relationship Id="rId19" Type="http://schemas.openxmlformats.org/officeDocument/2006/relationships/image" Target="../media/image445.wmf"/><Relationship Id="rId4" Type="http://schemas.openxmlformats.org/officeDocument/2006/relationships/oleObject" Target="../embeddings/oleObject501.bin"/><Relationship Id="rId9" Type="http://schemas.openxmlformats.org/officeDocument/2006/relationships/image" Target="../media/image441.wmf"/><Relationship Id="rId14" Type="http://schemas.openxmlformats.org/officeDocument/2006/relationships/oleObject" Target="../embeddings/oleObject506.bin"/></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3" Type="http://schemas.openxmlformats.org/officeDocument/2006/relationships/image" Target="../media/image452.wmf"/><Relationship Id="rId18" Type="http://schemas.openxmlformats.org/officeDocument/2006/relationships/oleObject" Target="../embeddings/oleObject515.bin"/><Relationship Id="rId26" Type="http://schemas.openxmlformats.org/officeDocument/2006/relationships/oleObject" Target="../embeddings/oleObject519.bin"/><Relationship Id="rId3" Type="http://schemas.openxmlformats.org/officeDocument/2006/relationships/image" Target="../media/image11.png"/><Relationship Id="rId21" Type="http://schemas.openxmlformats.org/officeDocument/2006/relationships/image" Target="../media/image456.emf"/><Relationship Id="rId7" Type="http://schemas.openxmlformats.org/officeDocument/2006/relationships/image" Target="../media/image449.wmf"/><Relationship Id="rId12" Type="http://schemas.openxmlformats.org/officeDocument/2006/relationships/oleObject" Target="../embeddings/oleObject512.bin"/><Relationship Id="rId17" Type="http://schemas.openxmlformats.org/officeDocument/2006/relationships/image" Target="../media/image454.emf"/><Relationship Id="rId25" Type="http://schemas.openxmlformats.org/officeDocument/2006/relationships/image" Target="../media/image458.wmf"/><Relationship Id="rId33" Type="http://schemas.openxmlformats.org/officeDocument/2006/relationships/image" Target="../media/image462.emf"/><Relationship Id="rId2" Type="http://schemas.openxmlformats.org/officeDocument/2006/relationships/slideLayout" Target="../slideLayouts/slideLayout36.xml"/><Relationship Id="rId16" Type="http://schemas.openxmlformats.org/officeDocument/2006/relationships/oleObject" Target="../embeddings/oleObject514.bin"/><Relationship Id="rId20" Type="http://schemas.openxmlformats.org/officeDocument/2006/relationships/oleObject" Target="../embeddings/oleObject516.bin"/><Relationship Id="rId29" Type="http://schemas.openxmlformats.org/officeDocument/2006/relationships/image" Target="../media/image460.emf"/><Relationship Id="rId1" Type="http://schemas.openxmlformats.org/officeDocument/2006/relationships/vmlDrawing" Target="../drawings/vmlDrawing44.vml"/><Relationship Id="rId6" Type="http://schemas.openxmlformats.org/officeDocument/2006/relationships/oleObject" Target="../embeddings/oleObject509.bin"/><Relationship Id="rId11" Type="http://schemas.openxmlformats.org/officeDocument/2006/relationships/image" Target="../media/image451.wmf"/><Relationship Id="rId24" Type="http://schemas.openxmlformats.org/officeDocument/2006/relationships/oleObject" Target="../embeddings/oleObject518.bin"/><Relationship Id="rId32" Type="http://schemas.openxmlformats.org/officeDocument/2006/relationships/oleObject" Target="../embeddings/oleObject522.bin"/><Relationship Id="rId5" Type="http://schemas.openxmlformats.org/officeDocument/2006/relationships/image" Target="../media/image448.wmf"/><Relationship Id="rId15" Type="http://schemas.openxmlformats.org/officeDocument/2006/relationships/image" Target="../media/image453.wmf"/><Relationship Id="rId23" Type="http://schemas.openxmlformats.org/officeDocument/2006/relationships/image" Target="../media/image457.wmf"/><Relationship Id="rId28" Type="http://schemas.openxmlformats.org/officeDocument/2006/relationships/oleObject" Target="../embeddings/oleObject520.bin"/><Relationship Id="rId10" Type="http://schemas.openxmlformats.org/officeDocument/2006/relationships/oleObject" Target="../embeddings/oleObject511.bin"/><Relationship Id="rId19" Type="http://schemas.openxmlformats.org/officeDocument/2006/relationships/image" Target="../media/image455.emf"/><Relationship Id="rId31" Type="http://schemas.openxmlformats.org/officeDocument/2006/relationships/image" Target="../media/image461.emf"/><Relationship Id="rId4" Type="http://schemas.openxmlformats.org/officeDocument/2006/relationships/oleObject" Target="../embeddings/oleObject508.bin"/><Relationship Id="rId9" Type="http://schemas.openxmlformats.org/officeDocument/2006/relationships/image" Target="../media/image450.wmf"/><Relationship Id="rId14" Type="http://schemas.openxmlformats.org/officeDocument/2006/relationships/oleObject" Target="../embeddings/oleObject513.bin"/><Relationship Id="rId22" Type="http://schemas.openxmlformats.org/officeDocument/2006/relationships/oleObject" Target="../embeddings/oleObject517.bin"/><Relationship Id="rId27" Type="http://schemas.openxmlformats.org/officeDocument/2006/relationships/image" Target="../media/image459.emf"/><Relationship Id="rId30" Type="http://schemas.openxmlformats.org/officeDocument/2006/relationships/oleObject" Target="../embeddings/oleObject521.bin"/><Relationship Id="rId8" Type="http://schemas.openxmlformats.org/officeDocument/2006/relationships/oleObject" Target="../embeddings/oleObject51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25.bin"/><Relationship Id="rId13" Type="http://schemas.openxmlformats.org/officeDocument/2006/relationships/image" Target="../media/image467.wmf"/><Relationship Id="rId18" Type="http://schemas.openxmlformats.org/officeDocument/2006/relationships/oleObject" Target="../embeddings/oleObject530.bin"/><Relationship Id="rId3" Type="http://schemas.openxmlformats.org/officeDocument/2006/relationships/image" Target="../media/image11.png"/><Relationship Id="rId21" Type="http://schemas.openxmlformats.org/officeDocument/2006/relationships/oleObject" Target="../embeddings/oleObject533.bin"/><Relationship Id="rId7" Type="http://schemas.openxmlformats.org/officeDocument/2006/relationships/image" Target="../media/image464.wmf"/><Relationship Id="rId12" Type="http://schemas.openxmlformats.org/officeDocument/2006/relationships/oleObject" Target="../embeddings/oleObject527.bin"/><Relationship Id="rId17" Type="http://schemas.openxmlformats.org/officeDocument/2006/relationships/image" Target="../media/image469.wmf"/><Relationship Id="rId25" Type="http://schemas.openxmlformats.org/officeDocument/2006/relationships/image" Target="../media/image470.png"/><Relationship Id="rId2" Type="http://schemas.openxmlformats.org/officeDocument/2006/relationships/slideLayout" Target="../slideLayouts/slideLayout36.xml"/><Relationship Id="rId16" Type="http://schemas.openxmlformats.org/officeDocument/2006/relationships/oleObject" Target="../embeddings/oleObject529.bin"/><Relationship Id="rId20" Type="http://schemas.openxmlformats.org/officeDocument/2006/relationships/oleObject" Target="../embeddings/oleObject532.bin"/><Relationship Id="rId1" Type="http://schemas.openxmlformats.org/officeDocument/2006/relationships/vmlDrawing" Target="../drawings/vmlDrawing45.vml"/><Relationship Id="rId6" Type="http://schemas.openxmlformats.org/officeDocument/2006/relationships/oleObject" Target="../embeddings/oleObject524.bin"/><Relationship Id="rId11" Type="http://schemas.openxmlformats.org/officeDocument/2006/relationships/image" Target="../media/image466.wmf"/><Relationship Id="rId24" Type="http://schemas.openxmlformats.org/officeDocument/2006/relationships/oleObject" Target="../embeddings/oleObject536.bin"/><Relationship Id="rId5" Type="http://schemas.openxmlformats.org/officeDocument/2006/relationships/image" Target="../media/image463.wmf"/><Relationship Id="rId15" Type="http://schemas.openxmlformats.org/officeDocument/2006/relationships/image" Target="../media/image468.wmf"/><Relationship Id="rId23" Type="http://schemas.openxmlformats.org/officeDocument/2006/relationships/oleObject" Target="../embeddings/oleObject535.bin"/><Relationship Id="rId10" Type="http://schemas.openxmlformats.org/officeDocument/2006/relationships/oleObject" Target="../embeddings/oleObject526.bin"/><Relationship Id="rId19" Type="http://schemas.openxmlformats.org/officeDocument/2006/relationships/oleObject" Target="../embeddings/oleObject531.bin"/><Relationship Id="rId4" Type="http://schemas.openxmlformats.org/officeDocument/2006/relationships/oleObject" Target="../embeddings/oleObject523.bin"/><Relationship Id="rId9" Type="http://schemas.openxmlformats.org/officeDocument/2006/relationships/image" Target="../media/image465.wmf"/><Relationship Id="rId14" Type="http://schemas.openxmlformats.org/officeDocument/2006/relationships/oleObject" Target="../embeddings/oleObject528.bin"/><Relationship Id="rId22" Type="http://schemas.openxmlformats.org/officeDocument/2006/relationships/oleObject" Target="../embeddings/oleObject534.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39.bin"/><Relationship Id="rId13" Type="http://schemas.openxmlformats.org/officeDocument/2006/relationships/image" Target="../media/image475.wmf"/><Relationship Id="rId18" Type="http://schemas.openxmlformats.org/officeDocument/2006/relationships/oleObject" Target="../embeddings/oleObject544.bin"/><Relationship Id="rId3" Type="http://schemas.openxmlformats.org/officeDocument/2006/relationships/image" Target="../media/image11.png"/><Relationship Id="rId21" Type="http://schemas.openxmlformats.org/officeDocument/2006/relationships/image" Target="../media/image479.wmf"/><Relationship Id="rId7" Type="http://schemas.openxmlformats.org/officeDocument/2006/relationships/image" Target="../media/image472.wmf"/><Relationship Id="rId12" Type="http://schemas.openxmlformats.org/officeDocument/2006/relationships/oleObject" Target="../embeddings/oleObject541.bin"/><Relationship Id="rId17" Type="http://schemas.openxmlformats.org/officeDocument/2006/relationships/image" Target="../media/image477.wmf"/><Relationship Id="rId2" Type="http://schemas.openxmlformats.org/officeDocument/2006/relationships/slideLayout" Target="../slideLayouts/slideLayout36.xml"/><Relationship Id="rId16" Type="http://schemas.openxmlformats.org/officeDocument/2006/relationships/oleObject" Target="../embeddings/oleObject543.bin"/><Relationship Id="rId20" Type="http://schemas.openxmlformats.org/officeDocument/2006/relationships/oleObject" Target="../embeddings/oleObject545.bin"/><Relationship Id="rId1" Type="http://schemas.openxmlformats.org/officeDocument/2006/relationships/vmlDrawing" Target="../drawings/vmlDrawing46.vml"/><Relationship Id="rId6" Type="http://schemas.openxmlformats.org/officeDocument/2006/relationships/oleObject" Target="../embeddings/oleObject538.bin"/><Relationship Id="rId11" Type="http://schemas.openxmlformats.org/officeDocument/2006/relationships/image" Target="../media/image474.wmf"/><Relationship Id="rId24" Type="http://schemas.openxmlformats.org/officeDocument/2006/relationships/oleObject" Target="../embeddings/oleObject547.bin"/><Relationship Id="rId5" Type="http://schemas.openxmlformats.org/officeDocument/2006/relationships/image" Target="../media/image471.wmf"/><Relationship Id="rId15" Type="http://schemas.openxmlformats.org/officeDocument/2006/relationships/image" Target="../media/image476.wmf"/><Relationship Id="rId23" Type="http://schemas.openxmlformats.org/officeDocument/2006/relationships/image" Target="../media/image480.wmf"/><Relationship Id="rId10" Type="http://schemas.openxmlformats.org/officeDocument/2006/relationships/oleObject" Target="../embeddings/oleObject540.bin"/><Relationship Id="rId19" Type="http://schemas.openxmlformats.org/officeDocument/2006/relationships/image" Target="../media/image478.wmf"/><Relationship Id="rId4" Type="http://schemas.openxmlformats.org/officeDocument/2006/relationships/oleObject" Target="../embeddings/oleObject537.bin"/><Relationship Id="rId9" Type="http://schemas.openxmlformats.org/officeDocument/2006/relationships/image" Target="../media/image473.wmf"/><Relationship Id="rId14" Type="http://schemas.openxmlformats.org/officeDocument/2006/relationships/oleObject" Target="../embeddings/oleObject542.bin"/><Relationship Id="rId22" Type="http://schemas.openxmlformats.org/officeDocument/2006/relationships/oleObject" Target="../embeddings/oleObject546.bin"/></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slideLayout" Target="../slideLayouts/slideLayout36.xml"/><Relationship Id="rId1" Type="http://schemas.openxmlformats.org/officeDocument/2006/relationships/vmlDrawing" Target="../drawings/vmlDrawing5.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550.bin"/><Relationship Id="rId13" Type="http://schemas.openxmlformats.org/officeDocument/2006/relationships/image" Target="../media/image485.wmf"/><Relationship Id="rId18" Type="http://schemas.openxmlformats.org/officeDocument/2006/relationships/oleObject" Target="../embeddings/oleObject555.bin"/><Relationship Id="rId26" Type="http://schemas.openxmlformats.org/officeDocument/2006/relationships/oleObject" Target="../embeddings/oleObject562.bin"/><Relationship Id="rId3" Type="http://schemas.openxmlformats.org/officeDocument/2006/relationships/image" Target="../media/image11.png"/><Relationship Id="rId21" Type="http://schemas.openxmlformats.org/officeDocument/2006/relationships/oleObject" Target="../embeddings/oleObject557.bin"/><Relationship Id="rId7" Type="http://schemas.openxmlformats.org/officeDocument/2006/relationships/image" Target="../media/image482.wmf"/><Relationship Id="rId12" Type="http://schemas.openxmlformats.org/officeDocument/2006/relationships/oleObject" Target="../embeddings/oleObject552.bin"/><Relationship Id="rId17" Type="http://schemas.openxmlformats.org/officeDocument/2006/relationships/image" Target="../media/image487.wmf"/><Relationship Id="rId25" Type="http://schemas.openxmlformats.org/officeDocument/2006/relationships/oleObject" Target="../embeddings/oleObject561.bin"/><Relationship Id="rId2" Type="http://schemas.openxmlformats.org/officeDocument/2006/relationships/slideLayout" Target="../slideLayouts/slideLayout36.xml"/><Relationship Id="rId16" Type="http://schemas.openxmlformats.org/officeDocument/2006/relationships/oleObject" Target="../embeddings/oleObject554.bin"/><Relationship Id="rId20" Type="http://schemas.openxmlformats.org/officeDocument/2006/relationships/oleObject" Target="../embeddings/oleObject556.bin"/><Relationship Id="rId1" Type="http://schemas.openxmlformats.org/officeDocument/2006/relationships/vmlDrawing" Target="../drawings/vmlDrawing47.vml"/><Relationship Id="rId6" Type="http://schemas.openxmlformats.org/officeDocument/2006/relationships/oleObject" Target="../embeddings/oleObject549.bin"/><Relationship Id="rId11" Type="http://schemas.openxmlformats.org/officeDocument/2006/relationships/image" Target="../media/image484.wmf"/><Relationship Id="rId24" Type="http://schemas.openxmlformats.org/officeDocument/2006/relationships/oleObject" Target="../embeddings/oleObject560.bin"/><Relationship Id="rId5" Type="http://schemas.openxmlformats.org/officeDocument/2006/relationships/image" Target="../media/image481.wmf"/><Relationship Id="rId15" Type="http://schemas.openxmlformats.org/officeDocument/2006/relationships/image" Target="../media/image486.wmf"/><Relationship Id="rId23" Type="http://schemas.openxmlformats.org/officeDocument/2006/relationships/oleObject" Target="../embeddings/oleObject559.bin"/><Relationship Id="rId10" Type="http://schemas.openxmlformats.org/officeDocument/2006/relationships/oleObject" Target="../embeddings/oleObject551.bin"/><Relationship Id="rId19" Type="http://schemas.openxmlformats.org/officeDocument/2006/relationships/image" Target="../media/image488.wmf"/><Relationship Id="rId4" Type="http://schemas.openxmlformats.org/officeDocument/2006/relationships/oleObject" Target="../embeddings/oleObject548.bin"/><Relationship Id="rId9" Type="http://schemas.openxmlformats.org/officeDocument/2006/relationships/image" Target="../media/image483.wmf"/><Relationship Id="rId14" Type="http://schemas.openxmlformats.org/officeDocument/2006/relationships/oleObject" Target="../embeddings/oleObject553.bin"/><Relationship Id="rId22" Type="http://schemas.openxmlformats.org/officeDocument/2006/relationships/oleObject" Target="../embeddings/oleObject558.bin"/></Relationships>
</file>

<file path=ppt/slides/_rels/slide51.xml.rels><?xml version="1.0" encoding="UTF-8" standalone="yes"?>
<Relationships xmlns="http://schemas.openxmlformats.org/package/2006/relationships"><Relationship Id="rId13" Type="http://schemas.openxmlformats.org/officeDocument/2006/relationships/image" Target="../media/image493.wmf"/><Relationship Id="rId18" Type="http://schemas.openxmlformats.org/officeDocument/2006/relationships/oleObject" Target="../embeddings/oleObject570.bin"/><Relationship Id="rId26" Type="http://schemas.openxmlformats.org/officeDocument/2006/relationships/oleObject" Target="../embeddings/oleObject574.bin"/><Relationship Id="rId39" Type="http://schemas.openxmlformats.org/officeDocument/2006/relationships/image" Target="../media/image506.wmf"/><Relationship Id="rId21" Type="http://schemas.openxmlformats.org/officeDocument/2006/relationships/image" Target="../media/image497.wmf"/><Relationship Id="rId34" Type="http://schemas.openxmlformats.org/officeDocument/2006/relationships/oleObject" Target="../embeddings/oleObject578.bin"/><Relationship Id="rId42" Type="http://schemas.openxmlformats.org/officeDocument/2006/relationships/oleObject" Target="../embeddings/oleObject582.bin"/><Relationship Id="rId7" Type="http://schemas.openxmlformats.org/officeDocument/2006/relationships/image" Target="../media/image490.wmf"/><Relationship Id="rId2" Type="http://schemas.openxmlformats.org/officeDocument/2006/relationships/slideLayout" Target="../slideLayouts/slideLayout36.xml"/><Relationship Id="rId16" Type="http://schemas.openxmlformats.org/officeDocument/2006/relationships/oleObject" Target="../embeddings/oleObject569.bin"/><Relationship Id="rId20" Type="http://schemas.openxmlformats.org/officeDocument/2006/relationships/oleObject" Target="../embeddings/oleObject571.bin"/><Relationship Id="rId29" Type="http://schemas.openxmlformats.org/officeDocument/2006/relationships/image" Target="../media/image501.wmf"/><Relationship Id="rId41" Type="http://schemas.openxmlformats.org/officeDocument/2006/relationships/image" Target="../media/image507.wmf"/><Relationship Id="rId1" Type="http://schemas.openxmlformats.org/officeDocument/2006/relationships/vmlDrawing" Target="../drawings/vmlDrawing48.vml"/><Relationship Id="rId6" Type="http://schemas.openxmlformats.org/officeDocument/2006/relationships/oleObject" Target="../embeddings/oleObject564.bin"/><Relationship Id="rId11" Type="http://schemas.openxmlformats.org/officeDocument/2006/relationships/image" Target="../media/image492.wmf"/><Relationship Id="rId24" Type="http://schemas.openxmlformats.org/officeDocument/2006/relationships/oleObject" Target="../embeddings/oleObject573.bin"/><Relationship Id="rId32" Type="http://schemas.openxmlformats.org/officeDocument/2006/relationships/oleObject" Target="../embeddings/oleObject577.bin"/><Relationship Id="rId37" Type="http://schemas.openxmlformats.org/officeDocument/2006/relationships/image" Target="../media/image505.wmf"/><Relationship Id="rId40" Type="http://schemas.openxmlformats.org/officeDocument/2006/relationships/oleObject" Target="../embeddings/oleObject581.bin"/><Relationship Id="rId5" Type="http://schemas.openxmlformats.org/officeDocument/2006/relationships/image" Target="../media/image489.wmf"/><Relationship Id="rId15" Type="http://schemas.openxmlformats.org/officeDocument/2006/relationships/image" Target="../media/image494.wmf"/><Relationship Id="rId23" Type="http://schemas.openxmlformats.org/officeDocument/2006/relationships/image" Target="../media/image498.wmf"/><Relationship Id="rId28" Type="http://schemas.openxmlformats.org/officeDocument/2006/relationships/oleObject" Target="../embeddings/oleObject575.bin"/><Relationship Id="rId36" Type="http://schemas.openxmlformats.org/officeDocument/2006/relationships/oleObject" Target="../embeddings/oleObject579.bin"/><Relationship Id="rId10" Type="http://schemas.openxmlformats.org/officeDocument/2006/relationships/oleObject" Target="../embeddings/oleObject566.bin"/><Relationship Id="rId19" Type="http://schemas.openxmlformats.org/officeDocument/2006/relationships/image" Target="../media/image496.wmf"/><Relationship Id="rId31" Type="http://schemas.openxmlformats.org/officeDocument/2006/relationships/image" Target="../media/image502.wmf"/><Relationship Id="rId4" Type="http://schemas.openxmlformats.org/officeDocument/2006/relationships/oleObject" Target="../embeddings/oleObject563.bin"/><Relationship Id="rId9" Type="http://schemas.openxmlformats.org/officeDocument/2006/relationships/image" Target="../media/image491.wmf"/><Relationship Id="rId14" Type="http://schemas.openxmlformats.org/officeDocument/2006/relationships/oleObject" Target="../embeddings/oleObject568.bin"/><Relationship Id="rId22" Type="http://schemas.openxmlformats.org/officeDocument/2006/relationships/oleObject" Target="../embeddings/oleObject572.bin"/><Relationship Id="rId27" Type="http://schemas.openxmlformats.org/officeDocument/2006/relationships/image" Target="../media/image500.wmf"/><Relationship Id="rId30" Type="http://schemas.openxmlformats.org/officeDocument/2006/relationships/oleObject" Target="../embeddings/oleObject576.bin"/><Relationship Id="rId35" Type="http://schemas.openxmlformats.org/officeDocument/2006/relationships/image" Target="../media/image504.wmf"/><Relationship Id="rId43" Type="http://schemas.openxmlformats.org/officeDocument/2006/relationships/image" Target="../media/image508.wmf"/><Relationship Id="rId8" Type="http://schemas.openxmlformats.org/officeDocument/2006/relationships/oleObject" Target="../embeddings/oleObject565.bin"/><Relationship Id="rId3" Type="http://schemas.openxmlformats.org/officeDocument/2006/relationships/image" Target="../media/image11.png"/><Relationship Id="rId12" Type="http://schemas.openxmlformats.org/officeDocument/2006/relationships/oleObject" Target="../embeddings/oleObject567.bin"/><Relationship Id="rId17" Type="http://schemas.openxmlformats.org/officeDocument/2006/relationships/image" Target="../media/image495.wmf"/><Relationship Id="rId25" Type="http://schemas.openxmlformats.org/officeDocument/2006/relationships/image" Target="../media/image499.wmf"/><Relationship Id="rId33" Type="http://schemas.openxmlformats.org/officeDocument/2006/relationships/image" Target="../media/image503.wmf"/><Relationship Id="rId38" Type="http://schemas.openxmlformats.org/officeDocument/2006/relationships/oleObject" Target="../embeddings/oleObject580.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85.bin"/><Relationship Id="rId13" Type="http://schemas.openxmlformats.org/officeDocument/2006/relationships/oleObject" Target="../embeddings/oleObject588.bin"/><Relationship Id="rId18" Type="http://schemas.openxmlformats.org/officeDocument/2006/relationships/image" Target="../media/image515.wmf"/><Relationship Id="rId3" Type="http://schemas.openxmlformats.org/officeDocument/2006/relationships/image" Target="../media/image11.png"/><Relationship Id="rId21" Type="http://schemas.openxmlformats.org/officeDocument/2006/relationships/oleObject" Target="../embeddings/oleObject592.bin"/><Relationship Id="rId7" Type="http://schemas.openxmlformats.org/officeDocument/2006/relationships/image" Target="../media/image510.wmf"/><Relationship Id="rId12" Type="http://schemas.openxmlformats.org/officeDocument/2006/relationships/image" Target="../media/image512.wmf"/><Relationship Id="rId17" Type="http://schemas.openxmlformats.org/officeDocument/2006/relationships/oleObject" Target="../embeddings/oleObject590.bin"/><Relationship Id="rId2" Type="http://schemas.openxmlformats.org/officeDocument/2006/relationships/slideLayout" Target="../slideLayouts/slideLayout36.xml"/><Relationship Id="rId16" Type="http://schemas.openxmlformats.org/officeDocument/2006/relationships/image" Target="../media/image514.wmf"/><Relationship Id="rId20" Type="http://schemas.openxmlformats.org/officeDocument/2006/relationships/image" Target="../media/image508.wmf"/><Relationship Id="rId1" Type="http://schemas.openxmlformats.org/officeDocument/2006/relationships/vmlDrawing" Target="../drawings/vmlDrawing49.vml"/><Relationship Id="rId6" Type="http://schemas.openxmlformats.org/officeDocument/2006/relationships/oleObject" Target="../embeddings/oleObject584.bin"/><Relationship Id="rId11" Type="http://schemas.openxmlformats.org/officeDocument/2006/relationships/oleObject" Target="../embeddings/oleObject587.bin"/><Relationship Id="rId24" Type="http://schemas.openxmlformats.org/officeDocument/2006/relationships/image" Target="../media/image467.wmf"/><Relationship Id="rId5" Type="http://schemas.openxmlformats.org/officeDocument/2006/relationships/image" Target="../media/image509.wmf"/><Relationship Id="rId15" Type="http://schemas.openxmlformats.org/officeDocument/2006/relationships/oleObject" Target="../embeddings/oleObject589.bin"/><Relationship Id="rId23" Type="http://schemas.openxmlformats.org/officeDocument/2006/relationships/oleObject" Target="../embeddings/oleObject593.bin"/><Relationship Id="rId10" Type="http://schemas.openxmlformats.org/officeDocument/2006/relationships/oleObject" Target="../embeddings/oleObject586.bin"/><Relationship Id="rId19" Type="http://schemas.openxmlformats.org/officeDocument/2006/relationships/oleObject" Target="../embeddings/oleObject591.bin"/><Relationship Id="rId4" Type="http://schemas.openxmlformats.org/officeDocument/2006/relationships/oleObject" Target="../embeddings/oleObject583.bin"/><Relationship Id="rId9" Type="http://schemas.openxmlformats.org/officeDocument/2006/relationships/image" Target="../media/image511.wmf"/><Relationship Id="rId14" Type="http://schemas.openxmlformats.org/officeDocument/2006/relationships/image" Target="../media/image513.wmf"/><Relationship Id="rId22" Type="http://schemas.openxmlformats.org/officeDocument/2006/relationships/image" Target="../media/image469.wmf"/></Relationships>
</file>

<file path=ppt/slides/_rels/slide53.xml.rels><?xml version="1.0" encoding="UTF-8" standalone="yes"?>
<Relationships xmlns="http://schemas.openxmlformats.org/package/2006/relationships"><Relationship Id="rId13" Type="http://schemas.openxmlformats.org/officeDocument/2006/relationships/image" Target="../media/image520.wmf"/><Relationship Id="rId18" Type="http://schemas.openxmlformats.org/officeDocument/2006/relationships/oleObject" Target="../embeddings/oleObject601.bin"/><Relationship Id="rId26" Type="http://schemas.openxmlformats.org/officeDocument/2006/relationships/oleObject" Target="../embeddings/oleObject605.bin"/><Relationship Id="rId39" Type="http://schemas.openxmlformats.org/officeDocument/2006/relationships/image" Target="../media/image532.wmf"/><Relationship Id="rId21" Type="http://schemas.openxmlformats.org/officeDocument/2006/relationships/image" Target="../media/image524.wmf"/><Relationship Id="rId34" Type="http://schemas.openxmlformats.org/officeDocument/2006/relationships/oleObject" Target="../embeddings/oleObject609.bin"/><Relationship Id="rId42" Type="http://schemas.openxmlformats.org/officeDocument/2006/relationships/oleObject" Target="../embeddings/oleObject614.bin"/><Relationship Id="rId7" Type="http://schemas.openxmlformats.org/officeDocument/2006/relationships/image" Target="../media/image517.wmf"/><Relationship Id="rId2" Type="http://schemas.openxmlformats.org/officeDocument/2006/relationships/slideLayout" Target="../slideLayouts/slideLayout36.xml"/><Relationship Id="rId16" Type="http://schemas.openxmlformats.org/officeDocument/2006/relationships/oleObject" Target="../embeddings/oleObject600.bin"/><Relationship Id="rId29" Type="http://schemas.openxmlformats.org/officeDocument/2006/relationships/image" Target="../media/image528.wmf"/><Relationship Id="rId1" Type="http://schemas.openxmlformats.org/officeDocument/2006/relationships/vmlDrawing" Target="../drawings/vmlDrawing50.vml"/><Relationship Id="rId6" Type="http://schemas.openxmlformats.org/officeDocument/2006/relationships/oleObject" Target="../embeddings/oleObject595.bin"/><Relationship Id="rId11" Type="http://schemas.openxmlformats.org/officeDocument/2006/relationships/image" Target="../media/image519.wmf"/><Relationship Id="rId24" Type="http://schemas.openxmlformats.org/officeDocument/2006/relationships/oleObject" Target="../embeddings/oleObject604.bin"/><Relationship Id="rId32" Type="http://schemas.openxmlformats.org/officeDocument/2006/relationships/oleObject" Target="../embeddings/oleObject608.bin"/><Relationship Id="rId37" Type="http://schemas.openxmlformats.org/officeDocument/2006/relationships/image" Target="../media/image488.wmf"/><Relationship Id="rId40" Type="http://schemas.openxmlformats.org/officeDocument/2006/relationships/oleObject" Target="../embeddings/oleObject612.bin"/><Relationship Id="rId45" Type="http://schemas.openxmlformats.org/officeDocument/2006/relationships/image" Target="../media/image533.emf"/><Relationship Id="rId5" Type="http://schemas.openxmlformats.org/officeDocument/2006/relationships/image" Target="../media/image516.wmf"/><Relationship Id="rId15" Type="http://schemas.openxmlformats.org/officeDocument/2006/relationships/image" Target="../media/image521.wmf"/><Relationship Id="rId23" Type="http://schemas.openxmlformats.org/officeDocument/2006/relationships/image" Target="../media/image525.wmf"/><Relationship Id="rId28" Type="http://schemas.openxmlformats.org/officeDocument/2006/relationships/oleObject" Target="../embeddings/oleObject606.bin"/><Relationship Id="rId36" Type="http://schemas.openxmlformats.org/officeDocument/2006/relationships/oleObject" Target="../embeddings/oleObject610.bin"/><Relationship Id="rId10" Type="http://schemas.openxmlformats.org/officeDocument/2006/relationships/oleObject" Target="../embeddings/oleObject597.bin"/><Relationship Id="rId19" Type="http://schemas.openxmlformats.org/officeDocument/2006/relationships/image" Target="../media/image523.wmf"/><Relationship Id="rId31" Type="http://schemas.openxmlformats.org/officeDocument/2006/relationships/image" Target="../media/image529.wmf"/><Relationship Id="rId44" Type="http://schemas.openxmlformats.org/officeDocument/2006/relationships/oleObject" Target="../embeddings/oleObject616.bin"/><Relationship Id="rId4" Type="http://schemas.openxmlformats.org/officeDocument/2006/relationships/oleObject" Target="../embeddings/oleObject594.bin"/><Relationship Id="rId9" Type="http://schemas.openxmlformats.org/officeDocument/2006/relationships/image" Target="../media/image518.wmf"/><Relationship Id="rId14" Type="http://schemas.openxmlformats.org/officeDocument/2006/relationships/oleObject" Target="../embeddings/oleObject599.bin"/><Relationship Id="rId22" Type="http://schemas.openxmlformats.org/officeDocument/2006/relationships/oleObject" Target="../embeddings/oleObject603.bin"/><Relationship Id="rId27" Type="http://schemas.openxmlformats.org/officeDocument/2006/relationships/image" Target="../media/image527.wmf"/><Relationship Id="rId30" Type="http://schemas.openxmlformats.org/officeDocument/2006/relationships/oleObject" Target="../embeddings/oleObject607.bin"/><Relationship Id="rId35" Type="http://schemas.openxmlformats.org/officeDocument/2006/relationships/image" Target="../media/image531.wmf"/><Relationship Id="rId43" Type="http://schemas.openxmlformats.org/officeDocument/2006/relationships/oleObject" Target="../embeddings/oleObject615.bin"/><Relationship Id="rId8" Type="http://schemas.openxmlformats.org/officeDocument/2006/relationships/oleObject" Target="../embeddings/oleObject596.bin"/><Relationship Id="rId3" Type="http://schemas.openxmlformats.org/officeDocument/2006/relationships/image" Target="../media/image11.png"/><Relationship Id="rId12" Type="http://schemas.openxmlformats.org/officeDocument/2006/relationships/oleObject" Target="../embeddings/oleObject598.bin"/><Relationship Id="rId17" Type="http://schemas.openxmlformats.org/officeDocument/2006/relationships/image" Target="../media/image522.wmf"/><Relationship Id="rId25" Type="http://schemas.openxmlformats.org/officeDocument/2006/relationships/image" Target="../media/image526.wmf"/><Relationship Id="rId33" Type="http://schemas.openxmlformats.org/officeDocument/2006/relationships/image" Target="../media/image530.wmf"/><Relationship Id="rId38" Type="http://schemas.openxmlformats.org/officeDocument/2006/relationships/oleObject" Target="../embeddings/oleObject611.bin"/><Relationship Id="rId20" Type="http://schemas.openxmlformats.org/officeDocument/2006/relationships/oleObject" Target="../embeddings/oleObject602.bin"/><Relationship Id="rId41" Type="http://schemas.openxmlformats.org/officeDocument/2006/relationships/oleObject" Target="../embeddings/oleObject613.bin"/></Relationships>
</file>

<file path=ppt/slides/_rels/slide54.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11.png"/><Relationship Id="rId7" Type="http://schemas.openxmlformats.org/officeDocument/2006/relationships/image" Target="../media/image532.wmf"/><Relationship Id="rId2" Type="http://schemas.openxmlformats.org/officeDocument/2006/relationships/slideLayout" Target="../slideLayouts/slideLayout36.xml"/><Relationship Id="rId1" Type="http://schemas.openxmlformats.org/officeDocument/2006/relationships/vmlDrawing" Target="../drawings/vmlDrawing51.vml"/><Relationship Id="rId6" Type="http://schemas.openxmlformats.org/officeDocument/2006/relationships/oleObject" Target="../embeddings/oleObject611.bin"/><Relationship Id="rId11" Type="http://schemas.openxmlformats.org/officeDocument/2006/relationships/image" Target="../media/image537.png"/><Relationship Id="rId5" Type="http://schemas.openxmlformats.org/officeDocument/2006/relationships/image" Target="../media/image488.wmf"/><Relationship Id="rId10" Type="http://schemas.openxmlformats.org/officeDocument/2006/relationships/image" Target="../media/image536.png"/><Relationship Id="rId4" Type="http://schemas.openxmlformats.org/officeDocument/2006/relationships/oleObject" Target="../embeddings/oleObject610.bin"/><Relationship Id="rId9" Type="http://schemas.openxmlformats.org/officeDocument/2006/relationships/image" Target="../media/image535.png"/></Relationships>
</file>

<file path=ppt/slides/_rels/slide55.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image" Target="../media/image538.png"/><Relationship Id="rId1" Type="http://schemas.openxmlformats.org/officeDocument/2006/relationships/slideLayout" Target="../slideLayouts/slideLayout36.xml"/><Relationship Id="rId5" Type="http://schemas.openxmlformats.org/officeDocument/2006/relationships/image" Target="../media/image11.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619.bin"/><Relationship Id="rId13" Type="http://schemas.openxmlformats.org/officeDocument/2006/relationships/image" Target="../media/image545.wmf"/><Relationship Id="rId18" Type="http://schemas.openxmlformats.org/officeDocument/2006/relationships/oleObject" Target="../embeddings/oleObject624.bin"/><Relationship Id="rId3" Type="http://schemas.openxmlformats.org/officeDocument/2006/relationships/image" Target="../media/image11.png"/><Relationship Id="rId7" Type="http://schemas.openxmlformats.org/officeDocument/2006/relationships/image" Target="../media/image542.wmf"/><Relationship Id="rId12" Type="http://schemas.openxmlformats.org/officeDocument/2006/relationships/oleObject" Target="../embeddings/oleObject621.bin"/><Relationship Id="rId17" Type="http://schemas.openxmlformats.org/officeDocument/2006/relationships/image" Target="../media/image547.wmf"/><Relationship Id="rId2" Type="http://schemas.openxmlformats.org/officeDocument/2006/relationships/slideLayout" Target="../slideLayouts/slideLayout36.xml"/><Relationship Id="rId16" Type="http://schemas.openxmlformats.org/officeDocument/2006/relationships/oleObject" Target="../embeddings/oleObject623.bin"/><Relationship Id="rId20" Type="http://schemas.openxmlformats.org/officeDocument/2006/relationships/oleObject" Target="../embeddings/oleObject626.bin"/><Relationship Id="rId1" Type="http://schemas.openxmlformats.org/officeDocument/2006/relationships/vmlDrawing" Target="../drawings/vmlDrawing52.vml"/><Relationship Id="rId6" Type="http://schemas.openxmlformats.org/officeDocument/2006/relationships/oleObject" Target="../embeddings/oleObject618.bin"/><Relationship Id="rId11" Type="http://schemas.openxmlformats.org/officeDocument/2006/relationships/image" Target="../media/image544.wmf"/><Relationship Id="rId5" Type="http://schemas.openxmlformats.org/officeDocument/2006/relationships/image" Target="../media/image541.wmf"/><Relationship Id="rId15" Type="http://schemas.openxmlformats.org/officeDocument/2006/relationships/image" Target="../media/image546.wmf"/><Relationship Id="rId10" Type="http://schemas.openxmlformats.org/officeDocument/2006/relationships/oleObject" Target="../embeddings/oleObject620.bin"/><Relationship Id="rId19" Type="http://schemas.openxmlformats.org/officeDocument/2006/relationships/oleObject" Target="../embeddings/oleObject625.bin"/><Relationship Id="rId4" Type="http://schemas.openxmlformats.org/officeDocument/2006/relationships/oleObject" Target="../embeddings/oleObject617.bin"/><Relationship Id="rId9" Type="http://schemas.openxmlformats.org/officeDocument/2006/relationships/image" Target="../media/image543.wmf"/><Relationship Id="rId14" Type="http://schemas.openxmlformats.org/officeDocument/2006/relationships/oleObject" Target="../embeddings/oleObject622.bin"/></Relationships>
</file>

<file path=ppt/slides/_rels/slide57.xml.rels><?xml version="1.0" encoding="UTF-8" standalone="yes"?>
<Relationships xmlns="http://schemas.openxmlformats.org/package/2006/relationships"><Relationship Id="rId13" Type="http://schemas.openxmlformats.org/officeDocument/2006/relationships/image" Target="../media/image552.wmf"/><Relationship Id="rId18" Type="http://schemas.openxmlformats.org/officeDocument/2006/relationships/oleObject" Target="../embeddings/oleObject634.bin"/><Relationship Id="rId26" Type="http://schemas.openxmlformats.org/officeDocument/2006/relationships/oleObject" Target="../embeddings/oleObject638.bin"/><Relationship Id="rId3" Type="http://schemas.openxmlformats.org/officeDocument/2006/relationships/image" Target="../media/image11.png"/><Relationship Id="rId21" Type="http://schemas.openxmlformats.org/officeDocument/2006/relationships/image" Target="../media/image556.wmf"/><Relationship Id="rId7" Type="http://schemas.openxmlformats.org/officeDocument/2006/relationships/image" Target="../media/image549.wmf"/><Relationship Id="rId12" Type="http://schemas.openxmlformats.org/officeDocument/2006/relationships/oleObject" Target="../embeddings/oleObject631.bin"/><Relationship Id="rId17" Type="http://schemas.openxmlformats.org/officeDocument/2006/relationships/image" Target="../media/image554.wmf"/><Relationship Id="rId25" Type="http://schemas.openxmlformats.org/officeDocument/2006/relationships/image" Target="../media/image558.wmf"/><Relationship Id="rId33" Type="http://schemas.openxmlformats.org/officeDocument/2006/relationships/oleObject" Target="../embeddings/oleObject642.bin"/><Relationship Id="rId2" Type="http://schemas.openxmlformats.org/officeDocument/2006/relationships/slideLayout" Target="../slideLayouts/slideLayout36.xml"/><Relationship Id="rId16" Type="http://schemas.openxmlformats.org/officeDocument/2006/relationships/oleObject" Target="../embeddings/oleObject633.bin"/><Relationship Id="rId20" Type="http://schemas.openxmlformats.org/officeDocument/2006/relationships/oleObject" Target="../embeddings/oleObject635.bin"/><Relationship Id="rId29" Type="http://schemas.openxmlformats.org/officeDocument/2006/relationships/oleObject" Target="../embeddings/oleObject640.bin"/><Relationship Id="rId1" Type="http://schemas.openxmlformats.org/officeDocument/2006/relationships/vmlDrawing" Target="../drawings/vmlDrawing53.vml"/><Relationship Id="rId6" Type="http://schemas.openxmlformats.org/officeDocument/2006/relationships/oleObject" Target="../embeddings/oleObject628.bin"/><Relationship Id="rId11" Type="http://schemas.openxmlformats.org/officeDocument/2006/relationships/image" Target="../media/image551.wmf"/><Relationship Id="rId24" Type="http://schemas.openxmlformats.org/officeDocument/2006/relationships/oleObject" Target="../embeddings/oleObject637.bin"/><Relationship Id="rId32" Type="http://schemas.openxmlformats.org/officeDocument/2006/relationships/image" Target="../media/image508.wmf"/><Relationship Id="rId5" Type="http://schemas.openxmlformats.org/officeDocument/2006/relationships/image" Target="../media/image548.wmf"/><Relationship Id="rId15" Type="http://schemas.openxmlformats.org/officeDocument/2006/relationships/image" Target="../media/image553.wmf"/><Relationship Id="rId23" Type="http://schemas.openxmlformats.org/officeDocument/2006/relationships/image" Target="../media/image557.wmf"/><Relationship Id="rId28" Type="http://schemas.openxmlformats.org/officeDocument/2006/relationships/oleObject" Target="../embeddings/oleObject639.bin"/><Relationship Id="rId10" Type="http://schemas.openxmlformats.org/officeDocument/2006/relationships/oleObject" Target="../embeddings/oleObject630.bin"/><Relationship Id="rId19" Type="http://schemas.openxmlformats.org/officeDocument/2006/relationships/image" Target="../media/image555.wmf"/><Relationship Id="rId31" Type="http://schemas.openxmlformats.org/officeDocument/2006/relationships/oleObject" Target="../embeddings/oleObject641.bin"/><Relationship Id="rId4" Type="http://schemas.openxmlformats.org/officeDocument/2006/relationships/oleObject" Target="../embeddings/oleObject627.bin"/><Relationship Id="rId9" Type="http://schemas.openxmlformats.org/officeDocument/2006/relationships/image" Target="../media/image550.wmf"/><Relationship Id="rId14" Type="http://schemas.openxmlformats.org/officeDocument/2006/relationships/oleObject" Target="../embeddings/oleObject632.bin"/><Relationship Id="rId22" Type="http://schemas.openxmlformats.org/officeDocument/2006/relationships/oleObject" Target="../embeddings/oleObject636.bin"/><Relationship Id="rId27" Type="http://schemas.openxmlformats.org/officeDocument/2006/relationships/image" Target="../media/image559.wmf"/><Relationship Id="rId30" Type="http://schemas.openxmlformats.org/officeDocument/2006/relationships/image" Target="../media/image560.wmf"/><Relationship Id="rId8" Type="http://schemas.openxmlformats.org/officeDocument/2006/relationships/oleObject" Target="../embeddings/oleObject62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62.png"/><Relationship Id="rId2" Type="http://schemas.openxmlformats.org/officeDocument/2006/relationships/slideLayout" Target="../slideLayouts/slideLayout36.xml"/><Relationship Id="rId1" Type="http://schemas.openxmlformats.org/officeDocument/2006/relationships/vmlDrawing" Target="../drawings/vmlDrawing54.vml"/><Relationship Id="rId6" Type="http://schemas.openxmlformats.org/officeDocument/2006/relationships/image" Target="../media/image561.emf"/><Relationship Id="rId5" Type="http://schemas.openxmlformats.org/officeDocument/2006/relationships/oleObject" Target="../embeddings/oleObject643.bin"/><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8" Type="http://schemas.openxmlformats.org/officeDocument/2006/relationships/image" Target="../media/image569.wmf"/><Relationship Id="rId3" Type="http://schemas.openxmlformats.org/officeDocument/2006/relationships/image" Target="../media/image564.wmf"/><Relationship Id="rId7" Type="http://schemas.openxmlformats.org/officeDocument/2006/relationships/image" Target="../media/image568.wmf"/><Relationship Id="rId12" Type="http://schemas.openxmlformats.org/officeDocument/2006/relationships/image" Target="../media/image11.png"/><Relationship Id="rId2" Type="http://schemas.openxmlformats.org/officeDocument/2006/relationships/image" Target="../media/image563.wmf"/><Relationship Id="rId1" Type="http://schemas.openxmlformats.org/officeDocument/2006/relationships/slideLayout" Target="../slideLayouts/slideLayout36.xml"/><Relationship Id="rId6" Type="http://schemas.openxmlformats.org/officeDocument/2006/relationships/image" Target="../media/image567.wmf"/><Relationship Id="rId11" Type="http://schemas.openxmlformats.org/officeDocument/2006/relationships/image" Target="../media/image572.wmf"/><Relationship Id="rId5" Type="http://schemas.openxmlformats.org/officeDocument/2006/relationships/image" Target="../media/image566.wmf"/><Relationship Id="rId10" Type="http://schemas.openxmlformats.org/officeDocument/2006/relationships/image" Target="../media/image571.wmf"/><Relationship Id="rId4" Type="http://schemas.openxmlformats.org/officeDocument/2006/relationships/image" Target="../media/image565.wmf"/><Relationship Id="rId9" Type="http://schemas.openxmlformats.org/officeDocument/2006/relationships/image" Target="../media/image570.wmf"/></Relationships>
</file>

<file path=ppt/slides/_rels/slide6.xml.rels><?xml version="1.0" encoding="UTF-8" standalone="yes"?>
<Relationships xmlns="http://schemas.openxmlformats.org/package/2006/relationships"><Relationship Id="rId13" Type="http://schemas.openxmlformats.org/officeDocument/2006/relationships/image" Target="../media/image36.wmf"/><Relationship Id="rId18" Type="http://schemas.openxmlformats.org/officeDocument/2006/relationships/image" Target="../media/image38.wmf"/><Relationship Id="rId26" Type="http://schemas.openxmlformats.org/officeDocument/2006/relationships/oleObject" Target="../embeddings/oleObject32.bin"/><Relationship Id="rId39" Type="http://schemas.openxmlformats.org/officeDocument/2006/relationships/oleObject" Target="../embeddings/oleObject40.bin"/><Relationship Id="rId21" Type="http://schemas.openxmlformats.org/officeDocument/2006/relationships/oleObject" Target="../embeddings/oleObject29.bin"/><Relationship Id="rId34" Type="http://schemas.openxmlformats.org/officeDocument/2006/relationships/oleObject" Target="../embeddings/oleObject37.bin"/><Relationship Id="rId42" Type="http://schemas.openxmlformats.org/officeDocument/2006/relationships/oleObject" Target="../embeddings/oleObject42.bin"/><Relationship Id="rId7" Type="http://schemas.openxmlformats.org/officeDocument/2006/relationships/image" Target="../media/image33.wmf"/><Relationship Id="rId2" Type="http://schemas.openxmlformats.org/officeDocument/2006/relationships/slideLayout" Target="../slideLayouts/slideLayout36.xml"/><Relationship Id="rId16" Type="http://schemas.openxmlformats.org/officeDocument/2006/relationships/oleObject" Target="../embeddings/oleObject26.bin"/><Relationship Id="rId20" Type="http://schemas.openxmlformats.org/officeDocument/2006/relationships/image" Target="../media/image39.wmf"/><Relationship Id="rId29" Type="http://schemas.openxmlformats.org/officeDocument/2006/relationships/oleObject" Target="../embeddings/oleObject34.bin"/><Relationship Id="rId41" Type="http://schemas.openxmlformats.org/officeDocument/2006/relationships/image" Target="../media/image47.wmf"/><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35.wmf"/><Relationship Id="rId24" Type="http://schemas.openxmlformats.org/officeDocument/2006/relationships/oleObject" Target="../embeddings/oleObject31.bin"/><Relationship Id="rId32" Type="http://schemas.openxmlformats.org/officeDocument/2006/relationships/oleObject" Target="../embeddings/oleObject36.bin"/><Relationship Id="rId37" Type="http://schemas.openxmlformats.org/officeDocument/2006/relationships/oleObject" Target="../embeddings/oleObject39.bin"/><Relationship Id="rId40" Type="http://schemas.openxmlformats.org/officeDocument/2006/relationships/oleObject" Target="../embeddings/oleObject41.bin"/><Relationship Id="rId5" Type="http://schemas.openxmlformats.org/officeDocument/2006/relationships/image" Target="../media/image32.wmf"/><Relationship Id="rId15" Type="http://schemas.openxmlformats.org/officeDocument/2006/relationships/image" Target="../media/image37.wmf"/><Relationship Id="rId23" Type="http://schemas.openxmlformats.org/officeDocument/2006/relationships/image" Target="../media/image40.wmf"/><Relationship Id="rId28" Type="http://schemas.openxmlformats.org/officeDocument/2006/relationships/oleObject" Target="../embeddings/oleObject33.bin"/><Relationship Id="rId36" Type="http://schemas.openxmlformats.org/officeDocument/2006/relationships/image" Target="../media/image45.wmf"/><Relationship Id="rId10" Type="http://schemas.openxmlformats.org/officeDocument/2006/relationships/oleObject" Target="../embeddings/oleObject23.bin"/><Relationship Id="rId19" Type="http://schemas.openxmlformats.org/officeDocument/2006/relationships/oleObject" Target="../embeddings/oleObject28.bin"/><Relationship Id="rId31" Type="http://schemas.openxmlformats.org/officeDocument/2006/relationships/image" Target="../media/image43.wmf"/><Relationship Id="rId4" Type="http://schemas.openxmlformats.org/officeDocument/2006/relationships/oleObject" Target="../embeddings/oleObject20.bin"/><Relationship Id="rId9" Type="http://schemas.openxmlformats.org/officeDocument/2006/relationships/image" Target="../media/image34.wmf"/><Relationship Id="rId14" Type="http://schemas.openxmlformats.org/officeDocument/2006/relationships/oleObject" Target="../embeddings/oleObject25.bin"/><Relationship Id="rId22" Type="http://schemas.openxmlformats.org/officeDocument/2006/relationships/oleObject" Target="../embeddings/oleObject30.bin"/><Relationship Id="rId27" Type="http://schemas.openxmlformats.org/officeDocument/2006/relationships/image" Target="../media/image42.wmf"/><Relationship Id="rId30" Type="http://schemas.openxmlformats.org/officeDocument/2006/relationships/oleObject" Target="../embeddings/oleObject35.bin"/><Relationship Id="rId35" Type="http://schemas.openxmlformats.org/officeDocument/2006/relationships/oleObject" Target="../embeddings/oleObject38.bin"/><Relationship Id="rId8" Type="http://schemas.openxmlformats.org/officeDocument/2006/relationships/oleObject" Target="../embeddings/oleObject22.bin"/><Relationship Id="rId3" Type="http://schemas.openxmlformats.org/officeDocument/2006/relationships/image" Target="../media/image11.png"/><Relationship Id="rId12" Type="http://schemas.openxmlformats.org/officeDocument/2006/relationships/oleObject" Target="../embeddings/oleObject24.bin"/><Relationship Id="rId17" Type="http://schemas.openxmlformats.org/officeDocument/2006/relationships/oleObject" Target="../embeddings/oleObject27.bin"/><Relationship Id="rId25" Type="http://schemas.openxmlformats.org/officeDocument/2006/relationships/image" Target="../media/image41.wmf"/><Relationship Id="rId33" Type="http://schemas.openxmlformats.org/officeDocument/2006/relationships/image" Target="../media/image44.wmf"/><Relationship Id="rId38" Type="http://schemas.openxmlformats.org/officeDocument/2006/relationships/image" Target="../media/image46.wmf"/></Relationships>
</file>

<file path=ppt/slides/_rels/slide60.xml.rels><?xml version="1.0" encoding="UTF-8" standalone="yes"?>
<Relationships xmlns="http://schemas.openxmlformats.org/package/2006/relationships"><Relationship Id="rId8" Type="http://schemas.openxmlformats.org/officeDocument/2006/relationships/image" Target="../media/image578.wmf"/><Relationship Id="rId3" Type="http://schemas.openxmlformats.org/officeDocument/2006/relationships/image" Target="../media/image573.wmf"/><Relationship Id="rId7" Type="http://schemas.openxmlformats.org/officeDocument/2006/relationships/image" Target="../media/image577.wmf"/><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576.wmf"/><Relationship Id="rId5" Type="http://schemas.openxmlformats.org/officeDocument/2006/relationships/image" Target="../media/image575.wmf"/><Relationship Id="rId4" Type="http://schemas.openxmlformats.org/officeDocument/2006/relationships/image" Target="../media/image574.wmf"/><Relationship Id="rId9" Type="http://schemas.openxmlformats.org/officeDocument/2006/relationships/image" Target="../media/image579.png"/></Relationships>
</file>

<file path=ppt/slides/_rels/slide61.xml.rels><?xml version="1.0" encoding="UTF-8" standalone="yes"?>
<Relationships xmlns="http://schemas.openxmlformats.org/package/2006/relationships"><Relationship Id="rId13" Type="http://schemas.openxmlformats.org/officeDocument/2006/relationships/oleObject" Target="../embeddings/oleObject649.bin"/><Relationship Id="rId18" Type="http://schemas.openxmlformats.org/officeDocument/2006/relationships/image" Target="../media/image587.wmf"/><Relationship Id="rId26" Type="http://schemas.openxmlformats.org/officeDocument/2006/relationships/oleObject" Target="../embeddings/oleObject656.bin"/><Relationship Id="rId3" Type="http://schemas.openxmlformats.org/officeDocument/2006/relationships/oleObject" Target="../embeddings/oleObject644.bin"/><Relationship Id="rId21" Type="http://schemas.openxmlformats.org/officeDocument/2006/relationships/oleObject" Target="../embeddings/oleObject653.bin"/><Relationship Id="rId34" Type="http://schemas.openxmlformats.org/officeDocument/2006/relationships/image" Target="../media/image594.wmf"/><Relationship Id="rId7" Type="http://schemas.openxmlformats.org/officeDocument/2006/relationships/oleObject" Target="../embeddings/oleObject646.bin"/><Relationship Id="rId12" Type="http://schemas.openxmlformats.org/officeDocument/2006/relationships/image" Target="../media/image584.wmf"/><Relationship Id="rId17" Type="http://schemas.openxmlformats.org/officeDocument/2006/relationships/oleObject" Target="../embeddings/oleObject651.bin"/><Relationship Id="rId25" Type="http://schemas.openxmlformats.org/officeDocument/2006/relationships/image" Target="../media/image590.wmf"/><Relationship Id="rId33" Type="http://schemas.openxmlformats.org/officeDocument/2006/relationships/oleObject" Target="../embeddings/oleObject660.bin"/><Relationship Id="rId2" Type="http://schemas.openxmlformats.org/officeDocument/2006/relationships/slideLayout" Target="../slideLayouts/slideLayout36.xml"/><Relationship Id="rId16" Type="http://schemas.openxmlformats.org/officeDocument/2006/relationships/image" Target="../media/image586.wmf"/><Relationship Id="rId20" Type="http://schemas.openxmlformats.org/officeDocument/2006/relationships/image" Target="../media/image588.wmf"/><Relationship Id="rId29" Type="http://schemas.openxmlformats.org/officeDocument/2006/relationships/image" Target="../media/image592.wmf"/><Relationship Id="rId1" Type="http://schemas.openxmlformats.org/officeDocument/2006/relationships/vmlDrawing" Target="../drawings/vmlDrawing55.vml"/><Relationship Id="rId6" Type="http://schemas.openxmlformats.org/officeDocument/2006/relationships/image" Target="../media/image581.wmf"/><Relationship Id="rId11" Type="http://schemas.openxmlformats.org/officeDocument/2006/relationships/oleObject" Target="../embeddings/oleObject648.bin"/><Relationship Id="rId24" Type="http://schemas.openxmlformats.org/officeDocument/2006/relationships/oleObject" Target="../embeddings/oleObject655.bin"/><Relationship Id="rId32" Type="http://schemas.openxmlformats.org/officeDocument/2006/relationships/image" Target="../media/image593.wmf"/><Relationship Id="rId5" Type="http://schemas.openxmlformats.org/officeDocument/2006/relationships/oleObject" Target="../embeddings/oleObject645.bin"/><Relationship Id="rId15" Type="http://schemas.openxmlformats.org/officeDocument/2006/relationships/oleObject" Target="../embeddings/oleObject650.bin"/><Relationship Id="rId23" Type="http://schemas.openxmlformats.org/officeDocument/2006/relationships/image" Target="../media/image589.wmf"/><Relationship Id="rId28" Type="http://schemas.openxmlformats.org/officeDocument/2006/relationships/oleObject" Target="../embeddings/oleObject657.bin"/><Relationship Id="rId36" Type="http://schemas.openxmlformats.org/officeDocument/2006/relationships/image" Target="../media/image11.png"/><Relationship Id="rId10" Type="http://schemas.openxmlformats.org/officeDocument/2006/relationships/image" Target="../media/image583.wmf"/><Relationship Id="rId19" Type="http://schemas.openxmlformats.org/officeDocument/2006/relationships/oleObject" Target="../embeddings/oleObject652.bin"/><Relationship Id="rId31" Type="http://schemas.openxmlformats.org/officeDocument/2006/relationships/oleObject" Target="../embeddings/oleObject659.bin"/><Relationship Id="rId4" Type="http://schemas.openxmlformats.org/officeDocument/2006/relationships/image" Target="../media/image580.emf"/><Relationship Id="rId9" Type="http://schemas.openxmlformats.org/officeDocument/2006/relationships/oleObject" Target="../embeddings/oleObject647.bin"/><Relationship Id="rId14" Type="http://schemas.openxmlformats.org/officeDocument/2006/relationships/image" Target="../media/image585.wmf"/><Relationship Id="rId22" Type="http://schemas.openxmlformats.org/officeDocument/2006/relationships/oleObject" Target="../embeddings/oleObject654.bin"/><Relationship Id="rId27" Type="http://schemas.openxmlformats.org/officeDocument/2006/relationships/image" Target="../media/image591.wmf"/><Relationship Id="rId30" Type="http://schemas.openxmlformats.org/officeDocument/2006/relationships/oleObject" Target="../embeddings/oleObject658.bin"/><Relationship Id="rId35" Type="http://schemas.openxmlformats.org/officeDocument/2006/relationships/oleObject" Target="../embeddings/oleObject661.bin"/><Relationship Id="rId8" Type="http://schemas.openxmlformats.org/officeDocument/2006/relationships/image" Target="../media/image582.wmf"/></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95.png"/><Relationship Id="rId1" Type="http://schemas.openxmlformats.org/officeDocument/2006/relationships/slideLayout" Target="../slideLayouts/slideLayout36.xml"/><Relationship Id="rId4" Type="http://schemas.openxmlformats.org/officeDocument/2006/relationships/image" Target="../media/image596.png"/></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607.png"/><Relationship Id="rId3" Type="http://schemas.openxmlformats.org/officeDocument/2006/relationships/image" Target="../media/image597.png"/><Relationship Id="rId7" Type="http://schemas.openxmlformats.org/officeDocument/2006/relationships/image" Target="../media/image601.png"/><Relationship Id="rId12" Type="http://schemas.openxmlformats.org/officeDocument/2006/relationships/image" Target="../media/image606.png"/><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600.png"/><Relationship Id="rId11" Type="http://schemas.openxmlformats.org/officeDocument/2006/relationships/image" Target="../media/image605.png"/><Relationship Id="rId5" Type="http://schemas.openxmlformats.org/officeDocument/2006/relationships/image" Target="../media/image599.png"/><Relationship Id="rId10" Type="http://schemas.openxmlformats.org/officeDocument/2006/relationships/image" Target="../media/image604.png"/><Relationship Id="rId4" Type="http://schemas.openxmlformats.org/officeDocument/2006/relationships/image" Target="../media/image598.png"/><Relationship Id="rId9" Type="http://schemas.openxmlformats.org/officeDocument/2006/relationships/image" Target="../media/image603.png"/><Relationship Id="rId14" Type="http://schemas.openxmlformats.org/officeDocument/2006/relationships/image" Target="../media/image608.png"/></Relationships>
</file>

<file path=ppt/slides/_rels/slide65.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609.png"/><Relationship Id="rId7" Type="http://schemas.openxmlformats.org/officeDocument/2006/relationships/image" Target="../media/image612.png"/><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611.png"/><Relationship Id="rId5" Type="http://schemas.openxmlformats.org/officeDocument/2006/relationships/image" Target="../media/image604.png"/><Relationship Id="rId4" Type="http://schemas.openxmlformats.org/officeDocument/2006/relationships/image" Target="../media/image610.png"/><Relationship Id="rId9" Type="http://schemas.openxmlformats.org/officeDocument/2006/relationships/image" Target="../media/image614.png"/></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615.png"/><Relationship Id="rId7" Type="http://schemas.openxmlformats.org/officeDocument/2006/relationships/image" Target="../media/image619.png"/><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618.png"/><Relationship Id="rId5" Type="http://schemas.openxmlformats.org/officeDocument/2006/relationships/image" Target="../media/image617.png"/><Relationship Id="rId10" Type="http://schemas.openxmlformats.org/officeDocument/2006/relationships/image" Target="../media/image622.png"/><Relationship Id="rId4" Type="http://schemas.openxmlformats.org/officeDocument/2006/relationships/image" Target="../media/image616.png"/><Relationship Id="rId9" Type="http://schemas.openxmlformats.org/officeDocument/2006/relationships/image" Target="../media/image621.png"/></Relationships>
</file>

<file path=ppt/slides/_rels/slide69.xml.rels><?xml version="1.0" encoding="UTF-8" standalone="yes"?>
<Relationships xmlns="http://schemas.openxmlformats.org/package/2006/relationships"><Relationship Id="rId8" Type="http://schemas.openxmlformats.org/officeDocument/2006/relationships/image" Target="../media/image628.jpg"/><Relationship Id="rId3" Type="http://schemas.openxmlformats.org/officeDocument/2006/relationships/image" Target="../media/image623.png"/><Relationship Id="rId7" Type="http://schemas.openxmlformats.org/officeDocument/2006/relationships/image" Target="../media/image627.png"/><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s>
</file>

<file path=ppt/slides/_rels/slide7.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36.xml"/><Relationship Id="rId1" Type="http://schemas.openxmlformats.org/officeDocument/2006/relationships/vmlDrawing" Target="../drawings/vmlDrawing7.vml"/><Relationship Id="rId6" Type="http://schemas.openxmlformats.org/officeDocument/2006/relationships/image" Target="../media/image49.wmf"/><Relationship Id="rId5" Type="http://schemas.openxmlformats.org/officeDocument/2006/relationships/oleObject" Target="../embeddings/oleObject44.bin"/><Relationship Id="rId4" Type="http://schemas.openxmlformats.org/officeDocument/2006/relationships/image" Target="../media/image48.wmf"/><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6.xml"/><Relationship Id="rId1" Type="http://schemas.openxmlformats.org/officeDocument/2006/relationships/vmlDrawing" Target="../drawings/vmlDrawing56.vml"/><Relationship Id="rId6" Type="http://schemas.openxmlformats.org/officeDocument/2006/relationships/image" Target="../media/image630.png"/><Relationship Id="rId5" Type="http://schemas.openxmlformats.org/officeDocument/2006/relationships/image" Target="../media/image629.wmf"/><Relationship Id="rId4" Type="http://schemas.openxmlformats.org/officeDocument/2006/relationships/oleObject" Target="../embeddings/oleObject662.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65.bin"/><Relationship Id="rId13" Type="http://schemas.openxmlformats.org/officeDocument/2006/relationships/oleObject" Target="../embeddings/oleObject668.bin"/><Relationship Id="rId18" Type="http://schemas.openxmlformats.org/officeDocument/2006/relationships/image" Target="../media/image637.wmf"/><Relationship Id="rId3" Type="http://schemas.openxmlformats.org/officeDocument/2006/relationships/image" Target="../media/image11.png"/><Relationship Id="rId21" Type="http://schemas.openxmlformats.org/officeDocument/2006/relationships/oleObject" Target="../embeddings/oleObject672.bin"/><Relationship Id="rId7" Type="http://schemas.openxmlformats.org/officeDocument/2006/relationships/image" Target="../media/image632.wmf"/><Relationship Id="rId12" Type="http://schemas.openxmlformats.org/officeDocument/2006/relationships/oleObject" Target="../embeddings/oleObject667.bin"/><Relationship Id="rId17" Type="http://schemas.openxmlformats.org/officeDocument/2006/relationships/oleObject" Target="../embeddings/oleObject670.bin"/><Relationship Id="rId25" Type="http://schemas.openxmlformats.org/officeDocument/2006/relationships/image" Target="../media/image641.png"/><Relationship Id="rId2" Type="http://schemas.openxmlformats.org/officeDocument/2006/relationships/slideLayout" Target="../slideLayouts/slideLayout36.xml"/><Relationship Id="rId16" Type="http://schemas.openxmlformats.org/officeDocument/2006/relationships/image" Target="../media/image636.wmf"/><Relationship Id="rId20" Type="http://schemas.openxmlformats.org/officeDocument/2006/relationships/image" Target="../media/image638.wmf"/><Relationship Id="rId1" Type="http://schemas.openxmlformats.org/officeDocument/2006/relationships/vmlDrawing" Target="../drawings/vmlDrawing57.vml"/><Relationship Id="rId6" Type="http://schemas.openxmlformats.org/officeDocument/2006/relationships/oleObject" Target="../embeddings/oleObject664.bin"/><Relationship Id="rId11" Type="http://schemas.openxmlformats.org/officeDocument/2006/relationships/image" Target="../media/image634.wmf"/><Relationship Id="rId24" Type="http://schemas.openxmlformats.org/officeDocument/2006/relationships/image" Target="../media/image640.wmf"/><Relationship Id="rId5" Type="http://schemas.openxmlformats.org/officeDocument/2006/relationships/image" Target="../media/image631.wmf"/><Relationship Id="rId15" Type="http://schemas.openxmlformats.org/officeDocument/2006/relationships/oleObject" Target="../embeddings/oleObject669.bin"/><Relationship Id="rId23" Type="http://schemas.openxmlformats.org/officeDocument/2006/relationships/oleObject" Target="../embeddings/oleObject673.bin"/><Relationship Id="rId10" Type="http://schemas.openxmlformats.org/officeDocument/2006/relationships/oleObject" Target="../embeddings/oleObject666.bin"/><Relationship Id="rId19" Type="http://schemas.openxmlformats.org/officeDocument/2006/relationships/oleObject" Target="../embeddings/oleObject671.bin"/><Relationship Id="rId4" Type="http://schemas.openxmlformats.org/officeDocument/2006/relationships/oleObject" Target="../embeddings/oleObject663.bin"/><Relationship Id="rId9" Type="http://schemas.openxmlformats.org/officeDocument/2006/relationships/image" Target="../media/image633.wmf"/><Relationship Id="rId14" Type="http://schemas.openxmlformats.org/officeDocument/2006/relationships/image" Target="../media/image635.wmf"/><Relationship Id="rId22" Type="http://schemas.openxmlformats.org/officeDocument/2006/relationships/image" Target="../media/image639.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676.bin"/><Relationship Id="rId13" Type="http://schemas.openxmlformats.org/officeDocument/2006/relationships/image" Target="../media/image649.png"/><Relationship Id="rId3" Type="http://schemas.openxmlformats.org/officeDocument/2006/relationships/image" Target="../media/image11.png"/><Relationship Id="rId7" Type="http://schemas.openxmlformats.org/officeDocument/2006/relationships/image" Target="../media/image643.wmf"/><Relationship Id="rId12" Type="http://schemas.openxmlformats.org/officeDocument/2006/relationships/image" Target="../media/image648.png"/><Relationship Id="rId17" Type="http://schemas.openxmlformats.org/officeDocument/2006/relationships/image" Target="../media/image647.wmf"/><Relationship Id="rId2" Type="http://schemas.openxmlformats.org/officeDocument/2006/relationships/slideLayout" Target="../slideLayouts/slideLayout36.xml"/><Relationship Id="rId16" Type="http://schemas.openxmlformats.org/officeDocument/2006/relationships/oleObject" Target="../embeddings/oleObject679.bin"/><Relationship Id="rId1" Type="http://schemas.openxmlformats.org/officeDocument/2006/relationships/vmlDrawing" Target="../drawings/vmlDrawing58.vml"/><Relationship Id="rId6" Type="http://schemas.openxmlformats.org/officeDocument/2006/relationships/oleObject" Target="../embeddings/oleObject675.bin"/><Relationship Id="rId11" Type="http://schemas.openxmlformats.org/officeDocument/2006/relationships/image" Target="../media/image645.wmf"/><Relationship Id="rId5" Type="http://schemas.openxmlformats.org/officeDocument/2006/relationships/image" Target="../media/image642.wmf"/><Relationship Id="rId15" Type="http://schemas.openxmlformats.org/officeDocument/2006/relationships/image" Target="../media/image646.wmf"/><Relationship Id="rId10" Type="http://schemas.openxmlformats.org/officeDocument/2006/relationships/oleObject" Target="../embeddings/oleObject677.bin"/><Relationship Id="rId4" Type="http://schemas.openxmlformats.org/officeDocument/2006/relationships/oleObject" Target="../embeddings/oleObject674.bin"/><Relationship Id="rId9" Type="http://schemas.openxmlformats.org/officeDocument/2006/relationships/image" Target="../media/image644.wmf"/><Relationship Id="rId14" Type="http://schemas.openxmlformats.org/officeDocument/2006/relationships/oleObject" Target="../embeddings/oleObject678.bin"/></Relationships>
</file>

<file path=ppt/slides/_rels/slide73.xml.rels><?xml version="1.0" encoding="UTF-8" standalone="yes"?>
<Relationships xmlns="http://schemas.openxmlformats.org/package/2006/relationships"><Relationship Id="rId8" Type="http://schemas.openxmlformats.org/officeDocument/2006/relationships/image" Target="../media/image655.png"/><Relationship Id="rId13" Type="http://schemas.openxmlformats.org/officeDocument/2006/relationships/oleObject" Target="../embeddings/oleObject680.bin"/><Relationship Id="rId18" Type="http://schemas.openxmlformats.org/officeDocument/2006/relationships/image" Target="../media/image652.wmf"/><Relationship Id="rId3" Type="http://schemas.openxmlformats.org/officeDocument/2006/relationships/image" Target="../media/image11.png"/><Relationship Id="rId7" Type="http://schemas.openxmlformats.org/officeDocument/2006/relationships/image" Target="../media/image617.png"/><Relationship Id="rId12" Type="http://schemas.openxmlformats.org/officeDocument/2006/relationships/image" Target="../media/image659.png"/><Relationship Id="rId17" Type="http://schemas.openxmlformats.org/officeDocument/2006/relationships/oleObject" Target="../embeddings/oleObject682.bin"/><Relationship Id="rId2" Type="http://schemas.openxmlformats.org/officeDocument/2006/relationships/slideLayout" Target="../slideLayouts/slideLayout36.xml"/><Relationship Id="rId16" Type="http://schemas.openxmlformats.org/officeDocument/2006/relationships/image" Target="../media/image651.wmf"/><Relationship Id="rId1" Type="http://schemas.openxmlformats.org/officeDocument/2006/relationships/vmlDrawing" Target="../drawings/vmlDrawing59.vml"/><Relationship Id="rId6" Type="http://schemas.openxmlformats.org/officeDocument/2006/relationships/image" Target="../media/image616.png"/><Relationship Id="rId11" Type="http://schemas.openxmlformats.org/officeDocument/2006/relationships/image" Target="../media/image658.png"/><Relationship Id="rId5" Type="http://schemas.openxmlformats.org/officeDocument/2006/relationships/image" Target="../media/image654.png"/><Relationship Id="rId15" Type="http://schemas.openxmlformats.org/officeDocument/2006/relationships/oleObject" Target="../embeddings/oleObject681.bin"/><Relationship Id="rId10" Type="http://schemas.openxmlformats.org/officeDocument/2006/relationships/image" Target="../media/image657.png"/><Relationship Id="rId4" Type="http://schemas.openxmlformats.org/officeDocument/2006/relationships/image" Target="../media/image653.png"/><Relationship Id="rId9" Type="http://schemas.openxmlformats.org/officeDocument/2006/relationships/image" Target="../media/image656.png"/><Relationship Id="rId14" Type="http://schemas.openxmlformats.org/officeDocument/2006/relationships/image" Target="../media/image650.wmf"/></Relationships>
</file>

<file path=ppt/slides/_rels/slide74.xml.rels><?xml version="1.0" encoding="UTF-8" standalone="yes"?>
<Relationships xmlns="http://schemas.openxmlformats.org/package/2006/relationships"><Relationship Id="rId8" Type="http://schemas.openxmlformats.org/officeDocument/2006/relationships/image" Target="../media/image662.wmf"/><Relationship Id="rId13" Type="http://schemas.openxmlformats.org/officeDocument/2006/relationships/oleObject" Target="../embeddings/oleObject688.bin"/><Relationship Id="rId3" Type="http://schemas.openxmlformats.org/officeDocument/2006/relationships/oleObject" Target="../embeddings/oleObject683.bin"/><Relationship Id="rId7" Type="http://schemas.openxmlformats.org/officeDocument/2006/relationships/oleObject" Target="../embeddings/oleObject685.bin"/><Relationship Id="rId12" Type="http://schemas.openxmlformats.org/officeDocument/2006/relationships/image" Target="../media/image664.wmf"/><Relationship Id="rId17" Type="http://schemas.openxmlformats.org/officeDocument/2006/relationships/image" Target="../media/image11.png"/><Relationship Id="rId2" Type="http://schemas.openxmlformats.org/officeDocument/2006/relationships/slideLayout" Target="../slideLayouts/slideLayout36.xml"/><Relationship Id="rId16" Type="http://schemas.openxmlformats.org/officeDocument/2006/relationships/image" Target="../media/image666.wmf"/><Relationship Id="rId1" Type="http://schemas.openxmlformats.org/officeDocument/2006/relationships/vmlDrawing" Target="../drawings/vmlDrawing60.vml"/><Relationship Id="rId6" Type="http://schemas.openxmlformats.org/officeDocument/2006/relationships/image" Target="../media/image661.wmf"/><Relationship Id="rId11" Type="http://schemas.openxmlformats.org/officeDocument/2006/relationships/oleObject" Target="../embeddings/oleObject687.bin"/><Relationship Id="rId5" Type="http://schemas.openxmlformats.org/officeDocument/2006/relationships/oleObject" Target="../embeddings/oleObject684.bin"/><Relationship Id="rId15" Type="http://schemas.openxmlformats.org/officeDocument/2006/relationships/oleObject" Target="../embeddings/oleObject689.bin"/><Relationship Id="rId10" Type="http://schemas.openxmlformats.org/officeDocument/2006/relationships/image" Target="../media/image663.wmf"/><Relationship Id="rId4" Type="http://schemas.openxmlformats.org/officeDocument/2006/relationships/image" Target="../media/image660.wmf"/><Relationship Id="rId9" Type="http://schemas.openxmlformats.org/officeDocument/2006/relationships/oleObject" Target="../embeddings/oleObject686.bin"/><Relationship Id="rId14" Type="http://schemas.openxmlformats.org/officeDocument/2006/relationships/image" Target="../media/image665.wmf"/></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6.xml"/><Relationship Id="rId1" Type="http://schemas.openxmlformats.org/officeDocument/2006/relationships/vmlDrawing" Target="../drawings/vmlDrawing61.vml"/><Relationship Id="rId6" Type="http://schemas.openxmlformats.org/officeDocument/2006/relationships/image" Target="../media/image667.emf"/><Relationship Id="rId5" Type="http://schemas.openxmlformats.org/officeDocument/2006/relationships/oleObject" Target="../embeddings/oleObject690.bin"/><Relationship Id="rId4" Type="http://schemas.openxmlformats.org/officeDocument/2006/relationships/image" Target="../media/image668.png"/></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693.bin"/><Relationship Id="rId13" Type="http://schemas.openxmlformats.org/officeDocument/2006/relationships/image" Target="../media/image673.wmf"/><Relationship Id="rId18" Type="http://schemas.openxmlformats.org/officeDocument/2006/relationships/image" Target="../media/image649.png"/><Relationship Id="rId3" Type="http://schemas.openxmlformats.org/officeDocument/2006/relationships/image" Target="../media/image11.png"/><Relationship Id="rId7" Type="http://schemas.openxmlformats.org/officeDocument/2006/relationships/image" Target="../media/image670.wmf"/><Relationship Id="rId12" Type="http://schemas.openxmlformats.org/officeDocument/2006/relationships/oleObject" Target="../embeddings/oleObject695.bin"/><Relationship Id="rId17" Type="http://schemas.openxmlformats.org/officeDocument/2006/relationships/image" Target="../media/image648.png"/><Relationship Id="rId2" Type="http://schemas.openxmlformats.org/officeDocument/2006/relationships/slideLayout" Target="../slideLayouts/slideLayout36.xml"/><Relationship Id="rId16" Type="http://schemas.openxmlformats.org/officeDocument/2006/relationships/image" Target="../media/image675.png"/><Relationship Id="rId20" Type="http://schemas.openxmlformats.org/officeDocument/2006/relationships/image" Target="../media/image667.emf"/><Relationship Id="rId1" Type="http://schemas.openxmlformats.org/officeDocument/2006/relationships/vmlDrawing" Target="../drawings/vmlDrawing62.vml"/><Relationship Id="rId6" Type="http://schemas.openxmlformats.org/officeDocument/2006/relationships/oleObject" Target="../embeddings/oleObject692.bin"/><Relationship Id="rId11" Type="http://schemas.openxmlformats.org/officeDocument/2006/relationships/image" Target="../media/image672.wmf"/><Relationship Id="rId5" Type="http://schemas.openxmlformats.org/officeDocument/2006/relationships/image" Target="../media/image669.wmf"/><Relationship Id="rId15" Type="http://schemas.openxmlformats.org/officeDocument/2006/relationships/image" Target="../media/image674.wmf"/><Relationship Id="rId10" Type="http://schemas.openxmlformats.org/officeDocument/2006/relationships/oleObject" Target="../embeddings/oleObject694.bin"/><Relationship Id="rId19" Type="http://schemas.openxmlformats.org/officeDocument/2006/relationships/oleObject" Target="../embeddings/oleObject697.bin"/><Relationship Id="rId4" Type="http://schemas.openxmlformats.org/officeDocument/2006/relationships/oleObject" Target="../embeddings/oleObject691.bin"/><Relationship Id="rId9" Type="http://schemas.openxmlformats.org/officeDocument/2006/relationships/image" Target="../media/image671.wmf"/><Relationship Id="rId14" Type="http://schemas.openxmlformats.org/officeDocument/2006/relationships/oleObject" Target="../embeddings/oleObject696.bin"/></Relationships>
</file>

<file path=ppt/slides/_rels/slide77.xml.rels><?xml version="1.0" encoding="UTF-8" standalone="yes"?>
<Relationships xmlns="http://schemas.openxmlformats.org/package/2006/relationships"><Relationship Id="rId8" Type="http://schemas.openxmlformats.org/officeDocument/2006/relationships/image" Target="../media/image677.wmf"/><Relationship Id="rId13" Type="http://schemas.openxmlformats.org/officeDocument/2006/relationships/oleObject" Target="../embeddings/oleObject702.bin"/><Relationship Id="rId3" Type="http://schemas.openxmlformats.org/officeDocument/2006/relationships/image" Target="../media/image11.png"/><Relationship Id="rId7" Type="http://schemas.openxmlformats.org/officeDocument/2006/relationships/oleObject" Target="../embeddings/oleObject699.bin"/><Relationship Id="rId12" Type="http://schemas.openxmlformats.org/officeDocument/2006/relationships/image" Target="../media/image679.wmf"/><Relationship Id="rId2" Type="http://schemas.openxmlformats.org/officeDocument/2006/relationships/slideLayout" Target="../slideLayouts/slideLayout36.xml"/><Relationship Id="rId1" Type="http://schemas.openxmlformats.org/officeDocument/2006/relationships/vmlDrawing" Target="../drawings/vmlDrawing63.vml"/><Relationship Id="rId6" Type="http://schemas.openxmlformats.org/officeDocument/2006/relationships/image" Target="../media/image676.wmf"/><Relationship Id="rId11" Type="http://schemas.openxmlformats.org/officeDocument/2006/relationships/oleObject" Target="../embeddings/oleObject701.bin"/><Relationship Id="rId5" Type="http://schemas.openxmlformats.org/officeDocument/2006/relationships/oleObject" Target="../embeddings/oleObject698.bin"/><Relationship Id="rId10" Type="http://schemas.openxmlformats.org/officeDocument/2006/relationships/image" Target="../media/image678.wmf"/><Relationship Id="rId4" Type="http://schemas.openxmlformats.org/officeDocument/2006/relationships/image" Target="../media/image681.png"/><Relationship Id="rId9" Type="http://schemas.openxmlformats.org/officeDocument/2006/relationships/oleObject" Target="../embeddings/oleObject700.bin"/><Relationship Id="rId14" Type="http://schemas.openxmlformats.org/officeDocument/2006/relationships/image" Target="../media/image680.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705.bin"/><Relationship Id="rId13" Type="http://schemas.openxmlformats.org/officeDocument/2006/relationships/image" Target="../media/image685.wmf"/><Relationship Id="rId3" Type="http://schemas.openxmlformats.org/officeDocument/2006/relationships/image" Target="../media/image11.png"/><Relationship Id="rId7" Type="http://schemas.openxmlformats.org/officeDocument/2006/relationships/image" Target="../media/image682.wmf"/><Relationship Id="rId12" Type="http://schemas.openxmlformats.org/officeDocument/2006/relationships/oleObject" Target="../embeddings/oleObject707.bin"/><Relationship Id="rId2" Type="http://schemas.openxmlformats.org/officeDocument/2006/relationships/slideLayout" Target="../slideLayouts/slideLayout36.xml"/><Relationship Id="rId1" Type="http://schemas.openxmlformats.org/officeDocument/2006/relationships/vmlDrawing" Target="../drawings/vmlDrawing64.vml"/><Relationship Id="rId6" Type="http://schemas.openxmlformats.org/officeDocument/2006/relationships/oleObject" Target="../embeddings/oleObject704.bin"/><Relationship Id="rId11" Type="http://schemas.openxmlformats.org/officeDocument/2006/relationships/image" Target="../media/image684.wmf"/><Relationship Id="rId5" Type="http://schemas.openxmlformats.org/officeDocument/2006/relationships/image" Target="../media/image12.wmf"/><Relationship Id="rId10" Type="http://schemas.openxmlformats.org/officeDocument/2006/relationships/oleObject" Target="../embeddings/oleObject706.bin"/><Relationship Id="rId4" Type="http://schemas.openxmlformats.org/officeDocument/2006/relationships/oleObject" Target="../embeddings/oleObject703.bin"/><Relationship Id="rId9" Type="http://schemas.openxmlformats.org/officeDocument/2006/relationships/image" Target="../media/image683.wmf"/></Relationships>
</file>

<file path=ppt/slides/_rels/slide79.xml.rels><?xml version="1.0" encoding="UTF-8" standalone="yes"?>
<Relationships xmlns="http://schemas.openxmlformats.org/package/2006/relationships"><Relationship Id="rId8" Type="http://schemas.openxmlformats.org/officeDocument/2006/relationships/image" Target="../media/image687.wmf"/><Relationship Id="rId3" Type="http://schemas.openxmlformats.org/officeDocument/2006/relationships/image" Target="../media/image11.png"/><Relationship Id="rId7" Type="http://schemas.openxmlformats.org/officeDocument/2006/relationships/oleObject" Target="../embeddings/oleObject709.bin"/><Relationship Id="rId12" Type="http://schemas.openxmlformats.org/officeDocument/2006/relationships/image" Target="../media/image689.wmf"/><Relationship Id="rId2" Type="http://schemas.openxmlformats.org/officeDocument/2006/relationships/slideLayout" Target="../slideLayouts/slideLayout36.xml"/><Relationship Id="rId1" Type="http://schemas.openxmlformats.org/officeDocument/2006/relationships/vmlDrawing" Target="../drawings/vmlDrawing65.vml"/><Relationship Id="rId6" Type="http://schemas.openxmlformats.org/officeDocument/2006/relationships/image" Target="../media/image686.wmf"/><Relationship Id="rId11" Type="http://schemas.openxmlformats.org/officeDocument/2006/relationships/oleObject" Target="../embeddings/oleObject711.bin"/><Relationship Id="rId5" Type="http://schemas.openxmlformats.org/officeDocument/2006/relationships/oleObject" Target="../embeddings/oleObject708.bin"/><Relationship Id="rId10" Type="http://schemas.openxmlformats.org/officeDocument/2006/relationships/image" Target="../media/image688.wmf"/><Relationship Id="rId4" Type="http://schemas.openxmlformats.org/officeDocument/2006/relationships/image" Target="../media/image690.png"/><Relationship Id="rId9" Type="http://schemas.openxmlformats.org/officeDocument/2006/relationships/oleObject" Target="../embeddings/oleObject710.bin"/></Relationships>
</file>

<file path=ppt/slides/_rels/slide8.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4.wmf"/><Relationship Id="rId18" Type="http://schemas.openxmlformats.org/officeDocument/2006/relationships/image" Target="../media/image55.wmf"/><Relationship Id="rId26" Type="http://schemas.openxmlformats.org/officeDocument/2006/relationships/image" Target="../media/image11.png"/><Relationship Id="rId3" Type="http://schemas.openxmlformats.org/officeDocument/2006/relationships/oleObject" Target="../embeddings/oleObject46.bin"/><Relationship Id="rId21" Type="http://schemas.openxmlformats.org/officeDocument/2006/relationships/oleObject" Target="../embeddings/oleObject57.bin"/><Relationship Id="rId7" Type="http://schemas.openxmlformats.org/officeDocument/2006/relationships/oleObject" Target="../embeddings/oleObject48.bin"/><Relationship Id="rId12" Type="http://schemas.openxmlformats.org/officeDocument/2006/relationships/oleObject" Target="../embeddings/oleObject51.bin"/><Relationship Id="rId17" Type="http://schemas.openxmlformats.org/officeDocument/2006/relationships/oleObject" Target="../embeddings/oleObject54.bin"/><Relationship Id="rId25" Type="http://schemas.openxmlformats.org/officeDocument/2006/relationships/image" Target="../media/image57.wmf"/><Relationship Id="rId2" Type="http://schemas.openxmlformats.org/officeDocument/2006/relationships/slideLayout" Target="../slideLayouts/slideLayout36.xml"/><Relationship Id="rId16" Type="http://schemas.openxmlformats.org/officeDocument/2006/relationships/oleObject" Target="../embeddings/oleObject53.bin"/><Relationship Id="rId20" Type="http://schemas.openxmlformats.org/officeDocument/2006/relationships/oleObject" Target="../embeddings/oleObject56.bin"/><Relationship Id="rId1" Type="http://schemas.openxmlformats.org/officeDocument/2006/relationships/vmlDrawing" Target="../drawings/vmlDrawing8.vml"/><Relationship Id="rId6" Type="http://schemas.openxmlformats.org/officeDocument/2006/relationships/image" Target="../media/image52.emf"/><Relationship Id="rId11" Type="http://schemas.openxmlformats.org/officeDocument/2006/relationships/oleObject" Target="../embeddings/oleObject50.bin"/><Relationship Id="rId24" Type="http://schemas.openxmlformats.org/officeDocument/2006/relationships/oleObject" Target="../embeddings/oleObject59.bin"/><Relationship Id="rId5" Type="http://schemas.openxmlformats.org/officeDocument/2006/relationships/oleObject" Target="../embeddings/oleObject47.bin"/><Relationship Id="rId15" Type="http://schemas.openxmlformats.org/officeDocument/2006/relationships/image" Target="../media/image44.wmf"/><Relationship Id="rId23" Type="http://schemas.openxmlformats.org/officeDocument/2006/relationships/oleObject" Target="../embeddings/oleObject58.bin"/><Relationship Id="rId10" Type="http://schemas.openxmlformats.org/officeDocument/2006/relationships/image" Target="../media/image53.wmf"/><Relationship Id="rId19" Type="http://schemas.openxmlformats.org/officeDocument/2006/relationships/oleObject" Target="../embeddings/oleObject55.bin"/><Relationship Id="rId4" Type="http://schemas.openxmlformats.org/officeDocument/2006/relationships/image" Target="../media/image51.wmf"/><Relationship Id="rId9" Type="http://schemas.openxmlformats.org/officeDocument/2006/relationships/oleObject" Target="../embeddings/oleObject49.bin"/><Relationship Id="rId14" Type="http://schemas.openxmlformats.org/officeDocument/2006/relationships/oleObject" Target="../embeddings/oleObject52.bin"/><Relationship Id="rId22" Type="http://schemas.openxmlformats.org/officeDocument/2006/relationships/image" Target="../media/image56.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14.bin"/><Relationship Id="rId13" Type="http://schemas.openxmlformats.org/officeDocument/2006/relationships/image" Target="../media/image695.wmf"/><Relationship Id="rId18" Type="http://schemas.openxmlformats.org/officeDocument/2006/relationships/oleObject" Target="../embeddings/oleObject719.bin"/><Relationship Id="rId3" Type="http://schemas.openxmlformats.org/officeDocument/2006/relationships/image" Target="../media/image11.png"/><Relationship Id="rId21" Type="http://schemas.openxmlformats.org/officeDocument/2006/relationships/image" Target="../media/image699.emf"/><Relationship Id="rId7" Type="http://schemas.openxmlformats.org/officeDocument/2006/relationships/image" Target="../media/image692.wmf"/><Relationship Id="rId12" Type="http://schemas.openxmlformats.org/officeDocument/2006/relationships/oleObject" Target="../embeddings/oleObject716.bin"/><Relationship Id="rId17" Type="http://schemas.openxmlformats.org/officeDocument/2006/relationships/image" Target="../media/image697.wmf"/><Relationship Id="rId2" Type="http://schemas.openxmlformats.org/officeDocument/2006/relationships/slideLayout" Target="../slideLayouts/slideLayout36.xml"/><Relationship Id="rId16" Type="http://schemas.openxmlformats.org/officeDocument/2006/relationships/oleObject" Target="../embeddings/oleObject718.bin"/><Relationship Id="rId20" Type="http://schemas.openxmlformats.org/officeDocument/2006/relationships/oleObject" Target="../embeddings/oleObject720.bin"/><Relationship Id="rId1" Type="http://schemas.openxmlformats.org/officeDocument/2006/relationships/vmlDrawing" Target="../drawings/vmlDrawing66.vml"/><Relationship Id="rId6" Type="http://schemas.openxmlformats.org/officeDocument/2006/relationships/oleObject" Target="../embeddings/oleObject713.bin"/><Relationship Id="rId11" Type="http://schemas.openxmlformats.org/officeDocument/2006/relationships/image" Target="../media/image694.wmf"/><Relationship Id="rId5" Type="http://schemas.openxmlformats.org/officeDocument/2006/relationships/image" Target="../media/image691.wmf"/><Relationship Id="rId15" Type="http://schemas.openxmlformats.org/officeDocument/2006/relationships/image" Target="../media/image696.wmf"/><Relationship Id="rId10" Type="http://schemas.openxmlformats.org/officeDocument/2006/relationships/oleObject" Target="../embeddings/oleObject715.bin"/><Relationship Id="rId19" Type="http://schemas.openxmlformats.org/officeDocument/2006/relationships/image" Target="../media/image698.wmf"/><Relationship Id="rId4" Type="http://schemas.openxmlformats.org/officeDocument/2006/relationships/oleObject" Target="../embeddings/oleObject712.bin"/><Relationship Id="rId9" Type="http://schemas.openxmlformats.org/officeDocument/2006/relationships/image" Target="../media/image693.wmf"/><Relationship Id="rId14" Type="http://schemas.openxmlformats.org/officeDocument/2006/relationships/oleObject" Target="../embeddings/oleObject717.bin"/></Relationships>
</file>

<file path=ppt/slides/_rels/slide81.xml.rels><?xml version="1.0" encoding="UTF-8" standalone="yes"?>
<Relationships xmlns="http://schemas.openxmlformats.org/package/2006/relationships"><Relationship Id="rId8" Type="http://schemas.openxmlformats.org/officeDocument/2006/relationships/image" Target="../media/image706.png"/><Relationship Id="rId3" Type="http://schemas.openxmlformats.org/officeDocument/2006/relationships/image" Target="../media/image701.png"/><Relationship Id="rId7" Type="http://schemas.openxmlformats.org/officeDocument/2006/relationships/image" Target="../media/image705.png"/><Relationship Id="rId2" Type="http://schemas.openxmlformats.org/officeDocument/2006/relationships/image" Target="../media/image700.png"/><Relationship Id="rId1" Type="http://schemas.openxmlformats.org/officeDocument/2006/relationships/slideLayout" Target="../slideLayouts/slideLayout36.xml"/><Relationship Id="rId6" Type="http://schemas.openxmlformats.org/officeDocument/2006/relationships/image" Target="../media/image704.png"/><Relationship Id="rId11" Type="http://schemas.openxmlformats.org/officeDocument/2006/relationships/image" Target="../media/image11.png"/><Relationship Id="rId5" Type="http://schemas.openxmlformats.org/officeDocument/2006/relationships/image" Target="../media/image703.png"/><Relationship Id="rId10" Type="http://schemas.openxmlformats.org/officeDocument/2006/relationships/image" Target="../media/image708.png"/><Relationship Id="rId4" Type="http://schemas.openxmlformats.org/officeDocument/2006/relationships/image" Target="../media/image702.png"/><Relationship Id="rId9" Type="http://schemas.openxmlformats.org/officeDocument/2006/relationships/image" Target="../media/image707.jpg"/></Relationships>
</file>

<file path=ppt/slides/_rels/slide82.xml.rels><?xml version="1.0" encoding="UTF-8" standalone="yes"?>
<Relationships xmlns="http://schemas.openxmlformats.org/package/2006/relationships"><Relationship Id="rId8" Type="http://schemas.openxmlformats.org/officeDocument/2006/relationships/image" Target="../media/image713.png"/><Relationship Id="rId13" Type="http://schemas.openxmlformats.org/officeDocument/2006/relationships/image" Target="../media/image718.png"/><Relationship Id="rId3" Type="http://schemas.openxmlformats.org/officeDocument/2006/relationships/image" Target="../media/image709.png"/><Relationship Id="rId7" Type="http://schemas.openxmlformats.org/officeDocument/2006/relationships/image" Target="../media/image712.png"/><Relationship Id="rId12" Type="http://schemas.openxmlformats.org/officeDocument/2006/relationships/image" Target="../media/image717.png"/><Relationship Id="rId17" Type="http://schemas.openxmlformats.org/officeDocument/2006/relationships/image" Target="../media/image722.png"/><Relationship Id="rId2" Type="http://schemas.openxmlformats.org/officeDocument/2006/relationships/image" Target="../media/image11.png"/><Relationship Id="rId16" Type="http://schemas.openxmlformats.org/officeDocument/2006/relationships/image" Target="../media/image721.png"/><Relationship Id="rId1" Type="http://schemas.openxmlformats.org/officeDocument/2006/relationships/slideLayout" Target="../slideLayouts/slideLayout36.xml"/><Relationship Id="rId6" Type="http://schemas.openxmlformats.org/officeDocument/2006/relationships/image" Target="../media/image711.png"/><Relationship Id="rId11" Type="http://schemas.openxmlformats.org/officeDocument/2006/relationships/image" Target="../media/image716.png"/><Relationship Id="rId5" Type="http://schemas.openxmlformats.org/officeDocument/2006/relationships/image" Target="../media/image617.png"/><Relationship Id="rId15" Type="http://schemas.openxmlformats.org/officeDocument/2006/relationships/image" Target="../media/image720.png"/><Relationship Id="rId10" Type="http://schemas.openxmlformats.org/officeDocument/2006/relationships/image" Target="../media/image715.png"/><Relationship Id="rId4" Type="http://schemas.openxmlformats.org/officeDocument/2006/relationships/image" Target="../media/image710.png"/><Relationship Id="rId9" Type="http://schemas.openxmlformats.org/officeDocument/2006/relationships/image" Target="../media/image714.png"/><Relationship Id="rId14" Type="http://schemas.openxmlformats.org/officeDocument/2006/relationships/image" Target="../media/image719.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723.bin"/><Relationship Id="rId3" Type="http://schemas.openxmlformats.org/officeDocument/2006/relationships/image" Target="../media/image11.png"/><Relationship Id="rId7" Type="http://schemas.openxmlformats.org/officeDocument/2006/relationships/image" Target="../media/image724.wmf"/><Relationship Id="rId2" Type="http://schemas.openxmlformats.org/officeDocument/2006/relationships/slideLayout" Target="../slideLayouts/slideLayout36.xml"/><Relationship Id="rId1" Type="http://schemas.openxmlformats.org/officeDocument/2006/relationships/vmlDrawing" Target="../drawings/vmlDrawing67.vml"/><Relationship Id="rId6" Type="http://schemas.openxmlformats.org/officeDocument/2006/relationships/oleObject" Target="../embeddings/oleObject722.bin"/><Relationship Id="rId5" Type="http://schemas.openxmlformats.org/officeDocument/2006/relationships/image" Target="../media/image723.wmf"/><Relationship Id="rId10" Type="http://schemas.openxmlformats.org/officeDocument/2006/relationships/oleObject" Target="../embeddings/oleObject724.bin"/><Relationship Id="rId4" Type="http://schemas.openxmlformats.org/officeDocument/2006/relationships/oleObject" Target="../embeddings/oleObject721.bin"/><Relationship Id="rId9" Type="http://schemas.openxmlformats.org/officeDocument/2006/relationships/image" Target="../media/image725.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727.bin"/><Relationship Id="rId13" Type="http://schemas.openxmlformats.org/officeDocument/2006/relationships/image" Target="../media/image730.wmf"/><Relationship Id="rId18" Type="http://schemas.openxmlformats.org/officeDocument/2006/relationships/oleObject" Target="../embeddings/oleObject732.bin"/><Relationship Id="rId3" Type="http://schemas.openxmlformats.org/officeDocument/2006/relationships/image" Target="../media/image11.png"/><Relationship Id="rId21" Type="http://schemas.openxmlformats.org/officeDocument/2006/relationships/oleObject" Target="../embeddings/oleObject734.bin"/><Relationship Id="rId7" Type="http://schemas.openxmlformats.org/officeDocument/2006/relationships/image" Target="../media/image727.wmf"/><Relationship Id="rId12" Type="http://schemas.openxmlformats.org/officeDocument/2006/relationships/oleObject" Target="../embeddings/oleObject729.bin"/><Relationship Id="rId17" Type="http://schemas.openxmlformats.org/officeDocument/2006/relationships/image" Target="../media/image732.wmf"/><Relationship Id="rId2" Type="http://schemas.openxmlformats.org/officeDocument/2006/relationships/slideLayout" Target="../slideLayouts/slideLayout36.xml"/><Relationship Id="rId16" Type="http://schemas.openxmlformats.org/officeDocument/2006/relationships/oleObject" Target="../embeddings/oleObject731.bin"/><Relationship Id="rId20" Type="http://schemas.openxmlformats.org/officeDocument/2006/relationships/oleObject" Target="../embeddings/oleObject733.bin"/><Relationship Id="rId1" Type="http://schemas.openxmlformats.org/officeDocument/2006/relationships/vmlDrawing" Target="../drawings/vmlDrawing68.vml"/><Relationship Id="rId6" Type="http://schemas.openxmlformats.org/officeDocument/2006/relationships/oleObject" Target="../embeddings/oleObject726.bin"/><Relationship Id="rId11" Type="http://schemas.openxmlformats.org/officeDocument/2006/relationships/image" Target="../media/image729.wmf"/><Relationship Id="rId5" Type="http://schemas.openxmlformats.org/officeDocument/2006/relationships/image" Target="../media/image726.wmf"/><Relationship Id="rId15" Type="http://schemas.openxmlformats.org/officeDocument/2006/relationships/image" Target="../media/image731.wmf"/><Relationship Id="rId10" Type="http://schemas.openxmlformats.org/officeDocument/2006/relationships/oleObject" Target="../embeddings/oleObject728.bin"/><Relationship Id="rId19" Type="http://schemas.openxmlformats.org/officeDocument/2006/relationships/image" Target="../media/image733.wmf"/><Relationship Id="rId4" Type="http://schemas.openxmlformats.org/officeDocument/2006/relationships/oleObject" Target="../embeddings/oleObject725.bin"/><Relationship Id="rId9" Type="http://schemas.openxmlformats.org/officeDocument/2006/relationships/image" Target="../media/image728.wmf"/><Relationship Id="rId14" Type="http://schemas.openxmlformats.org/officeDocument/2006/relationships/oleObject" Target="../embeddings/oleObject730.bin"/><Relationship Id="rId22" Type="http://schemas.openxmlformats.org/officeDocument/2006/relationships/image" Target="../media/image734.wmf"/></Relationships>
</file>

<file path=ppt/slides/_rels/slide85.xml.rels><?xml version="1.0" encoding="UTF-8" standalone="yes"?>
<Relationships xmlns="http://schemas.openxmlformats.org/package/2006/relationships"><Relationship Id="rId13" Type="http://schemas.openxmlformats.org/officeDocument/2006/relationships/oleObject" Target="../embeddings/oleObject740.bin"/><Relationship Id="rId18" Type="http://schemas.openxmlformats.org/officeDocument/2006/relationships/image" Target="../media/image741.wmf"/><Relationship Id="rId26" Type="http://schemas.openxmlformats.org/officeDocument/2006/relationships/image" Target="../media/image745.wmf"/><Relationship Id="rId39" Type="http://schemas.openxmlformats.org/officeDocument/2006/relationships/oleObject" Target="../embeddings/oleObject753.bin"/><Relationship Id="rId21" Type="http://schemas.openxmlformats.org/officeDocument/2006/relationships/oleObject" Target="../embeddings/oleObject744.bin"/><Relationship Id="rId34" Type="http://schemas.openxmlformats.org/officeDocument/2006/relationships/image" Target="../media/image749.wmf"/><Relationship Id="rId42" Type="http://schemas.openxmlformats.org/officeDocument/2006/relationships/image" Target="../media/image753.wmf"/><Relationship Id="rId7" Type="http://schemas.openxmlformats.org/officeDocument/2006/relationships/image" Target="../media/image736.wmf"/><Relationship Id="rId2" Type="http://schemas.openxmlformats.org/officeDocument/2006/relationships/slideLayout" Target="../slideLayouts/slideLayout36.xml"/><Relationship Id="rId16" Type="http://schemas.openxmlformats.org/officeDocument/2006/relationships/image" Target="../media/image740.wmf"/><Relationship Id="rId20" Type="http://schemas.openxmlformats.org/officeDocument/2006/relationships/image" Target="../media/image742.wmf"/><Relationship Id="rId29" Type="http://schemas.openxmlformats.org/officeDocument/2006/relationships/oleObject" Target="../embeddings/oleObject748.bin"/><Relationship Id="rId41" Type="http://schemas.openxmlformats.org/officeDocument/2006/relationships/oleObject" Target="../embeddings/oleObject754.bin"/><Relationship Id="rId1" Type="http://schemas.openxmlformats.org/officeDocument/2006/relationships/vmlDrawing" Target="../drawings/vmlDrawing69.vml"/><Relationship Id="rId6" Type="http://schemas.openxmlformats.org/officeDocument/2006/relationships/oleObject" Target="../embeddings/oleObject736.bin"/><Relationship Id="rId11" Type="http://schemas.openxmlformats.org/officeDocument/2006/relationships/oleObject" Target="../embeddings/oleObject739.bin"/><Relationship Id="rId24" Type="http://schemas.openxmlformats.org/officeDocument/2006/relationships/image" Target="../media/image744.emf"/><Relationship Id="rId32" Type="http://schemas.openxmlformats.org/officeDocument/2006/relationships/image" Target="../media/image748.wmf"/><Relationship Id="rId37" Type="http://schemas.openxmlformats.org/officeDocument/2006/relationships/oleObject" Target="../embeddings/oleObject752.bin"/><Relationship Id="rId40" Type="http://schemas.openxmlformats.org/officeDocument/2006/relationships/image" Target="../media/image752.wmf"/><Relationship Id="rId5" Type="http://schemas.openxmlformats.org/officeDocument/2006/relationships/image" Target="../media/image735.wmf"/><Relationship Id="rId15" Type="http://schemas.openxmlformats.org/officeDocument/2006/relationships/oleObject" Target="../embeddings/oleObject741.bin"/><Relationship Id="rId23" Type="http://schemas.openxmlformats.org/officeDocument/2006/relationships/oleObject" Target="../embeddings/oleObject745.bin"/><Relationship Id="rId28" Type="http://schemas.openxmlformats.org/officeDocument/2006/relationships/image" Target="../media/image746.wmf"/><Relationship Id="rId36" Type="http://schemas.openxmlformats.org/officeDocument/2006/relationships/image" Target="../media/image750.wmf"/><Relationship Id="rId10" Type="http://schemas.openxmlformats.org/officeDocument/2006/relationships/oleObject" Target="../embeddings/oleObject738.bin"/><Relationship Id="rId19" Type="http://schemas.openxmlformats.org/officeDocument/2006/relationships/oleObject" Target="../embeddings/oleObject743.bin"/><Relationship Id="rId31" Type="http://schemas.openxmlformats.org/officeDocument/2006/relationships/oleObject" Target="../embeddings/oleObject749.bin"/><Relationship Id="rId44" Type="http://schemas.openxmlformats.org/officeDocument/2006/relationships/image" Target="../media/image754.wmf"/><Relationship Id="rId4" Type="http://schemas.openxmlformats.org/officeDocument/2006/relationships/oleObject" Target="../embeddings/oleObject735.bin"/><Relationship Id="rId9" Type="http://schemas.openxmlformats.org/officeDocument/2006/relationships/image" Target="../media/image737.wmf"/><Relationship Id="rId14" Type="http://schemas.openxmlformats.org/officeDocument/2006/relationships/image" Target="../media/image739.wmf"/><Relationship Id="rId22" Type="http://schemas.openxmlformats.org/officeDocument/2006/relationships/image" Target="../media/image743.wmf"/><Relationship Id="rId27" Type="http://schemas.openxmlformats.org/officeDocument/2006/relationships/oleObject" Target="../embeddings/oleObject747.bin"/><Relationship Id="rId30" Type="http://schemas.openxmlformats.org/officeDocument/2006/relationships/image" Target="../media/image747.wmf"/><Relationship Id="rId35" Type="http://schemas.openxmlformats.org/officeDocument/2006/relationships/oleObject" Target="../embeddings/oleObject751.bin"/><Relationship Id="rId43" Type="http://schemas.openxmlformats.org/officeDocument/2006/relationships/oleObject" Target="../embeddings/oleObject755.bin"/><Relationship Id="rId8" Type="http://schemas.openxmlformats.org/officeDocument/2006/relationships/oleObject" Target="../embeddings/oleObject737.bin"/><Relationship Id="rId3" Type="http://schemas.openxmlformats.org/officeDocument/2006/relationships/image" Target="../media/image11.png"/><Relationship Id="rId12" Type="http://schemas.openxmlformats.org/officeDocument/2006/relationships/image" Target="../media/image738.wmf"/><Relationship Id="rId17" Type="http://schemas.openxmlformats.org/officeDocument/2006/relationships/oleObject" Target="../embeddings/oleObject742.bin"/><Relationship Id="rId25" Type="http://schemas.openxmlformats.org/officeDocument/2006/relationships/oleObject" Target="../embeddings/oleObject746.bin"/><Relationship Id="rId33" Type="http://schemas.openxmlformats.org/officeDocument/2006/relationships/oleObject" Target="../embeddings/oleObject750.bin"/><Relationship Id="rId38" Type="http://schemas.openxmlformats.org/officeDocument/2006/relationships/image" Target="../media/image751.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58.bin"/><Relationship Id="rId13" Type="http://schemas.openxmlformats.org/officeDocument/2006/relationships/image" Target="../media/image759.wmf"/><Relationship Id="rId18" Type="http://schemas.openxmlformats.org/officeDocument/2006/relationships/oleObject" Target="../embeddings/oleObject763.bin"/><Relationship Id="rId3" Type="http://schemas.openxmlformats.org/officeDocument/2006/relationships/image" Target="../media/image11.png"/><Relationship Id="rId7" Type="http://schemas.openxmlformats.org/officeDocument/2006/relationships/image" Target="../media/image756.wmf"/><Relationship Id="rId12" Type="http://schemas.openxmlformats.org/officeDocument/2006/relationships/oleObject" Target="../embeddings/oleObject760.bin"/><Relationship Id="rId17" Type="http://schemas.openxmlformats.org/officeDocument/2006/relationships/image" Target="../media/image761.wmf"/><Relationship Id="rId2" Type="http://schemas.openxmlformats.org/officeDocument/2006/relationships/slideLayout" Target="../slideLayouts/slideLayout36.xml"/><Relationship Id="rId16" Type="http://schemas.openxmlformats.org/officeDocument/2006/relationships/oleObject" Target="../embeddings/oleObject762.bin"/><Relationship Id="rId20" Type="http://schemas.openxmlformats.org/officeDocument/2006/relationships/image" Target="../media/image762.wmf"/><Relationship Id="rId1" Type="http://schemas.openxmlformats.org/officeDocument/2006/relationships/vmlDrawing" Target="../drawings/vmlDrawing70.vml"/><Relationship Id="rId6" Type="http://schemas.openxmlformats.org/officeDocument/2006/relationships/oleObject" Target="../embeddings/oleObject757.bin"/><Relationship Id="rId11" Type="http://schemas.openxmlformats.org/officeDocument/2006/relationships/image" Target="../media/image758.wmf"/><Relationship Id="rId5" Type="http://schemas.openxmlformats.org/officeDocument/2006/relationships/image" Target="../media/image755.wmf"/><Relationship Id="rId15" Type="http://schemas.openxmlformats.org/officeDocument/2006/relationships/image" Target="../media/image760.wmf"/><Relationship Id="rId10" Type="http://schemas.openxmlformats.org/officeDocument/2006/relationships/oleObject" Target="../embeddings/oleObject759.bin"/><Relationship Id="rId19" Type="http://schemas.openxmlformats.org/officeDocument/2006/relationships/oleObject" Target="../embeddings/oleObject764.bin"/><Relationship Id="rId4" Type="http://schemas.openxmlformats.org/officeDocument/2006/relationships/oleObject" Target="../embeddings/oleObject756.bin"/><Relationship Id="rId9" Type="http://schemas.openxmlformats.org/officeDocument/2006/relationships/image" Target="../media/image757.wmf"/><Relationship Id="rId14" Type="http://schemas.openxmlformats.org/officeDocument/2006/relationships/oleObject" Target="../embeddings/oleObject761.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67.bin"/><Relationship Id="rId3" Type="http://schemas.openxmlformats.org/officeDocument/2006/relationships/image" Target="../media/image11.png"/><Relationship Id="rId7" Type="http://schemas.openxmlformats.org/officeDocument/2006/relationships/image" Target="../media/image763.wmf"/><Relationship Id="rId2" Type="http://schemas.openxmlformats.org/officeDocument/2006/relationships/slideLayout" Target="../slideLayouts/slideLayout36.xml"/><Relationship Id="rId1" Type="http://schemas.openxmlformats.org/officeDocument/2006/relationships/vmlDrawing" Target="../drawings/vmlDrawing71.vml"/><Relationship Id="rId6" Type="http://schemas.openxmlformats.org/officeDocument/2006/relationships/oleObject" Target="../embeddings/oleObject766.bin"/><Relationship Id="rId5" Type="http://schemas.openxmlformats.org/officeDocument/2006/relationships/image" Target="../media/image725.wmf"/><Relationship Id="rId4" Type="http://schemas.openxmlformats.org/officeDocument/2006/relationships/oleObject" Target="../embeddings/oleObject765.bin"/><Relationship Id="rId9" Type="http://schemas.openxmlformats.org/officeDocument/2006/relationships/image" Target="../media/image764.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70.bin"/><Relationship Id="rId13" Type="http://schemas.openxmlformats.org/officeDocument/2006/relationships/image" Target="../media/image768.wmf"/><Relationship Id="rId18" Type="http://schemas.openxmlformats.org/officeDocument/2006/relationships/oleObject" Target="../embeddings/oleObject775.bin"/><Relationship Id="rId3" Type="http://schemas.openxmlformats.org/officeDocument/2006/relationships/image" Target="../media/image11.png"/><Relationship Id="rId7" Type="http://schemas.openxmlformats.org/officeDocument/2006/relationships/image" Target="../media/image766.wmf"/><Relationship Id="rId12" Type="http://schemas.openxmlformats.org/officeDocument/2006/relationships/oleObject" Target="../embeddings/oleObject772.bin"/><Relationship Id="rId17" Type="http://schemas.openxmlformats.org/officeDocument/2006/relationships/image" Target="../media/image770.wmf"/><Relationship Id="rId2" Type="http://schemas.openxmlformats.org/officeDocument/2006/relationships/slideLayout" Target="../slideLayouts/slideLayout36.xml"/><Relationship Id="rId16" Type="http://schemas.openxmlformats.org/officeDocument/2006/relationships/oleObject" Target="../embeddings/oleObject774.bin"/><Relationship Id="rId1" Type="http://schemas.openxmlformats.org/officeDocument/2006/relationships/vmlDrawing" Target="../drawings/vmlDrawing72.vml"/><Relationship Id="rId6" Type="http://schemas.openxmlformats.org/officeDocument/2006/relationships/oleObject" Target="../embeddings/oleObject769.bin"/><Relationship Id="rId11" Type="http://schemas.openxmlformats.org/officeDocument/2006/relationships/image" Target="../media/image725.wmf"/><Relationship Id="rId5" Type="http://schemas.openxmlformats.org/officeDocument/2006/relationships/image" Target="../media/image765.emf"/><Relationship Id="rId15" Type="http://schemas.openxmlformats.org/officeDocument/2006/relationships/image" Target="../media/image769.wmf"/><Relationship Id="rId10" Type="http://schemas.openxmlformats.org/officeDocument/2006/relationships/oleObject" Target="../embeddings/oleObject771.bin"/><Relationship Id="rId4" Type="http://schemas.openxmlformats.org/officeDocument/2006/relationships/oleObject" Target="../embeddings/oleObject768.bin"/><Relationship Id="rId9" Type="http://schemas.openxmlformats.org/officeDocument/2006/relationships/image" Target="../media/image767.emf"/><Relationship Id="rId14" Type="http://schemas.openxmlformats.org/officeDocument/2006/relationships/oleObject" Target="../embeddings/oleObject773.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778.bin"/><Relationship Id="rId13" Type="http://schemas.openxmlformats.org/officeDocument/2006/relationships/image" Target="../media/image775.wmf"/><Relationship Id="rId18" Type="http://schemas.openxmlformats.org/officeDocument/2006/relationships/oleObject" Target="../embeddings/oleObject783.bin"/><Relationship Id="rId3" Type="http://schemas.openxmlformats.org/officeDocument/2006/relationships/image" Target="../media/image11.png"/><Relationship Id="rId21" Type="http://schemas.openxmlformats.org/officeDocument/2006/relationships/image" Target="../media/image779.wmf"/><Relationship Id="rId7" Type="http://schemas.openxmlformats.org/officeDocument/2006/relationships/image" Target="../media/image772.wmf"/><Relationship Id="rId12" Type="http://schemas.openxmlformats.org/officeDocument/2006/relationships/oleObject" Target="../embeddings/oleObject780.bin"/><Relationship Id="rId17" Type="http://schemas.openxmlformats.org/officeDocument/2006/relationships/image" Target="../media/image777.wmf"/><Relationship Id="rId25" Type="http://schemas.openxmlformats.org/officeDocument/2006/relationships/oleObject" Target="../embeddings/oleObject787.bin"/><Relationship Id="rId2" Type="http://schemas.openxmlformats.org/officeDocument/2006/relationships/slideLayout" Target="../slideLayouts/slideLayout36.xml"/><Relationship Id="rId16" Type="http://schemas.openxmlformats.org/officeDocument/2006/relationships/oleObject" Target="../embeddings/oleObject782.bin"/><Relationship Id="rId20" Type="http://schemas.openxmlformats.org/officeDocument/2006/relationships/oleObject" Target="../embeddings/oleObject784.bin"/><Relationship Id="rId1" Type="http://schemas.openxmlformats.org/officeDocument/2006/relationships/vmlDrawing" Target="../drawings/vmlDrawing73.vml"/><Relationship Id="rId6" Type="http://schemas.openxmlformats.org/officeDocument/2006/relationships/oleObject" Target="../embeddings/oleObject777.bin"/><Relationship Id="rId11" Type="http://schemas.openxmlformats.org/officeDocument/2006/relationships/image" Target="../media/image774.wmf"/><Relationship Id="rId24" Type="http://schemas.openxmlformats.org/officeDocument/2006/relationships/oleObject" Target="../embeddings/oleObject786.bin"/><Relationship Id="rId5" Type="http://schemas.openxmlformats.org/officeDocument/2006/relationships/image" Target="../media/image771.wmf"/><Relationship Id="rId15" Type="http://schemas.openxmlformats.org/officeDocument/2006/relationships/image" Target="../media/image776.wmf"/><Relationship Id="rId23" Type="http://schemas.openxmlformats.org/officeDocument/2006/relationships/image" Target="../media/image725.wmf"/><Relationship Id="rId10" Type="http://schemas.openxmlformats.org/officeDocument/2006/relationships/oleObject" Target="../embeddings/oleObject779.bin"/><Relationship Id="rId19" Type="http://schemas.openxmlformats.org/officeDocument/2006/relationships/image" Target="../media/image778.wmf"/><Relationship Id="rId4" Type="http://schemas.openxmlformats.org/officeDocument/2006/relationships/oleObject" Target="../embeddings/oleObject776.bin"/><Relationship Id="rId9" Type="http://schemas.openxmlformats.org/officeDocument/2006/relationships/image" Target="../media/image773.wmf"/><Relationship Id="rId14" Type="http://schemas.openxmlformats.org/officeDocument/2006/relationships/oleObject" Target="../embeddings/oleObject781.bin"/><Relationship Id="rId22" Type="http://schemas.openxmlformats.org/officeDocument/2006/relationships/oleObject" Target="../embeddings/oleObject785.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60.bin"/><Relationship Id="rId18" Type="http://schemas.openxmlformats.org/officeDocument/2006/relationships/oleObject" Target="../embeddings/oleObject64.bin"/><Relationship Id="rId3" Type="http://schemas.openxmlformats.org/officeDocument/2006/relationships/image" Target="../media/image11.png"/><Relationship Id="rId7" Type="http://schemas.openxmlformats.org/officeDocument/2006/relationships/image" Target="../media/image53.wmf"/><Relationship Id="rId12" Type="http://schemas.openxmlformats.org/officeDocument/2006/relationships/image" Target="../media/image44.wmf"/><Relationship Id="rId17" Type="http://schemas.openxmlformats.org/officeDocument/2006/relationships/oleObject" Target="../embeddings/oleObject63.bin"/><Relationship Id="rId2" Type="http://schemas.openxmlformats.org/officeDocument/2006/relationships/slideLayout" Target="../slideLayouts/slideLayout36.xml"/><Relationship Id="rId16" Type="http://schemas.openxmlformats.org/officeDocument/2006/relationships/oleObject" Target="../embeddings/oleObject62.bin"/><Relationship Id="rId20" Type="http://schemas.openxmlformats.org/officeDocument/2006/relationships/image" Target="../media/image59.wmf"/><Relationship Id="rId1" Type="http://schemas.openxmlformats.org/officeDocument/2006/relationships/vmlDrawing" Target="../drawings/vmlDrawing9.vml"/><Relationship Id="rId6" Type="http://schemas.openxmlformats.org/officeDocument/2006/relationships/oleObject" Target="../embeddings/oleObject49.bin"/><Relationship Id="rId11" Type="http://schemas.openxmlformats.org/officeDocument/2006/relationships/oleObject" Target="../embeddings/oleObject52.bin"/><Relationship Id="rId5" Type="http://schemas.openxmlformats.org/officeDocument/2006/relationships/image" Target="../media/image47.wmf"/><Relationship Id="rId15" Type="http://schemas.openxmlformats.org/officeDocument/2006/relationships/oleObject" Target="../embeddings/oleObject61.bin"/><Relationship Id="rId10" Type="http://schemas.openxmlformats.org/officeDocument/2006/relationships/image" Target="../media/image54.wmf"/><Relationship Id="rId19" Type="http://schemas.openxmlformats.org/officeDocument/2006/relationships/oleObject" Target="../embeddings/oleObject65.bin"/><Relationship Id="rId4" Type="http://schemas.openxmlformats.org/officeDocument/2006/relationships/oleObject" Target="../embeddings/oleObject48.bin"/><Relationship Id="rId9" Type="http://schemas.openxmlformats.org/officeDocument/2006/relationships/oleObject" Target="../embeddings/oleObject51.bin"/><Relationship Id="rId14" Type="http://schemas.openxmlformats.org/officeDocument/2006/relationships/image" Target="../media/image58.w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789.bin"/><Relationship Id="rId13" Type="http://schemas.openxmlformats.org/officeDocument/2006/relationships/image" Target="../media/image783.wmf"/><Relationship Id="rId18" Type="http://schemas.openxmlformats.org/officeDocument/2006/relationships/oleObject" Target="../embeddings/oleObject794.bin"/><Relationship Id="rId3" Type="http://schemas.openxmlformats.org/officeDocument/2006/relationships/notesSlide" Target="../notesSlides/notesSlide3.xml"/><Relationship Id="rId21" Type="http://schemas.openxmlformats.org/officeDocument/2006/relationships/image" Target="../media/image785.wmf"/><Relationship Id="rId7" Type="http://schemas.openxmlformats.org/officeDocument/2006/relationships/image" Target="../media/image780.wmf"/><Relationship Id="rId12" Type="http://schemas.openxmlformats.org/officeDocument/2006/relationships/oleObject" Target="../embeddings/oleObject791.bin"/><Relationship Id="rId17" Type="http://schemas.openxmlformats.org/officeDocument/2006/relationships/image" Target="../media/image784.wmf"/><Relationship Id="rId2" Type="http://schemas.openxmlformats.org/officeDocument/2006/relationships/slideLayout" Target="../slideLayouts/slideLayout36.xml"/><Relationship Id="rId16" Type="http://schemas.openxmlformats.org/officeDocument/2006/relationships/oleObject" Target="../embeddings/oleObject793.bin"/><Relationship Id="rId20" Type="http://schemas.openxmlformats.org/officeDocument/2006/relationships/oleObject" Target="../embeddings/oleObject795.bin"/><Relationship Id="rId1" Type="http://schemas.openxmlformats.org/officeDocument/2006/relationships/vmlDrawing" Target="../drawings/vmlDrawing74.vml"/><Relationship Id="rId6" Type="http://schemas.openxmlformats.org/officeDocument/2006/relationships/oleObject" Target="../embeddings/oleObject788.bin"/><Relationship Id="rId11" Type="http://schemas.openxmlformats.org/officeDocument/2006/relationships/image" Target="../media/image782.wmf"/><Relationship Id="rId5" Type="http://schemas.openxmlformats.org/officeDocument/2006/relationships/image" Target="../media/image11.png"/><Relationship Id="rId15" Type="http://schemas.openxmlformats.org/officeDocument/2006/relationships/image" Target="../media/image775.wmf"/><Relationship Id="rId23" Type="http://schemas.openxmlformats.org/officeDocument/2006/relationships/image" Target="../media/image786.wmf"/><Relationship Id="rId10" Type="http://schemas.openxmlformats.org/officeDocument/2006/relationships/oleObject" Target="../embeddings/oleObject790.bin"/><Relationship Id="rId19" Type="http://schemas.openxmlformats.org/officeDocument/2006/relationships/image" Target="../media/image777.wmf"/><Relationship Id="rId4" Type="http://schemas.openxmlformats.org/officeDocument/2006/relationships/image" Target="../media/image787.png"/><Relationship Id="rId9" Type="http://schemas.openxmlformats.org/officeDocument/2006/relationships/image" Target="../media/image781.wmf"/><Relationship Id="rId14" Type="http://schemas.openxmlformats.org/officeDocument/2006/relationships/oleObject" Target="../embeddings/oleObject792.bin"/><Relationship Id="rId22" Type="http://schemas.openxmlformats.org/officeDocument/2006/relationships/oleObject" Target="../embeddings/oleObject796.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799.bin"/><Relationship Id="rId13" Type="http://schemas.openxmlformats.org/officeDocument/2006/relationships/image" Target="../media/image792.wmf"/><Relationship Id="rId3" Type="http://schemas.openxmlformats.org/officeDocument/2006/relationships/image" Target="../media/image11.png"/><Relationship Id="rId7" Type="http://schemas.openxmlformats.org/officeDocument/2006/relationships/image" Target="../media/image789.wmf"/><Relationship Id="rId12" Type="http://schemas.openxmlformats.org/officeDocument/2006/relationships/oleObject" Target="../embeddings/oleObject801.bin"/><Relationship Id="rId2" Type="http://schemas.openxmlformats.org/officeDocument/2006/relationships/slideLayout" Target="../slideLayouts/slideLayout36.xml"/><Relationship Id="rId1" Type="http://schemas.openxmlformats.org/officeDocument/2006/relationships/vmlDrawing" Target="../drawings/vmlDrawing75.vml"/><Relationship Id="rId6" Type="http://schemas.openxmlformats.org/officeDocument/2006/relationships/oleObject" Target="../embeddings/oleObject798.bin"/><Relationship Id="rId11" Type="http://schemas.openxmlformats.org/officeDocument/2006/relationships/image" Target="../media/image791.wmf"/><Relationship Id="rId5" Type="http://schemas.openxmlformats.org/officeDocument/2006/relationships/image" Target="../media/image788.wmf"/><Relationship Id="rId15" Type="http://schemas.openxmlformats.org/officeDocument/2006/relationships/image" Target="../media/image793.wmf"/><Relationship Id="rId10" Type="http://schemas.openxmlformats.org/officeDocument/2006/relationships/oleObject" Target="../embeddings/oleObject800.bin"/><Relationship Id="rId4" Type="http://schemas.openxmlformats.org/officeDocument/2006/relationships/oleObject" Target="../embeddings/oleObject797.bin"/><Relationship Id="rId9" Type="http://schemas.openxmlformats.org/officeDocument/2006/relationships/image" Target="../media/image790.wmf"/><Relationship Id="rId14" Type="http://schemas.openxmlformats.org/officeDocument/2006/relationships/oleObject" Target="../embeddings/oleObject802.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805.bin"/><Relationship Id="rId13" Type="http://schemas.openxmlformats.org/officeDocument/2006/relationships/oleObject" Target="../embeddings/oleObject809.bin"/><Relationship Id="rId18" Type="http://schemas.openxmlformats.org/officeDocument/2006/relationships/oleObject" Target="../embeddings/oleObject812.bin"/><Relationship Id="rId26" Type="http://schemas.openxmlformats.org/officeDocument/2006/relationships/image" Target="../media/image800.emf"/><Relationship Id="rId3" Type="http://schemas.openxmlformats.org/officeDocument/2006/relationships/image" Target="../media/image11.png"/><Relationship Id="rId21" Type="http://schemas.openxmlformats.org/officeDocument/2006/relationships/image" Target="../media/image798.wmf"/><Relationship Id="rId7" Type="http://schemas.openxmlformats.org/officeDocument/2006/relationships/image" Target="../media/image794.wmf"/><Relationship Id="rId12" Type="http://schemas.openxmlformats.org/officeDocument/2006/relationships/image" Target="../media/image775.wmf"/><Relationship Id="rId17" Type="http://schemas.openxmlformats.org/officeDocument/2006/relationships/oleObject" Target="../embeddings/oleObject811.bin"/><Relationship Id="rId25" Type="http://schemas.openxmlformats.org/officeDocument/2006/relationships/oleObject" Target="../embeddings/oleObject816.bin"/><Relationship Id="rId2" Type="http://schemas.openxmlformats.org/officeDocument/2006/relationships/slideLayout" Target="../slideLayouts/slideLayout36.xml"/><Relationship Id="rId16" Type="http://schemas.openxmlformats.org/officeDocument/2006/relationships/image" Target="../media/image796.wmf"/><Relationship Id="rId20" Type="http://schemas.openxmlformats.org/officeDocument/2006/relationships/oleObject" Target="../embeddings/oleObject813.bin"/><Relationship Id="rId1" Type="http://schemas.openxmlformats.org/officeDocument/2006/relationships/vmlDrawing" Target="../drawings/vmlDrawing76.vml"/><Relationship Id="rId6" Type="http://schemas.openxmlformats.org/officeDocument/2006/relationships/oleObject" Target="../embeddings/oleObject804.bin"/><Relationship Id="rId11" Type="http://schemas.openxmlformats.org/officeDocument/2006/relationships/oleObject" Target="../embeddings/oleObject808.bin"/><Relationship Id="rId24" Type="http://schemas.openxmlformats.org/officeDocument/2006/relationships/oleObject" Target="../embeddings/oleObject815.bin"/><Relationship Id="rId5" Type="http://schemas.openxmlformats.org/officeDocument/2006/relationships/image" Target="../media/image725.wmf"/><Relationship Id="rId15" Type="http://schemas.openxmlformats.org/officeDocument/2006/relationships/oleObject" Target="../embeddings/oleObject810.bin"/><Relationship Id="rId23" Type="http://schemas.openxmlformats.org/officeDocument/2006/relationships/image" Target="../media/image799.wmf"/><Relationship Id="rId28" Type="http://schemas.openxmlformats.org/officeDocument/2006/relationships/image" Target="../media/image801.emf"/><Relationship Id="rId10" Type="http://schemas.openxmlformats.org/officeDocument/2006/relationships/oleObject" Target="../embeddings/oleObject807.bin"/><Relationship Id="rId19" Type="http://schemas.openxmlformats.org/officeDocument/2006/relationships/image" Target="../media/image797.wmf"/><Relationship Id="rId4" Type="http://schemas.openxmlformats.org/officeDocument/2006/relationships/oleObject" Target="../embeddings/oleObject803.bin"/><Relationship Id="rId9" Type="http://schemas.openxmlformats.org/officeDocument/2006/relationships/oleObject" Target="../embeddings/oleObject806.bin"/><Relationship Id="rId14" Type="http://schemas.openxmlformats.org/officeDocument/2006/relationships/image" Target="../media/image795.wmf"/><Relationship Id="rId22" Type="http://schemas.openxmlformats.org/officeDocument/2006/relationships/oleObject" Target="../embeddings/oleObject814.bin"/><Relationship Id="rId27" Type="http://schemas.openxmlformats.org/officeDocument/2006/relationships/oleObject" Target="../embeddings/oleObject817.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820.bin"/><Relationship Id="rId13" Type="http://schemas.openxmlformats.org/officeDocument/2006/relationships/oleObject" Target="../embeddings/oleObject823.bin"/><Relationship Id="rId18" Type="http://schemas.openxmlformats.org/officeDocument/2006/relationships/image" Target="../media/image808.wmf"/><Relationship Id="rId3" Type="http://schemas.openxmlformats.org/officeDocument/2006/relationships/image" Target="../media/image11.png"/><Relationship Id="rId7" Type="http://schemas.openxmlformats.org/officeDocument/2006/relationships/image" Target="../media/image803.wmf"/><Relationship Id="rId12" Type="http://schemas.openxmlformats.org/officeDocument/2006/relationships/image" Target="../media/image805.wmf"/><Relationship Id="rId17" Type="http://schemas.openxmlformats.org/officeDocument/2006/relationships/oleObject" Target="../embeddings/oleObject825.bin"/><Relationship Id="rId2" Type="http://schemas.openxmlformats.org/officeDocument/2006/relationships/slideLayout" Target="../slideLayouts/slideLayout36.xml"/><Relationship Id="rId16" Type="http://schemas.openxmlformats.org/officeDocument/2006/relationships/image" Target="../media/image807.wmf"/><Relationship Id="rId20" Type="http://schemas.openxmlformats.org/officeDocument/2006/relationships/image" Target="../media/image809.wmf"/><Relationship Id="rId1" Type="http://schemas.openxmlformats.org/officeDocument/2006/relationships/vmlDrawing" Target="../drawings/vmlDrawing77.vml"/><Relationship Id="rId6" Type="http://schemas.openxmlformats.org/officeDocument/2006/relationships/oleObject" Target="../embeddings/oleObject819.bin"/><Relationship Id="rId11" Type="http://schemas.openxmlformats.org/officeDocument/2006/relationships/oleObject" Target="../embeddings/oleObject822.bin"/><Relationship Id="rId5" Type="http://schemas.openxmlformats.org/officeDocument/2006/relationships/image" Target="../media/image802.wmf"/><Relationship Id="rId15" Type="http://schemas.openxmlformats.org/officeDocument/2006/relationships/oleObject" Target="../embeddings/oleObject824.bin"/><Relationship Id="rId10" Type="http://schemas.openxmlformats.org/officeDocument/2006/relationships/image" Target="../media/image804.wmf"/><Relationship Id="rId19" Type="http://schemas.openxmlformats.org/officeDocument/2006/relationships/oleObject" Target="../embeddings/oleObject826.bin"/><Relationship Id="rId4" Type="http://schemas.openxmlformats.org/officeDocument/2006/relationships/oleObject" Target="../embeddings/oleObject818.bin"/><Relationship Id="rId9" Type="http://schemas.openxmlformats.org/officeDocument/2006/relationships/oleObject" Target="../embeddings/oleObject821.bin"/><Relationship Id="rId14" Type="http://schemas.openxmlformats.org/officeDocument/2006/relationships/image" Target="../media/image806.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829.bin"/><Relationship Id="rId3" Type="http://schemas.openxmlformats.org/officeDocument/2006/relationships/image" Target="../media/image11.png"/><Relationship Id="rId7" Type="http://schemas.openxmlformats.org/officeDocument/2006/relationships/image" Target="../media/image811.wmf"/><Relationship Id="rId2" Type="http://schemas.openxmlformats.org/officeDocument/2006/relationships/slideLayout" Target="../slideLayouts/slideLayout36.xml"/><Relationship Id="rId1" Type="http://schemas.openxmlformats.org/officeDocument/2006/relationships/vmlDrawing" Target="../drawings/vmlDrawing78.vml"/><Relationship Id="rId6" Type="http://schemas.openxmlformats.org/officeDocument/2006/relationships/oleObject" Target="../embeddings/oleObject828.bin"/><Relationship Id="rId5" Type="http://schemas.openxmlformats.org/officeDocument/2006/relationships/image" Target="../media/image810.wmf"/><Relationship Id="rId10" Type="http://schemas.openxmlformats.org/officeDocument/2006/relationships/image" Target="../media/image813.png"/><Relationship Id="rId4" Type="http://schemas.openxmlformats.org/officeDocument/2006/relationships/oleObject" Target="../embeddings/oleObject827.bin"/><Relationship Id="rId9" Type="http://schemas.openxmlformats.org/officeDocument/2006/relationships/image" Target="../media/image812.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832.bin"/><Relationship Id="rId3" Type="http://schemas.openxmlformats.org/officeDocument/2006/relationships/image" Target="../media/image11.png"/><Relationship Id="rId7" Type="http://schemas.openxmlformats.org/officeDocument/2006/relationships/image" Target="../media/image815.wmf"/><Relationship Id="rId2" Type="http://schemas.openxmlformats.org/officeDocument/2006/relationships/slideLayout" Target="../slideLayouts/slideLayout36.xml"/><Relationship Id="rId1" Type="http://schemas.openxmlformats.org/officeDocument/2006/relationships/vmlDrawing" Target="../drawings/vmlDrawing79.vml"/><Relationship Id="rId6" Type="http://schemas.openxmlformats.org/officeDocument/2006/relationships/oleObject" Target="../embeddings/oleObject831.bin"/><Relationship Id="rId5" Type="http://schemas.openxmlformats.org/officeDocument/2006/relationships/image" Target="../media/image814.wmf"/><Relationship Id="rId4" Type="http://schemas.openxmlformats.org/officeDocument/2006/relationships/oleObject" Target="../embeddings/oleObject830.bin"/><Relationship Id="rId9" Type="http://schemas.openxmlformats.org/officeDocument/2006/relationships/image" Target="../media/image816.wmf"/></Relationships>
</file>

<file path=ppt/slides/_rels/slide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818.png"/></Relationships>
</file>

<file path=ppt/slides/_rels/slide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subTitle" idx="1"/>
          </p:nvPr>
        </p:nvSpPr>
        <p:spPr/>
        <p:txBody>
          <a:bodyPr/>
          <a:lstStyle/>
          <a:p>
            <a:pPr eaLnBrk="1" hangingPunct="1">
              <a:defRPr/>
            </a:pPr>
            <a:r>
              <a:rPr lang="zh-CN" altLang="en-US" b="1" dirty="0"/>
              <a:t>南京邮电大学网络空间安全系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
        <p:nvSpPr>
          <p:cNvPr id="21506" name="Rectangle 2"/>
          <p:cNvSpPr>
            <a:spLocks noGrp="1" noChangeArrowheads="1"/>
          </p:cNvSpPr>
          <p:nvPr>
            <p:ph type="ctrTitle"/>
          </p:nvPr>
        </p:nvSpPr>
        <p:spPr/>
        <p:txBody>
          <a:bodyPr/>
          <a:lstStyle/>
          <a:p>
            <a:pPr eaLnBrk="1" hangingPunct="1"/>
            <a:r>
              <a:rPr lang="zh-CN" altLang="en-US" dirty="0">
                <a:ea typeface="宋体" panose="02010600030101010101" pitchFamily="2" charset="-122"/>
              </a:rPr>
              <a:t>第</a:t>
            </a:r>
            <a:r>
              <a:rPr lang="en-US" altLang="zh-CN" dirty="0">
                <a:ea typeface="宋体" panose="02010600030101010101" pitchFamily="2" charset="-122"/>
              </a:rPr>
              <a:t>5</a:t>
            </a:r>
            <a:r>
              <a:rPr lang="zh-CN" altLang="en-US" dirty="0">
                <a:ea typeface="宋体" panose="02010600030101010101" pitchFamily="2" charset="-122"/>
              </a:rPr>
              <a:t>章 公钥密码</a:t>
            </a:r>
            <a:r>
              <a:rPr lang="en-US" altLang="zh-CN" dirty="0">
                <a:ea typeface="宋体" panose="02010600030101010101" pitchFamily="2" charset="-122"/>
              </a:rPr>
              <a:t>3</a:t>
            </a:r>
            <a:endParaRPr lang="zh-CN" altLang="en-US"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C1338-D8EB-4AE3-B363-7D8C7B181C57}"/>
              </a:ext>
            </a:extLst>
          </p:cNvPr>
          <p:cNvSpPr>
            <a:spLocks noGrp="1"/>
          </p:cNvSpPr>
          <p:nvPr>
            <p:ph type="title"/>
          </p:nvPr>
        </p:nvSpPr>
        <p:spPr>
          <a:xfrm>
            <a:off x="721592" y="192256"/>
            <a:ext cx="9652000" cy="563562"/>
          </a:xfrm>
        </p:spPr>
        <p:txBody>
          <a:bodyPr/>
          <a:lstStyle/>
          <a:p>
            <a:r>
              <a:rPr lang="zh-CN" altLang="en-US" sz="3600" dirty="0">
                <a:latin typeface="宋体" panose="02010600030101010101" pitchFamily="2" charset="-122"/>
                <a:ea typeface="宋体" panose="02010600030101010101" pitchFamily="2" charset="-122"/>
              </a:rPr>
              <a:t>二次剩余解数量定理</a:t>
            </a:r>
            <a:endParaRPr lang="zh-CN" altLang="en-US" dirty="0"/>
          </a:p>
        </p:txBody>
      </p:sp>
      <p:sp>
        <p:nvSpPr>
          <p:cNvPr id="3" name="内容占位符 2">
            <a:extLst>
              <a:ext uri="{FF2B5EF4-FFF2-40B4-BE49-F238E27FC236}">
                <a16:creationId xmlns:a16="http://schemas.microsoft.com/office/drawing/2014/main" id="{7CF72C59-6AF0-4820-B38B-188FC18B2480}"/>
              </a:ext>
            </a:extLst>
          </p:cNvPr>
          <p:cNvSpPr>
            <a:spLocks noGrp="1"/>
          </p:cNvSpPr>
          <p:nvPr>
            <p:ph idx="1"/>
          </p:nvPr>
        </p:nvSpPr>
        <p:spPr>
          <a:xfrm>
            <a:off x="763179" y="899144"/>
            <a:ext cx="4008863" cy="523406"/>
          </a:xfrm>
        </p:spPr>
        <p:txBody>
          <a:bodyPr/>
          <a:lstStyle/>
          <a:p>
            <a:r>
              <a:rPr lang="zh-CN" altLang="en-US" dirty="0"/>
              <a:t>下面证明解两两不同</a:t>
            </a:r>
          </a:p>
        </p:txBody>
      </p:sp>
      <p:sp>
        <p:nvSpPr>
          <p:cNvPr id="4" name="日期占位符 3">
            <a:extLst>
              <a:ext uri="{FF2B5EF4-FFF2-40B4-BE49-F238E27FC236}">
                <a16:creationId xmlns:a16="http://schemas.microsoft.com/office/drawing/2014/main" id="{9582E09F-F988-4315-B58C-B12D06CF09F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255B5DDA-EB5E-4ADC-B805-2DCFB1358127}"/>
              </a:ext>
            </a:extLst>
          </p:cNvPr>
          <p:cNvSpPr>
            <a:spLocks noGrp="1"/>
          </p:cNvSpPr>
          <p:nvPr>
            <p:ph type="sldNum" sz="quarter" idx="11"/>
          </p:nvPr>
        </p:nvSpPr>
        <p:spPr/>
        <p:txBody>
          <a:bodyPr/>
          <a:lstStyle/>
          <a:p>
            <a:fld id="{6D29F655-9AA2-4BC9-AAF1-1C184E14E187}" type="slidenum">
              <a:rPr lang="en-US" altLang="zh-CN" smtClean="0"/>
              <a:pPr/>
              <a:t>10</a:t>
            </a:fld>
            <a:endParaRPr lang="en-US" altLang="zh-CN"/>
          </a:p>
        </p:txBody>
      </p:sp>
      <p:sp>
        <p:nvSpPr>
          <p:cNvPr id="16" name="Rectangle 43">
            <a:extLst>
              <a:ext uri="{FF2B5EF4-FFF2-40B4-BE49-F238E27FC236}">
                <a16:creationId xmlns:a16="http://schemas.microsoft.com/office/drawing/2014/main" id="{AF41D2AA-33AC-4792-A7BA-950710AC51E0}"/>
              </a:ext>
            </a:extLst>
          </p:cNvPr>
          <p:cNvSpPr>
            <a:spLocks noChangeArrowheads="1"/>
          </p:cNvSpPr>
          <p:nvPr/>
        </p:nvSpPr>
        <p:spPr bwMode="auto">
          <a:xfrm>
            <a:off x="0" y="4286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pic>
        <p:nvPicPr>
          <p:cNvPr id="34" name="object 8">
            <a:extLst>
              <a:ext uri="{FF2B5EF4-FFF2-40B4-BE49-F238E27FC236}">
                <a16:creationId xmlns:a16="http://schemas.microsoft.com/office/drawing/2014/main" id="{44AEFF6B-DDA4-4FE6-9BCA-315363161459}"/>
              </a:ext>
            </a:extLst>
          </p:cNvPr>
          <p:cNvPicPr/>
          <p:nvPr/>
        </p:nvPicPr>
        <p:blipFill>
          <a:blip r:embed="rId3" cstate="print"/>
          <a:stretch>
            <a:fillRect/>
          </a:stretch>
        </p:blipFill>
        <p:spPr>
          <a:xfrm>
            <a:off x="419418" y="175691"/>
            <a:ext cx="313944" cy="656844"/>
          </a:xfrm>
          <a:prstGeom prst="rect">
            <a:avLst/>
          </a:prstGeom>
        </p:spPr>
      </p:pic>
      <p:sp>
        <p:nvSpPr>
          <p:cNvPr id="36" name="Rectangle 4">
            <a:extLst>
              <a:ext uri="{FF2B5EF4-FFF2-40B4-BE49-F238E27FC236}">
                <a16:creationId xmlns:a16="http://schemas.microsoft.com/office/drawing/2014/main" id="{858C736D-129A-465D-B10F-F34F2DF6493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8">
            <a:extLst>
              <a:ext uri="{FF2B5EF4-FFF2-40B4-BE49-F238E27FC236}">
                <a16:creationId xmlns:a16="http://schemas.microsoft.com/office/drawing/2014/main" id="{1161600B-D8CE-436E-8D06-9D1379DF8E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10">
            <a:extLst>
              <a:ext uri="{FF2B5EF4-FFF2-40B4-BE49-F238E27FC236}">
                <a16:creationId xmlns:a16="http://schemas.microsoft.com/office/drawing/2014/main" id="{A5EB81F7-4E94-4D63-9BD5-3BBF2F93685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17">
            <a:extLst>
              <a:ext uri="{FF2B5EF4-FFF2-40B4-BE49-F238E27FC236}">
                <a16:creationId xmlns:a16="http://schemas.microsoft.com/office/drawing/2014/main" id="{A12470D0-7DBF-4D09-84D3-53A5F9B661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19">
            <a:extLst>
              <a:ext uri="{FF2B5EF4-FFF2-40B4-BE49-F238E27FC236}">
                <a16:creationId xmlns:a16="http://schemas.microsoft.com/office/drawing/2014/main" id="{DFCA96FA-2447-42FC-AE55-BA28E55D34E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21">
            <a:extLst>
              <a:ext uri="{FF2B5EF4-FFF2-40B4-BE49-F238E27FC236}">
                <a16:creationId xmlns:a16="http://schemas.microsoft.com/office/drawing/2014/main" id="{23392487-6AC7-4538-B662-272DB9F0E59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文本框 27">
            <a:extLst>
              <a:ext uri="{FF2B5EF4-FFF2-40B4-BE49-F238E27FC236}">
                <a16:creationId xmlns:a16="http://schemas.microsoft.com/office/drawing/2014/main" id="{0992FE6E-2888-46E9-915D-D61D2ED38F8A}"/>
              </a:ext>
            </a:extLst>
          </p:cNvPr>
          <p:cNvSpPr txBox="1"/>
          <p:nvPr/>
        </p:nvSpPr>
        <p:spPr>
          <a:xfrm>
            <a:off x="284422" y="1372313"/>
            <a:ext cx="6096000" cy="559769"/>
          </a:xfrm>
          <a:prstGeom prst="rect">
            <a:avLst/>
          </a:prstGeom>
          <a:noFill/>
        </p:spPr>
        <p:txBody>
          <a:bodyPr wrap="square">
            <a:spAutoFit/>
          </a:bodyPr>
          <a:lstStyle/>
          <a:p>
            <a:pPr>
              <a:lnSpc>
                <a:spcPct val="150000"/>
              </a:lnSpc>
              <a:spcBef>
                <a:spcPts val="1800"/>
              </a:spcBef>
              <a:buNone/>
            </a:pPr>
            <a:r>
              <a:rPr lang="zh-CN" altLang="en-US" sz="2400" dirty="0">
                <a:latin typeface="宋体" panose="02010600030101010101" pitchFamily="2" charset="-122"/>
              </a:rPr>
              <a:t>证明：</a:t>
            </a:r>
          </a:p>
        </p:txBody>
      </p:sp>
      <p:sp>
        <p:nvSpPr>
          <p:cNvPr id="32" name="文本框 1">
            <a:extLst>
              <a:ext uri="{FF2B5EF4-FFF2-40B4-BE49-F238E27FC236}">
                <a16:creationId xmlns:a16="http://schemas.microsoft.com/office/drawing/2014/main" id="{4BD7F28A-1639-463E-BA61-6A9F4A54F1CE}"/>
              </a:ext>
            </a:extLst>
          </p:cNvPr>
          <p:cNvSpPr txBox="1">
            <a:spLocks noChangeArrowheads="1"/>
          </p:cNvSpPr>
          <p:nvPr/>
        </p:nvSpPr>
        <p:spPr bwMode="auto">
          <a:xfrm>
            <a:off x="1394264" y="1403718"/>
            <a:ext cx="8054668" cy="489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dirty="0">
                <a:latin typeface="宋体" panose="02010600030101010101" pitchFamily="2" charset="-122"/>
                <a:ea typeface="宋体" panose="02010600030101010101" pitchFamily="2" charset="-122"/>
              </a:rPr>
              <a:t>这      个值中任意  个不同余。否则设              ，则得                    ，所以        或        。</a:t>
            </a:r>
            <a:endParaRPr lang="en-US" altLang="zh-CN" sz="2400" dirty="0">
              <a:latin typeface="宋体" panose="02010600030101010101" pitchFamily="2" charset="-122"/>
              <a:ea typeface="宋体" panose="02010600030101010101" pitchFamily="2" charset="-122"/>
            </a:endParaRPr>
          </a:p>
          <a:p>
            <a:pPr>
              <a:lnSpc>
                <a:spcPct val="150000"/>
              </a:lnSpc>
              <a:spcBef>
                <a:spcPts val="600"/>
              </a:spcBef>
              <a:spcAft>
                <a:spcPts val="600"/>
              </a:spcAft>
              <a:buNone/>
            </a:pPr>
            <a:r>
              <a:rPr lang="zh-CN" altLang="en-US" sz="2400" dirty="0">
                <a:latin typeface="宋体" panose="02010600030101010101" pitchFamily="2" charset="-122"/>
                <a:ea typeface="宋体" panose="02010600030101010101" pitchFamily="2" charset="-122"/>
              </a:rPr>
              <a:t>但              ，              ，            ，所以     ，矛盾。所以（</a:t>
            </a:r>
            <a:r>
              <a:rPr lang="en-US" altLang="zh-CN" sz="2400" dirty="0">
                <a:latin typeface="宋体" panose="02010600030101010101" pitchFamily="2" charset="-122"/>
                <a:ea typeface="宋体" panose="02010600030101010101" pitchFamily="2" charset="-122"/>
              </a:rPr>
              <a:t>5-2</a:t>
            </a:r>
            <a:r>
              <a:rPr lang="zh-CN" altLang="en-US" sz="2400" dirty="0">
                <a:latin typeface="宋体" panose="02010600030101010101" pitchFamily="2" charset="-122"/>
                <a:ea typeface="宋体" panose="02010600030101010101" pitchFamily="2" charset="-122"/>
              </a:rPr>
              <a:t>）给出了模  的全部二次剩余，</a:t>
            </a:r>
            <a:endParaRPr lang="en-US" altLang="zh-CN" sz="2400" dirty="0">
              <a:latin typeface="宋体" panose="02010600030101010101" pitchFamily="2" charset="-122"/>
              <a:ea typeface="宋体" panose="02010600030101010101" pitchFamily="2" charset="-122"/>
            </a:endParaRPr>
          </a:p>
          <a:p>
            <a:pPr>
              <a:lnSpc>
                <a:spcPct val="150000"/>
              </a:lnSpc>
              <a:spcBef>
                <a:spcPts val="600"/>
              </a:spcBef>
              <a:spcAft>
                <a:spcPts val="600"/>
              </a:spcAft>
              <a:buNone/>
            </a:pPr>
            <a:r>
              <a:rPr lang="zh-CN" altLang="en-US" sz="2400" dirty="0">
                <a:latin typeface="宋体" panose="02010600030101010101" pitchFamily="2" charset="-122"/>
                <a:ea typeface="宋体" panose="02010600030101010101" pitchFamily="2" charset="-122"/>
              </a:rPr>
              <a:t>其余的                  个元素是二次非剩余。所以若 </a:t>
            </a:r>
            <a:endParaRPr lang="en-US" altLang="zh-CN" sz="2400" dirty="0">
              <a:latin typeface="宋体" panose="02010600030101010101" pitchFamily="2" charset="-122"/>
              <a:ea typeface="宋体" panose="02010600030101010101" pitchFamily="2" charset="-122"/>
            </a:endParaRPr>
          </a:p>
          <a:p>
            <a:pPr>
              <a:lnSpc>
                <a:spcPct val="150000"/>
              </a:lnSpc>
              <a:spcBef>
                <a:spcPts val="600"/>
              </a:spcBef>
              <a:spcAft>
                <a:spcPts val="600"/>
              </a:spcAft>
              <a:buNone/>
            </a:pPr>
            <a:r>
              <a:rPr lang="zh-CN" altLang="en-US" sz="2400" dirty="0">
                <a:latin typeface="宋体" panose="02010600030101010101" pitchFamily="2" charset="-122"/>
                <a:ea typeface="宋体" panose="02010600030101010101" pitchFamily="2" charset="-122"/>
              </a:rPr>
              <a:t>是二次剩余， 必为（</a:t>
            </a:r>
            <a:r>
              <a:rPr lang="en-US" altLang="zh-CN" sz="2400" dirty="0">
                <a:latin typeface="宋体" panose="02010600030101010101" pitchFamily="2" charset="-122"/>
                <a:ea typeface="宋体" panose="02010600030101010101" pitchFamily="2" charset="-122"/>
              </a:rPr>
              <a:t>5-2</a:t>
            </a:r>
            <a:r>
              <a:rPr lang="zh-CN" altLang="en-US" sz="2400" dirty="0">
                <a:latin typeface="宋体" panose="02010600030101010101" pitchFamily="2" charset="-122"/>
                <a:ea typeface="宋体" panose="02010600030101010101" pitchFamily="2" charset="-122"/>
              </a:rPr>
              <a:t>）中的一项，而且仅为一项。</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若           是（</a:t>
            </a:r>
            <a:r>
              <a:rPr lang="en-US" altLang="zh-CN" sz="2400" dirty="0">
                <a:latin typeface="宋体" panose="02010600030101010101" pitchFamily="2" charset="-122"/>
                <a:ea typeface="宋体" panose="02010600030101010101" pitchFamily="2" charset="-122"/>
              </a:rPr>
              <a:t>5-1</a:t>
            </a:r>
            <a:r>
              <a:rPr lang="zh-CN" altLang="en-US" sz="2400" dirty="0">
                <a:latin typeface="宋体" panose="02010600030101010101" pitchFamily="2" charset="-122"/>
                <a:ea typeface="宋体" panose="02010600030101010101" pitchFamily="2" charset="-122"/>
              </a:rPr>
              <a:t>）的解，则             也是解       </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有</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个解。</a:t>
            </a:r>
          </a:p>
        </p:txBody>
      </p:sp>
      <p:graphicFrame>
        <p:nvGraphicFramePr>
          <p:cNvPr id="33" name="对象 32">
            <a:extLst>
              <a:ext uri="{FF2B5EF4-FFF2-40B4-BE49-F238E27FC236}">
                <a16:creationId xmlns:a16="http://schemas.microsoft.com/office/drawing/2014/main" id="{9D3140BA-BD13-45EC-AB3B-B8C76CD64C5C}"/>
              </a:ext>
            </a:extLst>
          </p:cNvPr>
          <p:cNvGraphicFramePr>
            <a:graphicFrameLocks noChangeAspect="1"/>
          </p:cNvGraphicFramePr>
          <p:nvPr>
            <p:extLst>
              <p:ext uri="{D42A27DB-BD31-4B8C-83A1-F6EECF244321}">
                <p14:modId xmlns:p14="http://schemas.microsoft.com/office/powerpoint/2010/main" val="2556322903"/>
              </p:ext>
            </p:extLst>
          </p:nvPr>
        </p:nvGraphicFramePr>
        <p:xfrm>
          <a:off x="1820559" y="1328715"/>
          <a:ext cx="907093" cy="781256"/>
        </p:xfrm>
        <a:graphic>
          <a:graphicData uri="http://schemas.openxmlformats.org/presentationml/2006/ole">
            <mc:AlternateContent xmlns:mc="http://schemas.openxmlformats.org/markup-compatibility/2006">
              <mc:Choice xmlns:v="urn:schemas-microsoft-com:vml" Requires="v">
                <p:oleObj spid="_x0000_s196825" name="Equation" r:id="rId4" imgW="355292" imgH="393359" progId="Equation.DSMT4">
                  <p:embed/>
                </p:oleObj>
              </mc:Choice>
              <mc:Fallback>
                <p:oleObj name="Equation" r:id="rId4" imgW="355292" imgH="393359" progId="Equation.DSMT4">
                  <p:embed/>
                  <p:pic>
                    <p:nvPicPr>
                      <p:cNvPr id="12" name="对象 11">
                        <a:extLst>
                          <a:ext uri="{FF2B5EF4-FFF2-40B4-BE49-F238E27FC236}">
                            <a16:creationId xmlns:a16="http://schemas.microsoft.com/office/drawing/2014/main" id="{F8614C9A-8CD2-4808-9B93-0F184B460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559" y="1328715"/>
                        <a:ext cx="907093" cy="781256"/>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F0214CD7-B9DB-438F-8D67-A82260F310B2}"/>
              </a:ext>
            </a:extLst>
          </p:cNvPr>
          <p:cNvGraphicFramePr>
            <a:graphicFrameLocks noChangeAspect="1"/>
          </p:cNvGraphicFramePr>
          <p:nvPr>
            <p:extLst>
              <p:ext uri="{D42A27DB-BD31-4B8C-83A1-F6EECF244321}">
                <p14:modId xmlns:p14="http://schemas.microsoft.com/office/powerpoint/2010/main" val="3337807719"/>
              </p:ext>
            </p:extLst>
          </p:nvPr>
        </p:nvGraphicFramePr>
        <p:xfrm>
          <a:off x="4224273" y="1583239"/>
          <a:ext cx="433323" cy="339365"/>
        </p:xfrm>
        <a:graphic>
          <a:graphicData uri="http://schemas.openxmlformats.org/presentationml/2006/ole">
            <mc:AlternateContent xmlns:mc="http://schemas.openxmlformats.org/markup-compatibility/2006">
              <mc:Choice xmlns:v="urn:schemas-microsoft-com:vml" Requires="v">
                <p:oleObj spid="_x0000_s196826" name="Equation" r:id="rId6" imgW="126780" imgH="164814" progId="Equation.DSMT4">
                  <p:embed/>
                </p:oleObj>
              </mc:Choice>
              <mc:Fallback>
                <p:oleObj name="Equation" r:id="rId6" imgW="126780" imgH="164814" progId="Equation.DSMT4">
                  <p:embed/>
                  <p:pic>
                    <p:nvPicPr>
                      <p:cNvPr id="14" name="对象 13">
                        <a:extLst>
                          <a:ext uri="{FF2B5EF4-FFF2-40B4-BE49-F238E27FC236}">
                            <a16:creationId xmlns:a16="http://schemas.microsoft.com/office/drawing/2014/main" id="{2C2845F2-45DE-4D32-889C-ADE5EE6D7E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273" y="1583239"/>
                        <a:ext cx="433323" cy="339365"/>
                      </a:xfrm>
                      <a:prstGeom prst="rect">
                        <a:avLst/>
                      </a:prstGeom>
                      <a:noFill/>
                    </p:spPr>
                  </p:pic>
                </p:oleObj>
              </mc:Fallback>
            </mc:AlternateContent>
          </a:graphicData>
        </a:graphic>
      </p:graphicFrame>
      <p:graphicFrame>
        <p:nvGraphicFramePr>
          <p:cNvPr id="49" name="对象 48">
            <a:extLst>
              <a:ext uri="{FF2B5EF4-FFF2-40B4-BE49-F238E27FC236}">
                <a16:creationId xmlns:a16="http://schemas.microsoft.com/office/drawing/2014/main" id="{4A7F3987-17D9-421C-BF8C-357BC8FB1A36}"/>
              </a:ext>
            </a:extLst>
          </p:cNvPr>
          <p:cNvGraphicFramePr>
            <a:graphicFrameLocks noChangeAspect="1"/>
          </p:cNvGraphicFramePr>
          <p:nvPr>
            <p:extLst>
              <p:ext uri="{D42A27DB-BD31-4B8C-83A1-F6EECF244321}">
                <p14:modId xmlns:p14="http://schemas.microsoft.com/office/powerpoint/2010/main" val="3357544666"/>
              </p:ext>
            </p:extLst>
          </p:nvPr>
        </p:nvGraphicFramePr>
        <p:xfrm>
          <a:off x="7024155" y="1476662"/>
          <a:ext cx="1998482" cy="518886"/>
        </p:xfrm>
        <a:graphic>
          <a:graphicData uri="http://schemas.openxmlformats.org/presentationml/2006/ole">
            <mc:AlternateContent xmlns:mc="http://schemas.openxmlformats.org/markup-compatibility/2006">
              <mc:Choice xmlns:v="urn:schemas-microsoft-com:vml" Requires="v">
                <p:oleObj spid="_x0000_s196827" name="Equation" r:id="rId8" imgW="863225" imgH="228501" progId="Equation.DSMT4">
                  <p:embed/>
                </p:oleObj>
              </mc:Choice>
              <mc:Fallback>
                <p:oleObj name="Equation" r:id="rId8" imgW="863225" imgH="228501" progId="Equation.DSMT4">
                  <p:embed/>
                  <p:pic>
                    <p:nvPicPr>
                      <p:cNvPr id="5" name="对象 4">
                        <a:extLst>
                          <a:ext uri="{FF2B5EF4-FFF2-40B4-BE49-F238E27FC236}">
                            <a16:creationId xmlns:a16="http://schemas.microsoft.com/office/drawing/2014/main" id="{105EF57E-3167-4732-97E3-85F1925F54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4155" y="1476662"/>
                        <a:ext cx="1998482" cy="518886"/>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566005E2-1D0A-4633-BE4A-676ECBF5EBC0}"/>
              </a:ext>
            </a:extLst>
          </p:cNvPr>
          <p:cNvGraphicFramePr>
            <a:graphicFrameLocks noChangeAspect="1"/>
          </p:cNvGraphicFramePr>
          <p:nvPr>
            <p:extLst>
              <p:ext uri="{D42A27DB-BD31-4B8C-83A1-F6EECF244321}">
                <p14:modId xmlns:p14="http://schemas.microsoft.com/office/powerpoint/2010/main" val="4010283638"/>
              </p:ext>
            </p:extLst>
          </p:nvPr>
        </p:nvGraphicFramePr>
        <p:xfrm>
          <a:off x="2151554" y="2028431"/>
          <a:ext cx="2968386" cy="572903"/>
        </p:xfrm>
        <a:graphic>
          <a:graphicData uri="http://schemas.openxmlformats.org/presentationml/2006/ole">
            <mc:AlternateContent xmlns:mc="http://schemas.openxmlformats.org/markup-compatibility/2006">
              <mc:Choice xmlns:v="urn:schemas-microsoft-com:vml" Requires="v">
                <p:oleObj spid="_x0000_s196828" name="Equation" r:id="rId10" imgW="1447560" imgH="253800" progId="Equation.DSMT4">
                  <p:embed/>
                </p:oleObj>
              </mc:Choice>
              <mc:Fallback>
                <p:oleObj name="Equation" r:id="rId10" imgW="1447560" imgH="253800" progId="Equation.DSMT4">
                  <p:embed/>
                  <p:pic>
                    <p:nvPicPr>
                      <p:cNvPr id="8" name="对象 7">
                        <a:extLst>
                          <a:ext uri="{FF2B5EF4-FFF2-40B4-BE49-F238E27FC236}">
                            <a16:creationId xmlns:a16="http://schemas.microsoft.com/office/drawing/2014/main" id="{E7FAEAB5-2824-4608-B2C6-51F0CDB8F9AA}"/>
                          </a:ext>
                        </a:extLst>
                      </p:cNvPr>
                      <p:cNvPicPr>
                        <a:picLocks noChangeAspect="1" noChangeArrowheads="1"/>
                      </p:cNvPicPr>
                      <p:nvPr/>
                    </p:nvPicPr>
                    <p:blipFill>
                      <a:blip r:embed="rId11"/>
                      <a:srcRect/>
                      <a:stretch>
                        <a:fillRect/>
                      </a:stretch>
                    </p:blipFill>
                    <p:spPr bwMode="auto">
                      <a:xfrm>
                        <a:off x="2151554" y="2028431"/>
                        <a:ext cx="2968386" cy="572903"/>
                      </a:xfrm>
                      <a:prstGeom prst="rect">
                        <a:avLst/>
                      </a:prstGeom>
                      <a:noFill/>
                    </p:spPr>
                  </p:pic>
                </p:oleObj>
              </mc:Fallback>
            </mc:AlternateContent>
          </a:graphicData>
        </a:graphic>
      </p:graphicFrame>
      <p:graphicFrame>
        <p:nvGraphicFramePr>
          <p:cNvPr id="51" name="对象 50">
            <a:extLst>
              <a:ext uri="{FF2B5EF4-FFF2-40B4-BE49-F238E27FC236}">
                <a16:creationId xmlns:a16="http://schemas.microsoft.com/office/drawing/2014/main" id="{8A703969-893E-401B-8CD7-F393CCB8D13B}"/>
              </a:ext>
            </a:extLst>
          </p:cNvPr>
          <p:cNvGraphicFramePr>
            <a:graphicFrameLocks noChangeAspect="1"/>
          </p:cNvGraphicFramePr>
          <p:nvPr>
            <p:extLst>
              <p:ext uri="{D42A27DB-BD31-4B8C-83A1-F6EECF244321}">
                <p14:modId xmlns:p14="http://schemas.microsoft.com/office/powerpoint/2010/main" val="2989833890"/>
              </p:ext>
            </p:extLst>
          </p:nvPr>
        </p:nvGraphicFramePr>
        <p:xfrm>
          <a:off x="6106084" y="2068903"/>
          <a:ext cx="1178351" cy="495465"/>
        </p:xfrm>
        <a:graphic>
          <a:graphicData uri="http://schemas.openxmlformats.org/presentationml/2006/ole">
            <mc:AlternateContent xmlns:mc="http://schemas.openxmlformats.org/markup-compatibility/2006">
              <mc:Choice xmlns:v="urn:schemas-microsoft-com:vml" Requires="v">
                <p:oleObj spid="_x0000_s196829" name="Equation" r:id="rId12" imgW="520474" imgH="203112" progId="Equation.DSMT4">
                  <p:embed/>
                </p:oleObj>
              </mc:Choice>
              <mc:Fallback>
                <p:oleObj name="Equation" r:id="rId12" imgW="520474" imgH="203112" progId="Equation.DSMT4">
                  <p:embed/>
                  <p:pic>
                    <p:nvPicPr>
                      <p:cNvPr id="16" name="对象 15">
                        <a:extLst>
                          <a:ext uri="{FF2B5EF4-FFF2-40B4-BE49-F238E27FC236}">
                            <a16:creationId xmlns:a16="http://schemas.microsoft.com/office/drawing/2014/main" id="{171DD93D-C76E-40AB-A713-478E60F65B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6084" y="2068903"/>
                        <a:ext cx="1178351" cy="495465"/>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14CF584D-2AB3-4774-A901-39F64B12F150}"/>
              </a:ext>
            </a:extLst>
          </p:cNvPr>
          <p:cNvGraphicFramePr>
            <a:graphicFrameLocks noChangeAspect="1"/>
          </p:cNvGraphicFramePr>
          <p:nvPr>
            <p:extLst>
              <p:ext uri="{D42A27DB-BD31-4B8C-83A1-F6EECF244321}">
                <p14:modId xmlns:p14="http://schemas.microsoft.com/office/powerpoint/2010/main" val="985035008"/>
              </p:ext>
            </p:extLst>
          </p:nvPr>
        </p:nvGraphicFramePr>
        <p:xfrm>
          <a:off x="7602400" y="2066330"/>
          <a:ext cx="1178350" cy="492737"/>
        </p:xfrm>
        <a:graphic>
          <a:graphicData uri="http://schemas.openxmlformats.org/presentationml/2006/ole">
            <mc:AlternateContent xmlns:mc="http://schemas.openxmlformats.org/markup-compatibility/2006">
              <mc:Choice xmlns:v="urn:schemas-microsoft-com:vml" Requires="v">
                <p:oleObj spid="_x0000_s196830" name="Equation" r:id="rId14" imgW="507780" imgH="203112" progId="Equation.DSMT4">
                  <p:embed/>
                </p:oleObj>
              </mc:Choice>
              <mc:Fallback>
                <p:oleObj name="Equation" r:id="rId14" imgW="507780" imgH="203112" progId="Equation.DSMT4">
                  <p:embed/>
                  <p:pic>
                    <p:nvPicPr>
                      <p:cNvPr id="19" name="对象 18">
                        <a:extLst>
                          <a:ext uri="{FF2B5EF4-FFF2-40B4-BE49-F238E27FC236}">
                            <a16:creationId xmlns:a16="http://schemas.microsoft.com/office/drawing/2014/main" id="{5E1A515D-7243-416A-9FCB-4DFEA9994C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2400" y="2066330"/>
                        <a:ext cx="1178350" cy="492737"/>
                      </a:xfrm>
                      <a:prstGeom prst="rect">
                        <a:avLst/>
                      </a:prstGeom>
                      <a:noFill/>
                    </p:spPr>
                  </p:pic>
                </p:oleObj>
              </mc:Fallback>
            </mc:AlternateContent>
          </a:graphicData>
        </a:graphic>
      </p:graphicFrame>
      <p:graphicFrame>
        <p:nvGraphicFramePr>
          <p:cNvPr id="53" name="对象 52">
            <a:extLst>
              <a:ext uri="{FF2B5EF4-FFF2-40B4-BE49-F238E27FC236}">
                <a16:creationId xmlns:a16="http://schemas.microsoft.com/office/drawing/2014/main" id="{14B5E306-4194-4ACE-8E6C-404FCE3D4B49}"/>
              </a:ext>
            </a:extLst>
          </p:cNvPr>
          <p:cNvGraphicFramePr>
            <a:graphicFrameLocks noChangeAspect="1"/>
          </p:cNvGraphicFramePr>
          <p:nvPr>
            <p:extLst>
              <p:ext uri="{D42A27DB-BD31-4B8C-83A1-F6EECF244321}">
                <p14:modId xmlns:p14="http://schemas.microsoft.com/office/powerpoint/2010/main" val="2521795415"/>
              </p:ext>
            </p:extLst>
          </p:nvPr>
        </p:nvGraphicFramePr>
        <p:xfrm>
          <a:off x="1833589" y="2506053"/>
          <a:ext cx="2109905" cy="824863"/>
        </p:xfrm>
        <a:graphic>
          <a:graphicData uri="http://schemas.openxmlformats.org/presentationml/2006/ole">
            <mc:AlternateContent xmlns:mc="http://schemas.openxmlformats.org/markup-compatibility/2006">
              <mc:Choice xmlns:v="urn:schemas-microsoft-com:vml" Requires="v">
                <p:oleObj spid="_x0000_s196831" name="Equation" r:id="rId16" imgW="850531" imgH="393529" progId="Equation.DSMT4">
                  <p:embed/>
                </p:oleObj>
              </mc:Choice>
              <mc:Fallback>
                <p:oleObj name="Equation" r:id="rId16" imgW="850531" imgH="393529" progId="Equation.DSMT4">
                  <p:embed/>
                  <p:pic>
                    <p:nvPicPr>
                      <p:cNvPr id="22" name="对象 21">
                        <a:extLst>
                          <a:ext uri="{FF2B5EF4-FFF2-40B4-BE49-F238E27FC236}">
                            <a16:creationId xmlns:a16="http://schemas.microsoft.com/office/drawing/2014/main" id="{9002044F-0A32-4284-823A-8177BAF0B3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3589" y="2506053"/>
                        <a:ext cx="2109905" cy="824863"/>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B93ED7DC-A363-40E7-BC77-5191475DB2CD}"/>
              </a:ext>
            </a:extLst>
          </p:cNvPr>
          <p:cNvGraphicFramePr>
            <a:graphicFrameLocks noChangeAspect="1"/>
          </p:cNvGraphicFramePr>
          <p:nvPr>
            <p:extLst>
              <p:ext uri="{D42A27DB-BD31-4B8C-83A1-F6EECF244321}">
                <p14:modId xmlns:p14="http://schemas.microsoft.com/office/powerpoint/2010/main" val="3738270971"/>
              </p:ext>
            </p:extLst>
          </p:nvPr>
        </p:nvGraphicFramePr>
        <p:xfrm>
          <a:off x="4133455" y="2733145"/>
          <a:ext cx="2277957" cy="478492"/>
        </p:xfrm>
        <a:graphic>
          <a:graphicData uri="http://schemas.openxmlformats.org/presentationml/2006/ole">
            <mc:AlternateContent xmlns:mc="http://schemas.openxmlformats.org/markup-compatibility/2006">
              <mc:Choice xmlns:v="urn:schemas-microsoft-com:vml" Requires="v">
                <p:oleObj spid="_x0000_s196832" name="Equation" r:id="rId18" imgW="863225" imgH="203112" progId="Equation.DSMT4">
                  <p:embed/>
                </p:oleObj>
              </mc:Choice>
              <mc:Fallback>
                <p:oleObj name="Equation" r:id="rId18" imgW="863225" imgH="203112" progId="Equation.DSMT4">
                  <p:embed/>
                  <p:pic>
                    <p:nvPicPr>
                      <p:cNvPr id="24" name="对象 23">
                        <a:extLst>
                          <a:ext uri="{FF2B5EF4-FFF2-40B4-BE49-F238E27FC236}">
                            <a16:creationId xmlns:a16="http://schemas.microsoft.com/office/drawing/2014/main" id="{607F5A6C-5794-4E42-88DB-BDFCC35D1E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33455" y="2733145"/>
                        <a:ext cx="2277957" cy="478492"/>
                      </a:xfrm>
                      <a:prstGeom prst="rect">
                        <a:avLst/>
                      </a:prstGeom>
                      <a:noFill/>
                    </p:spPr>
                  </p:pic>
                </p:oleObj>
              </mc:Fallback>
            </mc:AlternateContent>
          </a:graphicData>
        </a:graphic>
      </p:graphicFrame>
      <p:graphicFrame>
        <p:nvGraphicFramePr>
          <p:cNvPr id="58" name="对象 57">
            <a:extLst>
              <a:ext uri="{FF2B5EF4-FFF2-40B4-BE49-F238E27FC236}">
                <a16:creationId xmlns:a16="http://schemas.microsoft.com/office/drawing/2014/main" id="{07BB25C9-82EC-4B03-8C22-2DDB5314210B}"/>
              </a:ext>
            </a:extLst>
          </p:cNvPr>
          <p:cNvGraphicFramePr>
            <a:graphicFrameLocks noChangeAspect="1"/>
          </p:cNvGraphicFramePr>
          <p:nvPr>
            <p:extLst>
              <p:ext uri="{D42A27DB-BD31-4B8C-83A1-F6EECF244321}">
                <p14:modId xmlns:p14="http://schemas.microsoft.com/office/powerpoint/2010/main" val="2294780071"/>
              </p:ext>
            </p:extLst>
          </p:nvPr>
        </p:nvGraphicFramePr>
        <p:xfrm>
          <a:off x="6522228" y="2638439"/>
          <a:ext cx="1840533" cy="594707"/>
        </p:xfrm>
        <a:graphic>
          <a:graphicData uri="http://schemas.openxmlformats.org/presentationml/2006/ole">
            <mc:AlternateContent xmlns:mc="http://schemas.openxmlformats.org/markup-compatibility/2006">
              <mc:Choice xmlns:v="urn:schemas-microsoft-com:vml" Requires="v">
                <p:oleObj spid="_x0000_s196833" name="Equation" r:id="rId20" imgW="736280" imgH="253890" progId="Equation.DSMT4">
                  <p:embed/>
                </p:oleObj>
              </mc:Choice>
              <mc:Fallback>
                <p:oleObj name="Equation" r:id="rId20" imgW="736280" imgH="253890" progId="Equation.DSMT4">
                  <p:embed/>
                  <p:pic>
                    <p:nvPicPr>
                      <p:cNvPr id="26" name="对象 25">
                        <a:extLst>
                          <a:ext uri="{FF2B5EF4-FFF2-40B4-BE49-F238E27FC236}">
                            <a16:creationId xmlns:a16="http://schemas.microsoft.com/office/drawing/2014/main" id="{0C207EE4-7EDE-4D68-8A75-F29AC2A201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22228" y="2638439"/>
                        <a:ext cx="1840533" cy="594707"/>
                      </a:xfrm>
                      <a:prstGeom prst="rect">
                        <a:avLst/>
                      </a:prstGeom>
                      <a:noFill/>
                    </p:spPr>
                  </p:pic>
                </p:oleObj>
              </mc:Fallback>
            </mc:AlternateContent>
          </a:graphicData>
        </a:graphic>
      </p:graphicFrame>
      <p:graphicFrame>
        <p:nvGraphicFramePr>
          <p:cNvPr id="59" name="对象 58">
            <a:extLst>
              <a:ext uri="{FF2B5EF4-FFF2-40B4-BE49-F238E27FC236}">
                <a16:creationId xmlns:a16="http://schemas.microsoft.com/office/drawing/2014/main" id="{F0DA38F2-972C-4E8F-A2C8-F6477ECC9EC7}"/>
              </a:ext>
            </a:extLst>
          </p:cNvPr>
          <p:cNvGraphicFramePr>
            <a:graphicFrameLocks noChangeAspect="1"/>
          </p:cNvGraphicFramePr>
          <p:nvPr>
            <p:extLst>
              <p:ext uri="{D42A27DB-BD31-4B8C-83A1-F6EECF244321}">
                <p14:modId xmlns:p14="http://schemas.microsoft.com/office/powerpoint/2010/main" val="1169687429"/>
              </p:ext>
            </p:extLst>
          </p:nvPr>
        </p:nvGraphicFramePr>
        <p:xfrm>
          <a:off x="1820559" y="3291052"/>
          <a:ext cx="744717" cy="428336"/>
        </p:xfrm>
        <a:graphic>
          <a:graphicData uri="http://schemas.openxmlformats.org/presentationml/2006/ole">
            <mc:AlternateContent xmlns:mc="http://schemas.openxmlformats.org/markup-compatibility/2006">
              <mc:Choice xmlns:v="urn:schemas-microsoft-com:vml" Requires="v">
                <p:oleObj spid="_x0000_s196834" name="Equation" r:id="rId22" imgW="317225" imgH="190335" progId="Equation.DSMT4">
                  <p:embed/>
                </p:oleObj>
              </mc:Choice>
              <mc:Fallback>
                <p:oleObj name="Equation" r:id="rId22" imgW="317225" imgH="190335" progId="Equation.DSMT4">
                  <p:embed/>
                  <p:pic>
                    <p:nvPicPr>
                      <p:cNvPr id="28" name="对象 27">
                        <a:extLst>
                          <a:ext uri="{FF2B5EF4-FFF2-40B4-BE49-F238E27FC236}">
                            <a16:creationId xmlns:a16="http://schemas.microsoft.com/office/drawing/2014/main" id="{C5C576AD-5D83-4182-BD54-4C218446C04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0559" y="3291052"/>
                        <a:ext cx="744717" cy="428336"/>
                      </a:xfrm>
                      <a:prstGeom prst="rect">
                        <a:avLst/>
                      </a:prstGeom>
                      <a:noFill/>
                    </p:spPr>
                  </p:pic>
                </p:oleObj>
              </mc:Fallback>
            </mc:AlternateContent>
          </a:graphicData>
        </a:graphic>
      </p:graphicFrame>
      <p:graphicFrame>
        <p:nvGraphicFramePr>
          <p:cNvPr id="60" name="对象 59">
            <a:extLst>
              <a:ext uri="{FF2B5EF4-FFF2-40B4-BE49-F238E27FC236}">
                <a16:creationId xmlns:a16="http://schemas.microsoft.com/office/drawing/2014/main" id="{AE67B2E4-E01F-4393-AD60-A0CE941EA1E3}"/>
              </a:ext>
            </a:extLst>
          </p:cNvPr>
          <p:cNvGraphicFramePr>
            <a:graphicFrameLocks noChangeAspect="1"/>
          </p:cNvGraphicFramePr>
          <p:nvPr>
            <p:extLst>
              <p:ext uri="{D42A27DB-BD31-4B8C-83A1-F6EECF244321}">
                <p14:modId xmlns:p14="http://schemas.microsoft.com/office/powerpoint/2010/main" val="3088377414"/>
              </p:ext>
            </p:extLst>
          </p:nvPr>
        </p:nvGraphicFramePr>
        <p:xfrm>
          <a:off x="6639400" y="3320930"/>
          <a:ext cx="384755" cy="368579"/>
        </p:xfrm>
        <a:graphic>
          <a:graphicData uri="http://schemas.openxmlformats.org/presentationml/2006/ole">
            <mc:AlternateContent xmlns:mc="http://schemas.openxmlformats.org/markup-compatibility/2006">
              <mc:Choice xmlns:v="urn:schemas-microsoft-com:vml" Requires="v">
                <p:oleObj spid="_x0000_s196835" name="Equation" r:id="rId24" imgW="152268" imgH="164957" progId="Equation.DSMT4">
                  <p:embed/>
                </p:oleObj>
              </mc:Choice>
              <mc:Fallback>
                <p:oleObj name="Equation" r:id="rId24" imgW="152268" imgH="164957" progId="Equation.DSMT4">
                  <p:embed/>
                  <p:pic>
                    <p:nvPicPr>
                      <p:cNvPr id="32" name="对象 31">
                        <a:extLst>
                          <a:ext uri="{FF2B5EF4-FFF2-40B4-BE49-F238E27FC236}">
                            <a16:creationId xmlns:a16="http://schemas.microsoft.com/office/drawing/2014/main" id="{176C2B47-2F00-4E10-A1FC-643E07FFE33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39400" y="3320930"/>
                        <a:ext cx="384755" cy="368579"/>
                      </a:xfrm>
                      <a:prstGeom prst="rect">
                        <a:avLst/>
                      </a:prstGeom>
                      <a:noFill/>
                    </p:spPr>
                  </p:pic>
                </p:oleObj>
              </mc:Fallback>
            </mc:AlternateContent>
          </a:graphicData>
        </a:graphic>
      </p:graphicFrame>
      <p:graphicFrame>
        <p:nvGraphicFramePr>
          <p:cNvPr id="61" name="对象 60">
            <a:extLst>
              <a:ext uri="{FF2B5EF4-FFF2-40B4-BE49-F238E27FC236}">
                <a16:creationId xmlns:a16="http://schemas.microsoft.com/office/drawing/2014/main" id="{6281ED7F-84C6-4AC0-9109-65BF8340883B}"/>
              </a:ext>
            </a:extLst>
          </p:cNvPr>
          <p:cNvGraphicFramePr>
            <a:graphicFrameLocks noChangeAspect="1"/>
          </p:cNvGraphicFramePr>
          <p:nvPr>
            <p:extLst>
              <p:ext uri="{D42A27DB-BD31-4B8C-83A1-F6EECF244321}">
                <p14:modId xmlns:p14="http://schemas.microsoft.com/office/powerpoint/2010/main" val="3687523550"/>
              </p:ext>
            </p:extLst>
          </p:nvPr>
        </p:nvGraphicFramePr>
        <p:xfrm>
          <a:off x="2368891" y="3781497"/>
          <a:ext cx="2751049" cy="860688"/>
        </p:xfrm>
        <a:graphic>
          <a:graphicData uri="http://schemas.openxmlformats.org/presentationml/2006/ole">
            <mc:AlternateContent xmlns:mc="http://schemas.openxmlformats.org/markup-compatibility/2006">
              <mc:Choice xmlns:v="urn:schemas-microsoft-com:vml" Requires="v">
                <p:oleObj spid="_x0000_s196836" name="Equation" r:id="rId26" imgW="1218671" imgH="393529" progId="Equation.DSMT4">
                  <p:embed/>
                </p:oleObj>
              </mc:Choice>
              <mc:Fallback>
                <p:oleObj name="Equation" r:id="rId26" imgW="1218671" imgH="393529" progId="Equation.DSMT4">
                  <p:embed/>
                  <p:pic>
                    <p:nvPicPr>
                      <p:cNvPr id="30" name="对象 29">
                        <a:extLst>
                          <a:ext uri="{FF2B5EF4-FFF2-40B4-BE49-F238E27FC236}">
                            <a16:creationId xmlns:a16="http://schemas.microsoft.com/office/drawing/2014/main" id="{2CD03023-5615-4D64-98B7-1F370B1A908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68891" y="3781497"/>
                        <a:ext cx="2751049" cy="860688"/>
                      </a:xfrm>
                      <a:prstGeom prst="rect">
                        <a:avLst/>
                      </a:prstGeom>
                      <a:noFill/>
                    </p:spPr>
                  </p:pic>
                </p:oleObj>
              </mc:Fallback>
            </mc:AlternateContent>
          </a:graphicData>
        </a:graphic>
      </p:graphicFrame>
      <p:graphicFrame>
        <p:nvGraphicFramePr>
          <p:cNvPr id="62" name="对象 61">
            <a:extLst>
              <a:ext uri="{FF2B5EF4-FFF2-40B4-BE49-F238E27FC236}">
                <a16:creationId xmlns:a16="http://schemas.microsoft.com/office/drawing/2014/main" id="{81E3176C-D6D3-48E4-AB74-CDDF8F631189}"/>
              </a:ext>
            </a:extLst>
          </p:cNvPr>
          <p:cNvGraphicFramePr>
            <a:graphicFrameLocks noChangeAspect="1"/>
          </p:cNvGraphicFramePr>
          <p:nvPr>
            <p:extLst>
              <p:ext uri="{D42A27DB-BD31-4B8C-83A1-F6EECF244321}">
                <p14:modId xmlns:p14="http://schemas.microsoft.com/office/powerpoint/2010/main" val="2072652015"/>
              </p:ext>
            </p:extLst>
          </p:nvPr>
        </p:nvGraphicFramePr>
        <p:xfrm>
          <a:off x="9090713" y="4057908"/>
          <a:ext cx="358219" cy="329938"/>
        </p:xfrm>
        <a:graphic>
          <a:graphicData uri="http://schemas.openxmlformats.org/presentationml/2006/ole">
            <mc:AlternateContent xmlns:mc="http://schemas.openxmlformats.org/markup-compatibility/2006">
              <mc:Choice xmlns:v="urn:schemas-microsoft-com:vml" Requires="v">
                <p:oleObj spid="_x0000_s196837" name="Equation" r:id="rId28" imgW="126835" imgH="139518" progId="Equation.DSMT4">
                  <p:embed/>
                </p:oleObj>
              </mc:Choice>
              <mc:Fallback>
                <p:oleObj name="Equation" r:id="rId28" imgW="126835" imgH="139518" progId="Equation.DSMT4">
                  <p:embed/>
                  <p:pic>
                    <p:nvPicPr>
                      <p:cNvPr id="34" name="对象 33">
                        <a:extLst>
                          <a:ext uri="{FF2B5EF4-FFF2-40B4-BE49-F238E27FC236}">
                            <a16:creationId xmlns:a16="http://schemas.microsoft.com/office/drawing/2014/main" id="{2997D97F-FD48-4FCB-B610-B42AD11285B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090713" y="4057908"/>
                        <a:ext cx="358219" cy="329938"/>
                      </a:xfrm>
                      <a:prstGeom prst="rect">
                        <a:avLst/>
                      </a:prstGeom>
                      <a:noFill/>
                    </p:spPr>
                  </p:pic>
                </p:oleObj>
              </mc:Fallback>
            </mc:AlternateContent>
          </a:graphicData>
        </a:graphic>
      </p:graphicFrame>
      <p:graphicFrame>
        <p:nvGraphicFramePr>
          <p:cNvPr id="63" name="对象 62">
            <a:extLst>
              <a:ext uri="{FF2B5EF4-FFF2-40B4-BE49-F238E27FC236}">
                <a16:creationId xmlns:a16="http://schemas.microsoft.com/office/drawing/2014/main" id="{832C71D0-4AF6-400A-9860-51350B0A6B26}"/>
              </a:ext>
            </a:extLst>
          </p:cNvPr>
          <p:cNvGraphicFramePr>
            <a:graphicFrameLocks noChangeAspect="1"/>
          </p:cNvGraphicFramePr>
          <p:nvPr>
            <p:extLst>
              <p:ext uri="{D42A27DB-BD31-4B8C-83A1-F6EECF244321}">
                <p14:modId xmlns:p14="http://schemas.microsoft.com/office/powerpoint/2010/main" val="3476061811"/>
              </p:ext>
            </p:extLst>
          </p:nvPr>
        </p:nvGraphicFramePr>
        <p:xfrm>
          <a:off x="3142156" y="4750398"/>
          <a:ext cx="358219" cy="329938"/>
        </p:xfrm>
        <a:graphic>
          <a:graphicData uri="http://schemas.openxmlformats.org/presentationml/2006/ole">
            <mc:AlternateContent xmlns:mc="http://schemas.openxmlformats.org/markup-compatibility/2006">
              <mc:Choice xmlns:v="urn:schemas-microsoft-com:vml" Requires="v">
                <p:oleObj spid="_x0000_s196838" name="Equation" r:id="rId30" imgW="126835" imgH="139518" progId="Equation.DSMT4">
                  <p:embed/>
                </p:oleObj>
              </mc:Choice>
              <mc:Fallback>
                <p:oleObj name="Equation" r:id="rId30" imgW="126835" imgH="139518" progId="Equation.DSMT4">
                  <p:embed/>
                  <p:pic>
                    <p:nvPicPr>
                      <p:cNvPr id="35" name="对象 34">
                        <a:extLst>
                          <a:ext uri="{FF2B5EF4-FFF2-40B4-BE49-F238E27FC236}">
                            <a16:creationId xmlns:a16="http://schemas.microsoft.com/office/drawing/2014/main" id="{C2A64B8C-097F-43AC-AA9B-5F4B67EBE27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42156" y="4750398"/>
                        <a:ext cx="358219" cy="329938"/>
                      </a:xfrm>
                      <a:prstGeom prst="rect">
                        <a:avLst/>
                      </a:prstGeom>
                      <a:noFill/>
                    </p:spPr>
                  </p:pic>
                </p:oleObj>
              </mc:Fallback>
            </mc:AlternateContent>
          </a:graphicData>
        </a:graphic>
      </p:graphicFrame>
      <p:graphicFrame>
        <p:nvGraphicFramePr>
          <p:cNvPr id="64" name="对象 63">
            <a:extLst>
              <a:ext uri="{FF2B5EF4-FFF2-40B4-BE49-F238E27FC236}">
                <a16:creationId xmlns:a16="http://schemas.microsoft.com/office/drawing/2014/main" id="{906BFF15-7D61-46E2-A561-1300F71C500D}"/>
              </a:ext>
            </a:extLst>
          </p:cNvPr>
          <p:cNvGraphicFramePr>
            <a:graphicFrameLocks noChangeAspect="1"/>
          </p:cNvGraphicFramePr>
          <p:nvPr>
            <p:extLst>
              <p:ext uri="{D42A27DB-BD31-4B8C-83A1-F6EECF244321}">
                <p14:modId xmlns:p14="http://schemas.microsoft.com/office/powerpoint/2010/main" val="969572509"/>
              </p:ext>
            </p:extLst>
          </p:nvPr>
        </p:nvGraphicFramePr>
        <p:xfrm>
          <a:off x="2094993" y="5288779"/>
          <a:ext cx="1620353" cy="479113"/>
        </p:xfrm>
        <a:graphic>
          <a:graphicData uri="http://schemas.openxmlformats.org/presentationml/2006/ole">
            <mc:AlternateContent xmlns:mc="http://schemas.openxmlformats.org/markup-compatibility/2006">
              <mc:Choice xmlns:v="urn:schemas-microsoft-com:vml" Requires="v">
                <p:oleObj spid="_x0000_s196839" name="Equation" r:id="rId31" imgW="736600" imgH="203200" progId="Equation.DSMT4">
                  <p:embed/>
                </p:oleObj>
              </mc:Choice>
              <mc:Fallback>
                <p:oleObj name="Equation" r:id="rId31" imgW="736600" imgH="203200" progId="Equation.DSMT4">
                  <p:embed/>
                  <p:pic>
                    <p:nvPicPr>
                      <p:cNvPr id="36" name="对象 35">
                        <a:extLst>
                          <a:ext uri="{FF2B5EF4-FFF2-40B4-BE49-F238E27FC236}">
                            <a16:creationId xmlns:a16="http://schemas.microsoft.com/office/drawing/2014/main" id="{8697CD71-0223-46DC-98D6-C2C80C4D90D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94993" y="5288779"/>
                        <a:ext cx="1620353" cy="479113"/>
                      </a:xfrm>
                      <a:prstGeom prst="rect">
                        <a:avLst/>
                      </a:prstGeom>
                      <a:noFill/>
                    </p:spPr>
                  </p:pic>
                </p:oleObj>
              </mc:Fallback>
            </mc:AlternateContent>
          </a:graphicData>
        </a:graphic>
      </p:graphicFrame>
      <p:graphicFrame>
        <p:nvGraphicFramePr>
          <p:cNvPr id="65" name="对象 64">
            <a:extLst>
              <a:ext uri="{FF2B5EF4-FFF2-40B4-BE49-F238E27FC236}">
                <a16:creationId xmlns:a16="http://schemas.microsoft.com/office/drawing/2014/main" id="{01458D36-99FF-487E-B087-4A17D9B1E085}"/>
              </a:ext>
            </a:extLst>
          </p:cNvPr>
          <p:cNvGraphicFramePr>
            <a:graphicFrameLocks noChangeAspect="1"/>
          </p:cNvGraphicFramePr>
          <p:nvPr>
            <p:extLst>
              <p:ext uri="{D42A27DB-BD31-4B8C-83A1-F6EECF244321}">
                <p14:modId xmlns:p14="http://schemas.microsoft.com/office/powerpoint/2010/main" val="136985243"/>
              </p:ext>
            </p:extLst>
          </p:nvPr>
        </p:nvGraphicFramePr>
        <p:xfrm>
          <a:off x="6411412" y="5269119"/>
          <a:ext cx="1840532" cy="467879"/>
        </p:xfrm>
        <a:graphic>
          <a:graphicData uri="http://schemas.openxmlformats.org/presentationml/2006/ole">
            <mc:AlternateContent xmlns:mc="http://schemas.openxmlformats.org/markup-compatibility/2006">
              <mc:Choice xmlns:v="urn:schemas-microsoft-com:vml" Requires="v">
                <p:oleObj spid="_x0000_s196840" name="Equation" r:id="rId33" imgW="825500" imgH="203200" progId="Equation.DSMT4">
                  <p:embed/>
                </p:oleObj>
              </mc:Choice>
              <mc:Fallback>
                <p:oleObj name="Equation" r:id="rId33" imgW="825500" imgH="203200" progId="Equation.DSMT4">
                  <p:embed/>
                  <p:pic>
                    <p:nvPicPr>
                      <p:cNvPr id="38" name="对象 37">
                        <a:extLst>
                          <a:ext uri="{FF2B5EF4-FFF2-40B4-BE49-F238E27FC236}">
                            <a16:creationId xmlns:a16="http://schemas.microsoft.com/office/drawing/2014/main" id="{F78EACE6-623C-40E1-B602-D0C990ADE1B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11412" y="5269119"/>
                        <a:ext cx="1840532" cy="467879"/>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E9053531-3BA2-442F-986D-468055F713B1}"/>
              </a:ext>
            </a:extLst>
          </p:cNvPr>
          <p:cNvGraphicFramePr>
            <a:graphicFrameLocks noChangeAspect="1"/>
          </p:cNvGraphicFramePr>
          <p:nvPr>
            <p:extLst>
              <p:ext uri="{D42A27DB-BD31-4B8C-83A1-F6EECF244321}">
                <p14:modId xmlns:p14="http://schemas.microsoft.com/office/powerpoint/2010/main" val="3809473533"/>
              </p:ext>
            </p:extLst>
          </p:nvPr>
        </p:nvGraphicFramePr>
        <p:xfrm>
          <a:off x="46845" y="5862838"/>
          <a:ext cx="1902941" cy="423023"/>
        </p:xfrm>
        <a:graphic>
          <a:graphicData uri="http://schemas.openxmlformats.org/presentationml/2006/ole">
            <mc:AlternateContent xmlns:mc="http://schemas.openxmlformats.org/markup-compatibility/2006">
              <mc:Choice xmlns:v="urn:schemas-microsoft-com:vml" Requires="v">
                <p:oleObj spid="_x0000_s196841" name="Equation" r:id="rId35" imgW="3700356" imgH="822990" progId="Equation.DSMT4">
                  <p:embed/>
                </p:oleObj>
              </mc:Choice>
              <mc:Fallback>
                <p:oleObj name="Equation" r:id="rId35" imgW="3700356" imgH="822990" progId="Equation.DSMT4">
                  <p:embed/>
                  <p:pic>
                    <p:nvPicPr>
                      <p:cNvPr id="0" name=""/>
                      <p:cNvPicPr/>
                      <p:nvPr/>
                    </p:nvPicPr>
                    <p:blipFill>
                      <a:blip r:embed="rId36"/>
                      <a:stretch>
                        <a:fillRect/>
                      </a:stretch>
                    </p:blipFill>
                    <p:spPr>
                      <a:xfrm>
                        <a:off x="46845" y="5862838"/>
                        <a:ext cx="1902941" cy="423023"/>
                      </a:xfrm>
                      <a:prstGeom prst="rect">
                        <a:avLst/>
                      </a:prstGeom>
                      <a:solidFill>
                        <a:schemeClr val="accent6">
                          <a:lumMod val="40000"/>
                          <a:lumOff val="60000"/>
                        </a:schemeClr>
                      </a:solidFill>
                    </p:spPr>
                  </p:pic>
                </p:oleObj>
              </mc:Fallback>
            </mc:AlternateContent>
          </a:graphicData>
        </a:graphic>
      </p:graphicFrame>
      <p:graphicFrame>
        <p:nvGraphicFramePr>
          <p:cNvPr id="11" name="对象 10">
            <a:extLst>
              <a:ext uri="{FF2B5EF4-FFF2-40B4-BE49-F238E27FC236}">
                <a16:creationId xmlns:a16="http://schemas.microsoft.com/office/drawing/2014/main" id="{91DFD6E8-97E7-45BF-B66B-A7F763CBEE2C}"/>
              </a:ext>
            </a:extLst>
          </p:cNvPr>
          <p:cNvGraphicFramePr>
            <a:graphicFrameLocks noChangeAspect="1"/>
          </p:cNvGraphicFramePr>
          <p:nvPr>
            <p:extLst>
              <p:ext uri="{D42A27DB-BD31-4B8C-83A1-F6EECF244321}">
                <p14:modId xmlns:p14="http://schemas.microsoft.com/office/powerpoint/2010/main" val="670072629"/>
              </p:ext>
            </p:extLst>
          </p:nvPr>
        </p:nvGraphicFramePr>
        <p:xfrm>
          <a:off x="9581957" y="2356176"/>
          <a:ext cx="2017614" cy="1117191"/>
        </p:xfrm>
        <a:graphic>
          <a:graphicData uri="http://schemas.openxmlformats.org/presentationml/2006/ole">
            <mc:AlternateContent xmlns:mc="http://schemas.openxmlformats.org/markup-compatibility/2006">
              <mc:Choice xmlns:v="urn:schemas-microsoft-com:vml" Requires="v">
                <p:oleObj spid="_x0000_s196842" name="Equation" r:id="rId37" imgW="825480" imgH="457200" progId="Equation.DSMT4">
                  <p:embed/>
                </p:oleObj>
              </mc:Choice>
              <mc:Fallback>
                <p:oleObj name="Equation" r:id="rId37" imgW="825480" imgH="457200" progId="Equation.DSMT4">
                  <p:embed/>
                  <p:pic>
                    <p:nvPicPr>
                      <p:cNvPr id="0" name=""/>
                      <p:cNvPicPr/>
                      <p:nvPr/>
                    </p:nvPicPr>
                    <p:blipFill>
                      <a:blip r:embed="rId38"/>
                      <a:stretch>
                        <a:fillRect/>
                      </a:stretch>
                    </p:blipFill>
                    <p:spPr>
                      <a:xfrm>
                        <a:off x="9581957" y="2356176"/>
                        <a:ext cx="2017614" cy="1117191"/>
                      </a:xfrm>
                      <a:prstGeom prst="rect">
                        <a:avLst/>
                      </a:prstGeom>
                      <a:solidFill>
                        <a:srgbClr val="0070C0"/>
                      </a:solidFill>
                    </p:spPr>
                  </p:pic>
                </p:oleObj>
              </mc:Fallback>
            </mc:AlternateContent>
          </a:graphicData>
        </a:graphic>
      </p:graphicFrame>
      <p:sp>
        <p:nvSpPr>
          <p:cNvPr id="66" name="object 9">
            <a:extLst>
              <a:ext uri="{FF2B5EF4-FFF2-40B4-BE49-F238E27FC236}">
                <a16:creationId xmlns:a16="http://schemas.microsoft.com/office/drawing/2014/main" id="{2623DE76-43E8-4DE4-805C-C015167A5E75}"/>
              </a:ext>
            </a:extLst>
          </p:cNvPr>
          <p:cNvSpPr/>
          <p:nvPr/>
        </p:nvSpPr>
        <p:spPr>
          <a:xfrm>
            <a:off x="677191" y="90563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extLst>
      <p:ext uri="{BB962C8B-B14F-4D97-AF65-F5344CB8AC3E}">
        <p14:creationId xmlns:p14="http://schemas.microsoft.com/office/powerpoint/2010/main" val="13230143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3E4E-EAB7-4E08-92D8-4280A66A89FB}"/>
              </a:ext>
            </a:extLst>
          </p:cNvPr>
          <p:cNvSpPr>
            <a:spLocks noGrp="1"/>
          </p:cNvSpPr>
          <p:nvPr>
            <p:ph type="title"/>
          </p:nvPr>
        </p:nvSpPr>
        <p:spPr>
          <a:xfrm>
            <a:off x="432904" y="267494"/>
            <a:ext cx="9652000" cy="563562"/>
          </a:xfrm>
        </p:spPr>
        <p:txBody>
          <a:bodyPr/>
          <a:lstStyle/>
          <a:p>
            <a:r>
              <a:rPr lang="zh-CN" altLang="en-US" dirty="0">
                <a:ea typeface="宋体" panose="02010600030101010101" pitchFamily="2" charset="-122"/>
              </a:rPr>
              <a:t>公钥</a:t>
            </a:r>
            <a:r>
              <a:rPr lang="en-US" altLang="zh-CN" dirty="0">
                <a:ea typeface="宋体" panose="02010600030101010101" pitchFamily="2" charset="-122"/>
              </a:rPr>
              <a:t>vs</a:t>
            </a:r>
            <a:r>
              <a:rPr lang="zh-CN" altLang="en-US" dirty="0">
                <a:ea typeface="宋体" panose="02010600030101010101" pitchFamily="2" charset="-122"/>
              </a:rPr>
              <a:t>对称</a:t>
            </a:r>
            <a:endParaRPr lang="zh-CN" altLang="en-US" dirty="0"/>
          </a:p>
        </p:txBody>
      </p:sp>
      <p:sp>
        <p:nvSpPr>
          <p:cNvPr id="3" name="内容占位符 2">
            <a:extLst>
              <a:ext uri="{FF2B5EF4-FFF2-40B4-BE49-F238E27FC236}">
                <a16:creationId xmlns:a16="http://schemas.microsoft.com/office/drawing/2014/main" id="{B6698439-85DE-4AD9-BBD9-497C8F2AAD74}"/>
              </a:ext>
            </a:extLst>
          </p:cNvPr>
          <p:cNvSpPr>
            <a:spLocks noGrp="1"/>
          </p:cNvSpPr>
          <p:nvPr>
            <p:ph idx="1"/>
          </p:nvPr>
        </p:nvSpPr>
        <p:spPr>
          <a:xfrm>
            <a:off x="8610600" y="4648200"/>
            <a:ext cx="2971800" cy="1676400"/>
          </a:xfrm>
        </p:spPr>
        <p:txBody>
          <a:bodyPr/>
          <a:lstStyle/>
          <a:p>
            <a:endParaRPr lang="zh-CN" altLang="en-US" dirty="0"/>
          </a:p>
        </p:txBody>
      </p:sp>
      <p:sp>
        <p:nvSpPr>
          <p:cNvPr id="4" name="日期占位符 3">
            <a:extLst>
              <a:ext uri="{FF2B5EF4-FFF2-40B4-BE49-F238E27FC236}">
                <a16:creationId xmlns:a16="http://schemas.microsoft.com/office/drawing/2014/main" id="{D824FF14-153A-403F-90D7-19FDE3B29AD5}"/>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70C2E6C-4A17-4BA3-BB4D-D13A856023E5}"/>
              </a:ext>
            </a:extLst>
          </p:cNvPr>
          <p:cNvSpPr>
            <a:spLocks noGrp="1"/>
          </p:cNvSpPr>
          <p:nvPr>
            <p:ph type="sldNum" sz="quarter" idx="11"/>
          </p:nvPr>
        </p:nvSpPr>
        <p:spPr/>
        <p:txBody>
          <a:bodyPr/>
          <a:lstStyle/>
          <a:p>
            <a:fld id="{6D29F655-9AA2-4BC9-AAF1-1C184E14E187}" type="slidenum">
              <a:rPr lang="en-US" altLang="zh-CN" smtClean="0"/>
              <a:pPr/>
              <a:t>100</a:t>
            </a:fld>
            <a:endParaRPr lang="en-US" altLang="zh-CN"/>
          </a:p>
        </p:txBody>
      </p:sp>
      <p:pic>
        <p:nvPicPr>
          <p:cNvPr id="15" name="object 8">
            <a:extLst>
              <a:ext uri="{FF2B5EF4-FFF2-40B4-BE49-F238E27FC236}">
                <a16:creationId xmlns:a16="http://schemas.microsoft.com/office/drawing/2014/main" id="{B7EF5E79-0890-4E9C-9C20-D533EE2F832D}"/>
              </a:ext>
            </a:extLst>
          </p:cNvPr>
          <p:cNvPicPr/>
          <p:nvPr/>
        </p:nvPicPr>
        <p:blipFill>
          <a:blip r:embed="rId2" cstate="print"/>
          <a:stretch>
            <a:fillRect/>
          </a:stretch>
        </p:blipFill>
        <p:spPr>
          <a:xfrm>
            <a:off x="99082" y="184013"/>
            <a:ext cx="313944" cy="656844"/>
          </a:xfrm>
          <a:prstGeom prst="rect">
            <a:avLst/>
          </a:prstGeom>
        </p:spPr>
      </p:pic>
      <p:sp>
        <p:nvSpPr>
          <p:cNvPr id="16" name="object 9">
            <a:extLst>
              <a:ext uri="{FF2B5EF4-FFF2-40B4-BE49-F238E27FC236}">
                <a16:creationId xmlns:a16="http://schemas.microsoft.com/office/drawing/2014/main" id="{8014DFDA-0508-42EF-A897-D4B7704D90C1}"/>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9" name="Rectangle 3">
            <a:extLst>
              <a:ext uri="{FF2B5EF4-FFF2-40B4-BE49-F238E27FC236}">
                <a16:creationId xmlns:a16="http://schemas.microsoft.com/office/drawing/2014/main" id="{792E52E7-6D7A-457C-B3B4-0980754EF618}"/>
              </a:ext>
            </a:extLst>
          </p:cNvPr>
          <p:cNvSpPr txBox="1">
            <a:spLocks noChangeArrowheads="1"/>
          </p:cNvSpPr>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3200" kern="0">
                <a:solidFill>
                  <a:srgbClr val="C00000"/>
                </a:solidFill>
                <a:ea typeface="宋体" panose="02010600030101010101" pitchFamily="2" charset="-122"/>
              </a:rPr>
              <a:t>公钥密码</a:t>
            </a:r>
            <a:r>
              <a:rPr lang="zh-CN" altLang="en-US" sz="3200" kern="0">
                <a:ea typeface="宋体" panose="02010600030101010101" pitchFamily="2" charset="-122"/>
              </a:rPr>
              <a:t>大大简化了复杂的密钥分配管理问题</a:t>
            </a:r>
          </a:p>
          <a:p>
            <a:pPr eaLnBrk="1" hangingPunct="1"/>
            <a:r>
              <a:rPr lang="zh-CN" altLang="en-US" sz="3200" kern="0">
                <a:solidFill>
                  <a:srgbClr val="C00000"/>
                </a:solidFill>
                <a:ea typeface="宋体" panose="02010600030101010101" pitchFamily="2" charset="-122"/>
              </a:rPr>
              <a:t>公钥密码</a:t>
            </a:r>
            <a:r>
              <a:rPr lang="zh-CN" altLang="en-US" sz="3200" kern="0">
                <a:ea typeface="宋体" panose="02010600030101010101" pitchFamily="2" charset="-122"/>
              </a:rPr>
              <a:t>要比</a:t>
            </a:r>
            <a:r>
              <a:rPr lang="zh-CN" altLang="en-US" sz="3200" kern="0">
                <a:solidFill>
                  <a:srgbClr val="0070C0"/>
                </a:solidFill>
                <a:ea typeface="宋体" panose="02010600030101010101" pitchFamily="2" charset="-122"/>
              </a:rPr>
              <a:t>对称密码</a:t>
            </a:r>
            <a:r>
              <a:rPr lang="zh-CN" altLang="en-US" sz="3200" kern="0">
                <a:ea typeface="宋体" panose="02010600030101010101" pitchFamily="2" charset="-122"/>
              </a:rPr>
              <a:t>慢得多</a:t>
            </a:r>
          </a:p>
          <a:p>
            <a:pPr lvl="1" eaLnBrk="1" hangingPunct="1"/>
            <a:r>
              <a:rPr lang="en-US" altLang="zh-CN" kern="0">
                <a:ea typeface="宋体" panose="02010600030101010101" pitchFamily="2" charset="-122"/>
              </a:rPr>
              <a:t>RSA</a:t>
            </a:r>
            <a:r>
              <a:rPr lang="zh-CN" altLang="en-US" kern="0">
                <a:ea typeface="宋体" panose="02010600030101010101" pitchFamily="2" charset="-122"/>
              </a:rPr>
              <a:t>比</a:t>
            </a:r>
            <a:r>
              <a:rPr lang="en-US" altLang="zh-CN" kern="0">
                <a:ea typeface="宋体" panose="02010600030101010101" pitchFamily="2" charset="-122"/>
              </a:rPr>
              <a:t>DES</a:t>
            </a:r>
            <a:r>
              <a:rPr lang="zh-CN" altLang="en-US" kern="0">
                <a:ea typeface="宋体" panose="02010600030101010101" pitchFamily="2" charset="-122"/>
              </a:rPr>
              <a:t>慢约</a:t>
            </a:r>
            <a:r>
              <a:rPr lang="en-US" altLang="zh-CN" kern="0">
                <a:ea typeface="宋体" panose="02010600030101010101" pitchFamily="2" charset="-122"/>
              </a:rPr>
              <a:t>1000</a:t>
            </a:r>
            <a:r>
              <a:rPr lang="zh-CN" altLang="en-US" kern="0">
                <a:ea typeface="宋体" panose="02010600030101010101" pitchFamily="2" charset="-122"/>
              </a:rPr>
              <a:t>倍</a:t>
            </a:r>
          </a:p>
          <a:p>
            <a:pPr eaLnBrk="1" hangingPunct="1"/>
            <a:r>
              <a:rPr lang="zh-CN" altLang="en-US" sz="3200" kern="0">
                <a:solidFill>
                  <a:srgbClr val="C00000"/>
                </a:solidFill>
                <a:ea typeface="宋体" panose="02010600030101010101" pitchFamily="2" charset="-122"/>
              </a:rPr>
              <a:t>公钥密码</a:t>
            </a:r>
            <a:r>
              <a:rPr lang="zh-CN" altLang="en-US" sz="3200" kern="0">
                <a:ea typeface="宋体" panose="02010600030101010101" pitchFamily="2" charset="-122"/>
              </a:rPr>
              <a:t>用于认证（数字签名、身份识别等）和密钥管理</a:t>
            </a:r>
          </a:p>
          <a:p>
            <a:pPr eaLnBrk="1" hangingPunct="1"/>
            <a:r>
              <a:rPr lang="zh-CN" altLang="en-US" sz="3200" kern="0">
                <a:solidFill>
                  <a:srgbClr val="0070C0"/>
                </a:solidFill>
                <a:ea typeface="宋体" panose="02010600030101010101" pitchFamily="2" charset="-122"/>
              </a:rPr>
              <a:t>对称密码</a:t>
            </a:r>
            <a:r>
              <a:rPr lang="zh-CN" altLang="en-US" sz="3200" kern="0">
                <a:ea typeface="宋体" panose="02010600030101010101" pitchFamily="2" charset="-122"/>
              </a:rPr>
              <a:t>用于信息加密</a:t>
            </a:r>
            <a:endParaRPr lang="zh-CN" altLang="en-US" sz="3200" kern="0" dirty="0">
              <a:ea typeface="宋体" panose="02010600030101010101" pitchFamily="2" charset="-122"/>
            </a:endParaRPr>
          </a:p>
        </p:txBody>
      </p:sp>
    </p:spTree>
    <p:extLst>
      <p:ext uri="{BB962C8B-B14F-4D97-AF65-F5344CB8AC3E}">
        <p14:creationId xmlns:p14="http://schemas.microsoft.com/office/powerpoint/2010/main" val="31990123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C3E4E-EAB7-4E08-92D8-4280A66A89FB}"/>
              </a:ext>
            </a:extLst>
          </p:cNvPr>
          <p:cNvSpPr>
            <a:spLocks noGrp="1"/>
          </p:cNvSpPr>
          <p:nvPr>
            <p:ph type="title"/>
          </p:nvPr>
        </p:nvSpPr>
        <p:spPr>
          <a:xfrm>
            <a:off x="432904" y="267494"/>
            <a:ext cx="9652000" cy="563562"/>
          </a:xfrm>
        </p:spPr>
        <p:txBody>
          <a:bodyPr/>
          <a:lstStyle/>
          <a:p>
            <a:r>
              <a:rPr lang="zh-CN" altLang="en-US" dirty="0">
                <a:ea typeface="宋体" panose="02010600030101010101" pitchFamily="2" charset="-122"/>
              </a:rPr>
              <a:t>对于非对称密码的误解</a:t>
            </a:r>
            <a:endParaRPr lang="zh-CN" altLang="en-US" dirty="0"/>
          </a:p>
        </p:txBody>
      </p:sp>
      <p:sp>
        <p:nvSpPr>
          <p:cNvPr id="5" name="灯片编号占位符 4">
            <a:extLst>
              <a:ext uri="{FF2B5EF4-FFF2-40B4-BE49-F238E27FC236}">
                <a16:creationId xmlns:a16="http://schemas.microsoft.com/office/drawing/2014/main" id="{A70C2E6C-4A17-4BA3-BB4D-D13A856023E5}"/>
              </a:ext>
            </a:extLst>
          </p:cNvPr>
          <p:cNvSpPr>
            <a:spLocks noGrp="1"/>
          </p:cNvSpPr>
          <p:nvPr>
            <p:ph type="sldNum" sz="quarter" idx="11"/>
          </p:nvPr>
        </p:nvSpPr>
        <p:spPr/>
        <p:txBody>
          <a:bodyPr/>
          <a:lstStyle/>
          <a:p>
            <a:fld id="{6D29F655-9AA2-4BC9-AAF1-1C184E14E187}" type="slidenum">
              <a:rPr lang="en-US" altLang="zh-CN" smtClean="0"/>
              <a:pPr/>
              <a:t>101</a:t>
            </a:fld>
            <a:endParaRPr lang="en-US" altLang="zh-CN"/>
          </a:p>
        </p:txBody>
      </p:sp>
      <p:pic>
        <p:nvPicPr>
          <p:cNvPr id="39" name="object 8">
            <a:extLst>
              <a:ext uri="{FF2B5EF4-FFF2-40B4-BE49-F238E27FC236}">
                <a16:creationId xmlns:a16="http://schemas.microsoft.com/office/drawing/2014/main" id="{34857D54-14F4-4B5F-9AB6-49DC7993383C}"/>
              </a:ext>
            </a:extLst>
          </p:cNvPr>
          <p:cNvPicPr/>
          <p:nvPr/>
        </p:nvPicPr>
        <p:blipFill>
          <a:blip r:embed="rId2" cstate="print"/>
          <a:stretch>
            <a:fillRect/>
          </a:stretch>
        </p:blipFill>
        <p:spPr>
          <a:xfrm>
            <a:off x="99082" y="184013"/>
            <a:ext cx="313944" cy="656844"/>
          </a:xfrm>
          <a:prstGeom prst="rect">
            <a:avLst/>
          </a:prstGeom>
        </p:spPr>
      </p:pic>
      <p:sp>
        <p:nvSpPr>
          <p:cNvPr id="40" name="object 9">
            <a:extLst>
              <a:ext uri="{FF2B5EF4-FFF2-40B4-BE49-F238E27FC236}">
                <a16:creationId xmlns:a16="http://schemas.microsoft.com/office/drawing/2014/main" id="{8230BBBB-2E2F-4B4D-9FCA-2ACF7A2B8B8E}"/>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41" name="Rectangle 3">
            <a:extLst>
              <a:ext uri="{FF2B5EF4-FFF2-40B4-BE49-F238E27FC236}">
                <a16:creationId xmlns:a16="http://schemas.microsoft.com/office/drawing/2014/main" id="{CA9A04B0-4902-4709-B2B3-CEFEAACD3D95}"/>
              </a:ext>
            </a:extLst>
          </p:cNvPr>
          <p:cNvSpPr>
            <a:spLocks noGrp="1" noChangeArrowheads="1"/>
          </p:cNvSpPr>
          <p:nvPr>
            <p:ph idx="1"/>
          </p:nvPr>
        </p:nvSpPr>
        <p:spPr>
          <a:xfrm>
            <a:off x="406400" y="1219200"/>
            <a:ext cx="11176000" cy="2590800"/>
          </a:xfrm>
        </p:spPr>
        <p:txBody>
          <a:bodyPr/>
          <a:lstStyle/>
          <a:p>
            <a:pPr eaLnBrk="1" hangingPunct="1"/>
            <a:r>
              <a:rPr lang="zh-CN" altLang="en-US" dirty="0">
                <a:ea typeface="宋体" panose="02010600030101010101" pitchFamily="2" charset="-122"/>
              </a:rPr>
              <a:t>非对称密码比传统密码更安全？</a:t>
            </a:r>
          </a:p>
          <a:p>
            <a:pPr lvl="1" eaLnBrk="1" hangingPunct="1"/>
            <a:r>
              <a:rPr lang="zh-CN" altLang="en-US" dirty="0">
                <a:ea typeface="宋体" panose="02010600030101010101" pitchFamily="2" charset="-122"/>
              </a:rPr>
              <a:t>不是！</a:t>
            </a:r>
          </a:p>
          <a:p>
            <a:pPr lvl="1" eaLnBrk="1" hangingPunct="1"/>
            <a:r>
              <a:rPr lang="zh-CN" altLang="en-US" dirty="0">
                <a:ea typeface="宋体" panose="02010600030101010101" pitchFamily="2" charset="-122"/>
              </a:rPr>
              <a:t>任何加密方法安全性依赖于密钥的长度和破译密文所需要的计算量</a:t>
            </a:r>
          </a:p>
          <a:p>
            <a:pPr lvl="1" eaLnBrk="1" hangingPunct="1"/>
            <a:r>
              <a:rPr lang="zh-CN" altLang="en-US" dirty="0">
                <a:ea typeface="宋体" panose="02010600030101010101" pitchFamily="2" charset="-122"/>
              </a:rPr>
              <a:t>从密码分析的角度，哪个更强？</a:t>
            </a:r>
          </a:p>
        </p:txBody>
      </p:sp>
      <p:sp>
        <p:nvSpPr>
          <p:cNvPr id="42" name="Rectangle 3">
            <a:extLst>
              <a:ext uri="{FF2B5EF4-FFF2-40B4-BE49-F238E27FC236}">
                <a16:creationId xmlns:a16="http://schemas.microsoft.com/office/drawing/2014/main" id="{B77DEC79-4299-47AF-B544-8EBDB38AF0E7}"/>
              </a:ext>
            </a:extLst>
          </p:cNvPr>
          <p:cNvSpPr txBox="1">
            <a:spLocks noChangeArrowheads="1"/>
          </p:cNvSpPr>
          <p:nvPr/>
        </p:nvSpPr>
        <p:spPr bwMode="gray">
          <a:xfrm>
            <a:off x="406400" y="3861514"/>
            <a:ext cx="8610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kern="0">
                <a:ea typeface="宋体" panose="02010600030101010101" pitchFamily="2" charset="-122"/>
              </a:rPr>
              <a:t>非对称密码是一种通用的方法，传统密码已经过时？</a:t>
            </a:r>
          </a:p>
          <a:p>
            <a:pPr lvl="1" eaLnBrk="1" hangingPunct="1"/>
            <a:r>
              <a:rPr lang="zh-CN" altLang="en-US" kern="0">
                <a:ea typeface="宋体" panose="02010600030101010101" pitchFamily="2" charset="-122"/>
              </a:rPr>
              <a:t>不是！</a:t>
            </a:r>
          </a:p>
          <a:p>
            <a:pPr lvl="1" eaLnBrk="1" hangingPunct="1"/>
            <a:r>
              <a:rPr lang="zh-CN" altLang="en-US" kern="0">
                <a:ea typeface="宋体" panose="02010600030101010101" pitchFamily="2" charset="-122"/>
              </a:rPr>
              <a:t>非对称密码的计算量大，目前不能取代传统密码</a:t>
            </a:r>
          </a:p>
          <a:p>
            <a:pPr lvl="1" eaLnBrk="1" hangingPunct="1"/>
            <a:r>
              <a:rPr lang="zh-CN" altLang="en-US" kern="0">
                <a:latin typeface="Verdana" panose="020B0604030504040204" pitchFamily="34" charset="0"/>
                <a:ea typeface="宋体" panose="02010600030101010101" pitchFamily="2" charset="-122"/>
              </a:rPr>
              <a:t>“</a:t>
            </a:r>
            <a:r>
              <a:rPr lang="zh-CN" altLang="en-US" kern="0">
                <a:ea typeface="宋体" panose="02010600030101010101" pitchFamily="2" charset="-122"/>
              </a:rPr>
              <a:t>非对称密码学仅限于用在密钥管理和签名此类应用上，这几乎是被广泛接受的事实</a:t>
            </a:r>
            <a:r>
              <a:rPr lang="zh-CN" altLang="en-US" kern="0">
                <a:latin typeface="Verdana" panose="020B0604030504040204" pitchFamily="34" charset="0"/>
                <a:ea typeface="宋体" panose="02010600030101010101" pitchFamily="2" charset="-122"/>
              </a:rPr>
              <a:t>”</a:t>
            </a:r>
            <a:endParaRPr lang="zh-CN" altLang="en-US" kern="0" dirty="0">
              <a:ea typeface="宋体" panose="02010600030101010101" pitchFamily="2" charset="-122"/>
            </a:endParaRPr>
          </a:p>
        </p:txBody>
      </p:sp>
    </p:spTree>
    <p:extLst>
      <p:ext uri="{BB962C8B-B14F-4D97-AF65-F5344CB8AC3E}">
        <p14:creationId xmlns:p14="http://schemas.microsoft.com/office/powerpoint/2010/main" val="627109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 calcmode="lin" valueType="num">
                                      <p:cBhvr additive="base">
                                        <p:cTn id="7"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anim calcmode="lin" valueType="num">
                                      <p:cBhvr additive="base">
                                        <p:cTn id="13" dur="500" fill="hold"/>
                                        <p:tgtEl>
                                          <p:spTgt spid="4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anim calcmode="lin" valueType="num">
                                      <p:cBhvr additive="base">
                                        <p:cTn id="19" dur="500" fill="hold"/>
                                        <p:tgtEl>
                                          <p:spTgt spid="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
                                            <p:txEl>
                                              <p:pRg st="3" end="3"/>
                                            </p:txEl>
                                          </p:spTgt>
                                        </p:tgtEl>
                                        <p:attrNameLst>
                                          <p:attrName>style.visibility</p:attrName>
                                        </p:attrNameLst>
                                      </p:cBhvr>
                                      <p:to>
                                        <p:strVal val="visible"/>
                                      </p:to>
                                    </p:set>
                                    <p:anim calcmode="lin" valueType="num">
                                      <p:cBhvr additive="base">
                                        <p:cTn id="25" dur="500" fill="hold"/>
                                        <p:tgtEl>
                                          <p:spTgt spid="4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anim calcmode="lin" valueType="num">
                                      <p:cBhvr additive="base">
                                        <p:cTn id="31"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2">
                                            <p:txEl>
                                              <p:pRg st="2" end="2"/>
                                            </p:txEl>
                                          </p:spTgt>
                                        </p:tgtEl>
                                        <p:attrNameLst>
                                          <p:attrName>style.visibility</p:attrName>
                                        </p:attrNameLst>
                                      </p:cBhvr>
                                      <p:to>
                                        <p:strVal val="visible"/>
                                      </p:to>
                                    </p:set>
                                    <p:anim calcmode="lin" valueType="num">
                                      <p:cBhvr additive="base">
                                        <p:cTn id="35"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2">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
                                            <p:txEl>
                                              <p:pRg st="3" end="3"/>
                                            </p:txEl>
                                          </p:spTgt>
                                        </p:tgtEl>
                                        <p:attrNameLst>
                                          <p:attrName>style.visibility</p:attrName>
                                        </p:attrNameLst>
                                      </p:cBhvr>
                                      <p:to>
                                        <p:strVal val="visible"/>
                                      </p:to>
                                    </p:set>
                                    <p:anim calcmode="lin" valueType="num">
                                      <p:cBhvr additive="base">
                                        <p:cTn id="39"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7865A-FCF1-45A9-BA12-C81205C1AD7C}"/>
              </a:ext>
            </a:extLst>
          </p:cNvPr>
          <p:cNvSpPr>
            <a:spLocks noGrp="1"/>
          </p:cNvSpPr>
          <p:nvPr>
            <p:ph type="title"/>
          </p:nvPr>
        </p:nvSpPr>
        <p:spPr>
          <a:xfrm>
            <a:off x="406400" y="293998"/>
            <a:ext cx="9652000" cy="563562"/>
          </a:xfrm>
        </p:spPr>
        <p:txBody>
          <a:bodyPr/>
          <a:lstStyle/>
          <a:p>
            <a:r>
              <a:rPr lang="zh-CN" altLang="en-US" dirty="0">
                <a:ea typeface="宋体" panose="02010600030101010101" pitchFamily="2" charset="-122"/>
              </a:rPr>
              <a:t>对于非对称密码的误解</a:t>
            </a:r>
            <a:endParaRPr lang="zh-CN" altLang="en-US" dirty="0"/>
          </a:p>
        </p:txBody>
      </p:sp>
      <p:sp>
        <p:nvSpPr>
          <p:cNvPr id="3" name="内容占位符 2">
            <a:extLst>
              <a:ext uri="{FF2B5EF4-FFF2-40B4-BE49-F238E27FC236}">
                <a16:creationId xmlns:a16="http://schemas.microsoft.com/office/drawing/2014/main" id="{6B3AE557-D9AC-4717-8561-A909CD453271}"/>
              </a:ext>
            </a:extLst>
          </p:cNvPr>
          <p:cNvSpPr>
            <a:spLocks noGrp="1"/>
          </p:cNvSpPr>
          <p:nvPr>
            <p:ph idx="1"/>
          </p:nvPr>
        </p:nvSpPr>
        <p:spPr>
          <a:xfrm>
            <a:off x="406400" y="5638800"/>
            <a:ext cx="11176000" cy="685800"/>
          </a:xfrm>
        </p:spPr>
        <p:txBody>
          <a:bodyPr/>
          <a:lstStyle/>
          <a:p>
            <a:endParaRPr lang="zh-CN" altLang="en-US" dirty="0"/>
          </a:p>
        </p:txBody>
      </p:sp>
      <p:sp>
        <p:nvSpPr>
          <p:cNvPr id="4" name="日期占位符 3">
            <a:extLst>
              <a:ext uri="{FF2B5EF4-FFF2-40B4-BE49-F238E27FC236}">
                <a16:creationId xmlns:a16="http://schemas.microsoft.com/office/drawing/2014/main" id="{87799942-416F-44DC-9EAA-3EE9020CB599}"/>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79C80C21-8776-499E-AD57-44F308D7F109}"/>
              </a:ext>
            </a:extLst>
          </p:cNvPr>
          <p:cNvSpPr>
            <a:spLocks noGrp="1"/>
          </p:cNvSpPr>
          <p:nvPr>
            <p:ph type="sldNum" sz="quarter" idx="11"/>
          </p:nvPr>
        </p:nvSpPr>
        <p:spPr/>
        <p:txBody>
          <a:bodyPr/>
          <a:lstStyle/>
          <a:p>
            <a:fld id="{6D29F655-9AA2-4BC9-AAF1-1C184E14E187}" type="slidenum">
              <a:rPr lang="en-US" altLang="zh-CN" smtClean="0"/>
              <a:pPr/>
              <a:t>102</a:t>
            </a:fld>
            <a:endParaRPr lang="en-US" altLang="zh-CN"/>
          </a:p>
        </p:txBody>
      </p:sp>
      <p:pic>
        <p:nvPicPr>
          <p:cNvPr id="15" name="object 8">
            <a:extLst>
              <a:ext uri="{FF2B5EF4-FFF2-40B4-BE49-F238E27FC236}">
                <a16:creationId xmlns:a16="http://schemas.microsoft.com/office/drawing/2014/main" id="{44E8920E-4021-4109-A53D-7D396FCEAC13}"/>
              </a:ext>
            </a:extLst>
          </p:cNvPr>
          <p:cNvPicPr/>
          <p:nvPr/>
        </p:nvPicPr>
        <p:blipFill>
          <a:blip r:embed="rId2" cstate="print"/>
          <a:stretch>
            <a:fillRect/>
          </a:stretch>
        </p:blipFill>
        <p:spPr>
          <a:xfrm>
            <a:off x="99082" y="184013"/>
            <a:ext cx="313944" cy="656844"/>
          </a:xfrm>
          <a:prstGeom prst="rect">
            <a:avLst/>
          </a:prstGeom>
        </p:spPr>
      </p:pic>
      <p:sp>
        <p:nvSpPr>
          <p:cNvPr id="16" name="object 9">
            <a:extLst>
              <a:ext uri="{FF2B5EF4-FFF2-40B4-BE49-F238E27FC236}">
                <a16:creationId xmlns:a16="http://schemas.microsoft.com/office/drawing/2014/main" id="{6549636E-9566-4137-A4B5-68DA342D1D8E}"/>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7" name="Rectangle 3">
            <a:extLst>
              <a:ext uri="{FF2B5EF4-FFF2-40B4-BE49-F238E27FC236}">
                <a16:creationId xmlns:a16="http://schemas.microsoft.com/office/drawing/2014/main" id="{9501D37A-F523-498F-8282-E688FA8C8EE0}"/>
              </a:ext>
            </a:extLst>
          </p:cNvPr>
          <p:cNvSpPr txBox="1">
            <a:spLocks noChangeArrowheads="1"/>
          </p:cNvSpPr>
          <p:nvPr/>
        </p:nvSpPr>
        <p:spPr bwMode="gray">
          <a:xfrm>
            <a:off x="406400" y="1219200"/>
            <a:ext cx="11176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kern="0">
                <a:ea typeface="宋体" panose="02010600030101010101" pitchFamily="2" charset="-122"/>
              </a:rPr>
              <a:t>传统密码中与密钥分配中心</a:t>
            </a:r>
            <a:r>
              <a:rPr lang="en-US" altLang="zh-CN" kern="0">
                <a:ea typeface="宋体" panose="02010600030101010101" pitchFamily="2" charset="-122"/>
              </a:rPr>
              <a:t>KDC</a:t>
            </a:r>
            <a:r>
              <a:rPr lang="zh-CN" altLang="en-US" kern="0">
                <a:ea typeface="宋体" panose="02010600030101010101" pitchFamily="2" charset="-122"/>
              </a:rPr>
              <a:t>的握手是一件麻烦的事情</a:t>
            </a:r>
          </a:p>
          <a:p>
            <a:pPr lvl="1" eaLnBrk="1" hangingPunct="1"/>
            <a:r>
              <a:rPr lang="zh-CN" altLang="en-US" kern="0">
                <a:ea typeface="宋体" panose="02010600030101010101" pitchFamily="2" charset="-122"/>
              </a:rPr>
              <a:t>非对称密码的密钥管理非常简单？</a:t>
            </a:r>
          </a:p>
          <a:p>
            <a:pPr lvl="1" eaLnBrk="1" hangingPunct="1"/>
            <a:r>
              <a:rPr lang="zh-CN" altLang="en-US" kern="0">
                <a:ea typeface="宋体" panose="02010600030101010101" pitchFamily="2" charset="-122"/>
              </a:rPr>
              <a:t>不！</a:t>
            </a:r>
          </a:p>
          <a:p>
            <a:pPr lvl="1" eaLnBrk="1" hangingPunct="1"/>
            <a:r>
              <a:rPr lang="zh-CN" altLang="en-US" kern="0">
                <a:ea typeface="宋体" panose="02010600030101010101" pitchFamily="2" charset="-122"/>
              </a:rPr>
              <a:t>也需要某种形式的协议，该协议一般包含一个中心代理，处理并不比传统密码中的那些工程更简单</a:t>
            </a:r>
          </a:p>
          <a:p>
            <a:pPr lvl="1" eaLnBrk="1" hangingPunct="1"/>
            <a:endParaRPr lang="en-US" altLang="zh-CN" kern="0" dirty="0">
              <a:ea typeface="宋体" panose="02010600030101010101" pitchFamily="2" charset="-122"/>
            </a:endParaRPr>
          </a:p>
        </p:txBody>
      </p:sp>
    </p:spTree>
    <p:extLst>
      <p:ext uri="{BB962C8B-B14F-4D97-AF65-F5344CB8AC3E}">
        <p14:creationId xmlns:p14="http://schemas.microsoft.com/office/powerpoint/2010/main" val="2999002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3B58666-5FCC-4D64-BC1F-67CF835D507B}"/>
              </a:ext>
            </a:extLst>
          </p:cNvPr>
          <p:cNvSpPr>
            <a:spLocks noGrp="1"/>
          </p:cNvSpPr>
          <p:nvPr>
            <p:ph idx="1"/>
          </p:nvPr>
        </p:nvSpPr>
        <p:spPr>
          <a:xfrm>
            <a:off x="406400" y="5410200"/>
            <a:ext cx="5080000" cy="914400"/>
          </a:xfrm>
        </p:spPr>
        <p:txBody>
          <a:bodyPr/>
          <a:lstStyle/>
          <a:p>
            <a:r>
              <a:rPr lang="en-US" altLang="zh-CN" dirty="0"/>
              <a:t>1</a:t>
            </a:r>
            <a:endParaRPr lang="zh-CN" altLang="en-US" dirty="0"/>
          </a:p>
        </p:txBody>
      </p:sp>
      <p:sp>
        <p:nvSpPr>
          <p:cNvPr id="4" name="日期占位符 3">
            <a:extLst>
              <a:ext uri="{FF2B5EF4-FFF2-40B4-BE49-F238E27FC236}">
                <a16:creationId xmlns:a16="http://schemas.microsoft.com/office/drawing/2014/main" id="{809857D2-65B4-4F1E-BB2F-8EB79D797817}"/>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EE41C141-1EC2-417D-B75E-E4C401E44F50}"/>
              </a:ext>
            </a:extLst>
          </p:cNvPr>
          <p:cNvSpPr>
            <a:spLocks noGrp="1"/>
          </p:cNvSpPr>
          <p:nvPr>
            <p:ph type="sldNum" sz="quarter" idx="11"/>
          </p:nvPr>
        </p:nvSpPr>
        <p:spPr/>
        <p:txBody>
          <a:bodyPr/>
          <a:lstStyle/>
          <a:p>
            <a:fld id="{6D29F655-9AA2-4BC9-AAF1-1C184E14E187}" type="slidenum">
              <a:rPr lang="en-US" altLang="zh-CN" smtClean="0"/>
              <a:pPr/>
              <a:t>103</a:t>
            </a:fld>
            <a:endParaRPr lang="en-US" altLang="zh-CN"/>
          </a:p>
        </p:txBody>
      </p:sp>
      <p:pic>
        <p:nvPicPr>
          <p:cNvPr id="6" name="图片 5">
            <a:extLst>
              <a:ext uri="{FF2B5EF4-FFF2-40B4-BE49-F238E27FC236}">
                <a16:creationId xmlns:a16="http://schemas.microsoft.com/office/drawing/2014/main" id="{1A04F6DD-B6DB-4564-8C07-61E4F8D73E8B}"/>
              </a:ext>
            </a:extLst>
          </p:cNvPr>
          <p:cNvPicPr/>
          <p:nvPr/>
        </p:nvPicPr>
        <p:blipFill>
          <a:blip r:embed="rId2"/>
          <a:stretch>
            <a:fillRect/>
          </a:stretch>
        </p:blipFill>
        <p:spPr>
          <a:xfrm>
            <a:off x="821690" y="1267777"/>
            <a:ext cx="5274310" cy="2646045"/>
          </a:xfrm>
          <a:prstGeom prst="rect">
            <a:avLst/>
          </a:prstGeom>
        </p:spPr>
      </p:pic>
      <p:pic>
        <p:nvPicPr>
          <p:cNvPr id="7" name="图片 6">
            <a:extLst>
              <a:ext uri="{FF2B5EF4-FFF2-40B4-BE49-F238E27FC236}">
                <a16:creationId xmlns:a16="http://schemas.microsoft.com/office/drawing/2014/main" id="{508AC3DC-A8B1-4769-AB54-71BD45D70527}"/>
              </a:ext>
            </a:extLst>
          </p:cNvPr>
          <p:cNvPicPr/>
          <p:nvPr/>
        </p:nvPicPr>
        <p:blipFill>
          <a:blip r:embed="rId3"/>
          <a:stretch>
            <a:fillRect/>
          </a:stretch>
        </p:blipFill>
        <p:spPr>
          <a:xfrm>
            <a:off x="6284899" y="1267777"/>
            <a:ext cx="5274310" cy="2673350"/>
          </a:xfrm>
          <a:prstGeom prst="rect">
            <a:avLst/>
          </a:prstGeom>
        </p:spPr>
      </p:pic>
      <p:pic>
        <p:nvPicPr>
          <p:cNvPr id="9" name="图片 8">
            <a:extLst>
              <a:ext uri="{FF2B5EF4-FFF2-40B4-BE49-F238E27FC236}">
                <a16:creationId xmlns:a16="http://schemas.microsoft.com/office/drawing/2014/main" id="{D709F84A-D4AA-4FF4-B84E-4C3F1FAC14F9}"/>
              </a:ext>
            </a:extLst>
          </p:cNvPr>
          <p:cNvPicPr/>
          <p:nvPr/>
        </p:nvPicPr>
        <p:blipFill>
          <a:blip r:embed="rId4"/>
          <a:stretch>
            <a:fillRect/>
          </a:stretch>
        </p:blipFill>
        <p:spPr>
          <a:xfrm>
            <a:off x="809488" y="4057809"/>
            <a:ext cx="5274310" cy="1235710"/>
          </a:xfrm>
          <a:prstGeom prst="rect">
            <a:avLst/>
          </a:prstGeom>
        </p:spPr>
      </p:pic>
      <p:pic>
        <p:nvPicPr>
          <p:cNvPr id="10" name="图片 9">
            <a:extLst>
              <a:ext uri="{FF2B5EF4-FFF2-40B4-BE49-F238E27FC236}">
                <a16:creationId xmlns:a16="http://schemas.microsoft.com/office/drawing/2014/main" id="{06433ADD-A22B-4AC9-BE1A-646C9A40B27F}"/>
              </a:ext>
            </a:extLst>
          </p:cNvPr>
          <p:cNvPicPr/>
          <p:nvPr/>
        </p:nvPicPr>
        <p:blipFill>
          <a:blip r:embed="rId5"/>
          <a:stretch>
            <a:fillRect/>
          </a:stretch>
        </p:blipFill>
        <p:spPr>
          <a:xfrm>
            <a:off x="6284899" y="4007644"/>
            <a:ext cx="5274310" cy="2354580"/>
          </a:xfrm>
          <a:prstGeom prst="rect">
            <a:avLst/>
          </a:prstGeom>
        </p:spPr>
      </p:pic>
      <p:sp>
        <p:nvSpPr>
          <p:cNvPr id="11" name="标题 1">
            <a:extLst>
              <a:ext uri="{FF2B5EF4-FFF2-40B4-BE49-F238E27FC236}">
                <a16:creationId xmlns:a16="http://schemas.microsoft.com/office/drawing/2014/main" id="{022DFE9F-637A-4778-B940-B47FEEA696D8}"/>
              </a:ext>
            </a:extLst>
          </p:cNvPr>
          <p:cNvSpPr txBox="1">
            <a:spLocks/>
          </p:cNvSpPr>
          <p:nvPr/>
        </p:nvSpPr>
        <p:spPr bwMode="gray">
          <a:xfrm>
            <a:off x="660400" y="184013"/>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en-US" altLang="zh-CN" kern="0" spc="-10" dirty="0">
                <a:solidFill>
                  <a:srgbClr val="002060"/>
                </a:solidFill>
                <a:latin typeface="Times New Roman"/>
                <a:cs typeface="Times New Roman"/>
              </a:rPr>
              <a:t>RSA</a:t>
            </a:r>
            <a:r>
              <a:rPr lang="zh-CN" altLang="en-US" kern="0" spc="-10" dirty="0">
                <a:solidFill>
                  <a:srgbClr val="002060"/>
                </a:solidFill>
                <a:latin typeface="Times New Roman"/>
                <a:cs typeface="Times New Roman"/>
              </a:rPr>
              <a:t>与循环群</a:t>
            </a:r>
            <a:endParaRPr lang="zh-CN" altLang="en-US" kern="0" dirty="0"/>
          </a:p>
        </p:txBody>
      </p:sp>
      <p:pic>
        <p:nvPicPr>
          <p:cNvPr id="12" name="object 8">
            <a:extLst>
              <a:ext uri="{FF2B5EF4-FFF2-40B4-BE49-F238E27FC236}">
                <a16:creationId xmlns:a16="http://schemas.microsoft.com/office/drawing/2014/main" id="{93B291E1-42E4-4120-A6D3-EB4F4DAE377C}"/>
              </a:ext>
            </a:extLst>
          </p:cNvPr>
          <p:cNvPicPr/>
          <p:nvPr/>
        </p:nvPicPr>
        <p:blipFill>
          <a:blip r:embed="rId6" cstate="print"/>
          <a:stretch>
            <a:fillRect/>
          </a:stretch>
        </p:blipFill>
        <p:spPr>
          <a:xfrm>
            <a:off x="99082" y="184013"/>
            <a:ext cx="313944" cy="656844"/>
          </a:xfrm>
          <a:prstGeom prst="rect">
            <a:avLst/>
          </a:prstGeom>
        </p:spPr>
      </p:pic>
      <p:sp>
        <p:nvSpPr>
          <p:cNvPr id="13" name="object 9">
            <a:extLst>
              <a:ext uri="{FF2B5EF4-FFF2-40B4-BE49-F238E27FC236}">
                <a16:creationId xmlns:a16="http://schemas.microsoft.com/office/drawing/2014/main" id="{81A47F7D-4F6D-40C5-823E-BA6727E9F3DD}"/>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39685991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A47B0-02A3-4987-9139-5CDC59464825}"/>
              </a:ext>
            </a:extLst>
          </p:cNvPr>
          <p:cNvSpPr>
            <a:spLocks noGrp="1"/>
          </p:cNvSpPr>
          <p:nvPr>
            <p:ph type="title"/>
          </p:nvPr>
        </p:nvSpPr>
        <p:spPr>
          <a:xfrm>
            <a:off x="406400" y="240990"/>
            <a:ext cx="9652000" cy="563562"/>
          </a:xfrm>
        </p:spPr>
        <p:txBody>
          <a:bodyPr/>
          <a:lstStyle/>
          <a:p>
            <a:r>
              <a:rPr lang="zh-CN" altLang="en-US" spc="-35" dirty="0"/>
              <a:t>国产密码</a:t>
            </a:r>
            <a:endParaRPr lang="zh-CN" altLang="en-US" dirty="0"/>
          </a:p>
        </p:txBody>
      </p:sp>
      <p:sp>
        <p:nvSpPr>
          <p:cNvPr id="3" name="内容占位符 2">
            <a:extLst>
              <a:ext uri="{FF2B5EF4-FFF2-40B4-BE49-F238E27FC236}">
                <a16:creationId xmlns:a16="http://schemas.microsoft.com/office/drawing/2014/main" id="{68297E12-6A6C-4925-8F77-C45C75F4B2F4}"/>
              </a:ext>
            </a:extLst>
          </p:cNvPr>
          <p:cNvSpPr>
            <a:spLocks noGrp="1"/>
          </p:cNvSpPr>
          <p:nvPr>
            <p:ph idx="1"/>
          </p:nvPr>
        </p:nvSpPr>
        <p:spPr>
          <a:xfrm>
            <a:off x="3415145" y="914400"/>
            <a:ext cx="8386417" cy="1828800"/>
          </a:xfrm>
        </p:spPr>
        <p:txBody>
          <a:bodyPr/>
          <a:lstStyle/>
          <a:p>
            <a:r>
              <a:rPr lang="zh-CN" altLang="en-US" sz="2800" b="0" spc="-5" dirty="0">
                <a:solidFill>
                  <a:srgbClr val="002060"/>
                </a:solidFill>
                <a:latin typeface="宋体" panose="02010600030101010101" pitchFamily="2" charset="-122"/>
                <a:ea typeface="宋体" panose="02010600030101010101" pitchFamily="2" charset="-122"/>
                <a:cs typeface="微软雅黑"/>
              </a:rPr>
              <a:t>国密算法是国家商用密码管理办公室指定的一系列密码标准，又称商用密码。它能够实现加密、解密和认证等功能的技术，包括密码算法编程技术和密码算法芯片、加密卡等的实现技术</a:t>
            </a:r>
            <a:endParaRPr lang="zh-CN" altLang="en-US"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9FB7D258-0FC6-4D6E-810B-12802FC93FA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257511C-2675-46E8-959F-4A56485341A1}"/>
              </a:ext>
            </a:extLst>
          </p:cNvPr>
          <p:cNvSpPr>
            <a:spLocks noGrp="1"/>
          </p:cNvSpPr>
          <p:nvPr>
            <p:ph type="sldNum" sz="quarter" idx="11"/>
          </p:nvPr>
        </p:nvSpPr>
        <p:spPr/>
        <p:txBody>
          <a:bodyPr/>
          <a:lstStyle/>
          <a:p>
            <a:fld id="{6D29F655-9AA2-4BC9-AAF1-1C184E14E187}" type="slidenum">
              <a:rPr lang="en-US" altLang="zh-CN" smtClean="0"/>
              <a:pPr/>
              <a:t>104</a:t>
            </a:fld>
            <a:endParaRPr lang="en-US" altLang="zh-CN"/>
          </a:p>
        </p:txBody>
      </p:sp>
      <p:pic>
        <p:nvPicPr>
          <p:cNvPr id="6" name="object 7">
            <a:extLst>
              <a:ext uri="{FF2B5EF4-FFF2-40B4-BE49-F238E27FC236}">
                <a16:creationId xmlns:a16="http://schemas.microsoft.com/office/drawing/2014/main" id="{9A64ED34-84FC-4857-B916-8C0BA4A136B2}"/>
              </a:ext>
            </a:extLst>
          </p:cNvPr>
          <p:cNvPicPr/>
          <p:nvPr/>
        </p:nvPicPr>
        <p:blipFill>
          <a:blip r:embed="rId2" cstate="print"/>
          <a:stretch>
            <a:fillRect/>
          </a:stretch>
        </p:blipFill>
        <p:spPr>
          <a:xfrm>
            <a:off x="376583" y="914400"/>
            <a:ext cx="2779775" cy="1734311"/>
          </a:xfrm>
          <a:prstGeom prst="rect">
            <a:avLst/>
          </a:prstGeom>
        </p:spPr>
      </p:pic>
      <p:sp>
        <p:nvSpPr>
          <p:cNvPr id="9" name="object 12">
            <a:extLst>
              <a:ext uri="{FF2B5EF4-FFF2-40B4-BE49-F238E27FC236}">
                <a16:creationId xmlns:a16="http://schemas.microsoft.com/office/drawing/2014/main" id="{A69D6851-A4EE-40B9-AE72-2F1AD73B9F79}"/>
              </a:ext>
            </a:extLst>
          </p:cNvPr>
          <p:cNvSpPr/>
          <p:nvPr/>
        </p:nvSpPr>
        <p:spPr>
          <a:xfrm>
            <a:off x="4140706" y="2932177"/>
            <a:ext cx="3174493" cy="496823"/>
          </a:xfrm>
          <a:custGeom>
            <a:avLst/>
            <a:gdLst/>
            <a:ahLst/>
            <a:cxnLst/>
            <a:rect l="l" t="t" r="r" b="b"/>
            <a:pathLst>
              <a:path w="2339340" h="375285">
                <a:moveTo>
                  <a:pt x="2276856" y="0"/>
                </a:moveTo>
                <a:lnTo>
                  <a:pt x="62484" y="0"/>
                </a:lnTo>
                <a:lnTo>
                  <a:pt x="38163" y="4910"/>
                </a:lnTo>
                <a:lnTo>
                  <a:pt x="18302" y="18302"/>
                </a:lnTo>
                <a:lnTo>
                  <a:pt x="4910" y="38163"/>
                </a:lnTo>
                <a:lnTo>
                  <a:pt x="0" y="62483"/>
                </a:lnTo>
                <a:lnTo>
                  <a:pt x="0" y="312419"/>
                </a:lnTo>
                <a:lnTo>
                  <a:pt x="4910" y="336740"/>
                </a:lnTo>
                <a:lnTo>
                  <a:pt x="18302" y="356601"/>
                </a:lnTo>
                <a:lnTo>
                  <a:pt x="38163" y="369993"/>
                </a:lnTo>
                <a:lnTo>
                  <a:pt x="62484" y="374903"/>
                </a:lnTo>
                <a:lnTo>
                  <a:pt x="2276856" y="374903"/>
                </a:lnTo>
                <a:lnTo>
                  <a:pt x="2301176" y="369993"/>
                </a:lnTo>
                <a:lnTo>
                  <a:pt x="2321037" y="356601"/>
                </a:lnTo>
                <a:lnTo>
                  <a:pt x="2334429" y="336740"/>
                </a:lnTo>
                <a:lnTo>
                  <a:pt x="2339340" y="312419"/>
                </a:lnTo>
                <a:lnTo>
                  <a:pt x="2339340" y="62483"/>
                </a:lnTo>
                <a:lnTo>
                  <a:pt x="2334429" y="38163"/>
                </a:lnTo>
                <a:lnTo>
                  <a:pt x="2321037" y="18302"/>
                </a:lnTo>
                <a:lnTo>
                  <a:pt x="2301176" y="4910"/>
                </a:lnTo>
                <a:lnTo>
                  <a:pt x="2276856" y="0"/>
                </a:lnTo>
                <a:close/>
              </a:path>
            </a:pathLst>
          </a:custGeom>
          <a:solidFill>
            <a:srgbClr val="203864"/>
          </a:solidFill>
        </p:spPr>
        <p:txBody>
          <a:bodyPr wrap="square" lIns="0" tIns="0" rIns="0" bIns="0" rtlCol="0"/>
          <a:lstStyle/>
          <a:p>
            <a:endParaRPr/>
          </a:p>
        </p:txBody>
      </p:sp>
      <p:sp>
        <p:nvSpPr>
          <p:cNvPr id="10" name="object 13">
            <a:extLst>
              <a:ext uri="{FF2B5EF4-FFF2-40B4-BE49-F238E27FC236}">
                <a16:creationId xmlns:a16="http://schemas.microsoft.com/office/drawing/2014/main" id="{417424EC-8885-4EC3-9800-708531A50783}"/>
              </a:ext>
            </a:extLst>
          </p:cNvPr>
          <p:cNvSpPr txBox="1"/>
          <p:nvPr/>
        </p:nvSpPr>
        <p:spPr>
          <a:xfrm>
            <a:off x="4891288" y="2975474"/>
            <a:ext cx="1738112" cy="381515"/>
          </a:xfrm>
          <a:prstGeom prst="rect">
            <a:avLst/>
          </a:prstGeom>
        </p:spPr>
        <p:txBody>
          <a:bodyPr vert="horz" wrap="square" lIns="0" tIns="12065" rIns="0" bIns="0" rtlCol="0">
            <a:spAutoFit/>
          </a:bodyPr>
          <a:lstStyle/>
          <a:p>
            <a:pPr marL="12700" algn="ctr">
              <a:lnSpc>
                <a:spcPct val="100000"/>
              </a:lnSpc>
              <a:spcBef>
                <a:spcPts val="95"/>
              </a:spcBef>
            </a:pPr>
            <a:r>
              <a:rPr sz="2400" b="1" spc="-35" dirty="0">
                <a:solidFill>
                  <a:srgbClr val="FFFF00"/>
                </a:solidFill>
                <a:latin typeface="微软雅黑"/>
                <a:cs typeface="微软雅黑"/>
              </a:rPr>
              <a:t>国密算法</a:t>
            </a:r>
            <a:endParaRPr sz="2400" dirty="0">
              <a:latin typeface="微软雅黑"/>
              <a:cs typeface="微软雅黑"/>
            </a:endParaRPr>
          </a:p>
        </p:txBody>
      </p:sp>
      <p:graphicFrame>
        <p:nvGraphicFramePr>
          <p:cNvPr id="11" name="object 5">
            <a:extLst>
              <a:ext uri="{FF2B5EF4-FFF2-40B4-BE49-F238E27FC236}">
                <a16:creationId xmlns:a16="http://schemas.microsoft.com/office/drawing/2014/main" id="{CAC2DD77-8D08-497E-A523-26EA69143B0E}"/>
              </a:ext>
            </a:extLst>
          </p:cNvPr>
          <p:cNvGraphicFramePr>
            <a:graphicFrameLocks noGrp="1"/>
          </p:cNvGraphicFramePr>
          <p:nvPr>
            <p:extLst>
              <p:ext uri="{D42A27DB-BD31-4B8C-83A1-F6EECF244321}">
                <p14:modId xmlns:p14="http://schemas.microsoft.com/office/powerpoint/2010/main" val="3627468994"/>
              </p:ext>
            </p:extLst>
          </p:nvPr>
        </p:nvGraphicFramePr>
        <p:xfrm>
          <a:off x="2057400" y="3898646"/>
          <a:ext cx="7543800" cy="1858392"/>
        </p:xfrm>
        <a:graphic>
          <a:graphicData uri="http://schemas.openxmlformats.org/drawingml/2006/table">
            <a:tbl>
              <a:tblPr firstRow="1" bandRow="1">
                <a:tableStyleId>{2D5ABB26-0587-4C30-8999-92F81FD0307C}</a:tableStyleId>
              </a:tblPr>
              <a:tblGrid>
                <a:gridCol w="2502665">
                  <a:extLst>
                    <a:ext uri="{9D8B030D-6E8A-4147-A177-3AD203B41FA5}">
                      <a16:colId xmlns:a16="http://schemas.microsoft.com/office/drawing/2014/main" val="20000"/>
                    </a:ext>
                  </a:extLst>
                </a:gridCol>
                <a:gridCol w="5041135">
                  <a:extLst>
                    <a:ext uri="{9D8B030D-6E8A-4147-A177-3AD203B41FA5}">
                      <a16:colId xmlns:a16="http://schemas.microsoft.com/office/drawing/2014/main" val="20001"/>
                    </a:ext>
                  </a:extLst>
                </a:gridCol>
              </a:tblGrid>
              <a:tr h="619464">
                <a:tc>
                  <a:txBody>
                    <a:bodyPr/>
                    <a:lstStyle/>
                    <a:p>
                      <a:pPr marR="119380" algn="ctr">
                        <a:lnSpc>
                          <a:spcPct val="100000"/>
                        </a:lnSpc>
                        <a:spcBef>
                          <a:spcPts val="800"/>
                        </a:spcBef>
                      </a:pPr>
                      <a:r>
                        <a:rPr sz="1600" spc="-30" dirty="0">
                          <a:solidFill>
                            <a:srgbClr val="002060"/>
                          </a:solidFill>
                          <a:latin typeface="微软雅黑"/>
                          <a:cs typeface="微软雅黑"/>
                        </a:rPr>
                        <a:t>分组对称密码算法</a:t>
                      </a:r>
                      <a:endParaRPr sz="1600" dirty="0">
                        <a:latin typeface="微软雅黑"/>
                        <a:cs typeface="微软雅黑"/>
                      </a:endParaRPr>
                    </a:p>
                  </a:txBody>
                  <a:tcPr marL="0" marR="0" marT="101600" marB="0">
                    <a:lnT w="12700">
                      <a:solidFill>
                        <a:srgbClr val="4F81BD"/>
                      </a:solidFill>
                      <a:prstDash val="solid"/>
                    </a:lnT>
                    <a:lnB w="12700">
                      <a:solidFill>
                        <a:srgbClr val="4F81BD"/>
                      </a:solidFill>
                      <a:prstDash val="solid"/>
                    </a:lnB>
                    <a:solidFill>
                      <a:srgbClr val="FFFFFF">
                        <a:alpha val="90194"/>
                      </a:srgbClr>
                    </a:solidFill>
                  </a:tcPr>
                </a:tc>
                <a:tc>
                  <a:txBody>
                    <a:bodyPr/>
                    <a:lstStyle/>
                    <a:p>
                      <a:pPr marR="121285" algn="ctr">
                        <a:lnSpc>
                          <a:spcPct val="100000"/>
                        </a:lnSpc>
                        <a:spcBef>
                          <a:spcPts val="800"/>
                        </a:spcBef>
                      </a:pPr>
                      <a:r>
                        <a:rPr sz="1600" spc="-20" dirty="0">
                          <a:solidFill>
                            <a:srgbClr val="002060"/>
                          </a:solidFill>
                          <a:latin typeface="Times New Roman"/>
                          <a:cs typeface="Times New Roman"/>
                        </a:rPr>
                        <a:t>SM1</a:t>
                      </a:r>
                      <a:r>
                        <a:rPr sz="1600" spc="-25" dirty="0">
                          <a:solidFill>
                            <a:srgbClr val="002060"/>
                          </a:solidFill>
                          <a:latin typeface="微软雅黑"/>
                          <a:cs typeface="微软雅黑"/>
                        </a:rPr>
                        <a:t>、</a:t>
                      </a:r>
                      <a:r>
                        <a:rPr sz="1600" spc="-20" dirty="0">
                          <a:solidFill>
                            <a:srgbClr val="002060"/>
                          </a:solidFill>
                          <a:latin typeface="Times New Roman"/>
                          <a:cs typeface="Times New Roman"/>
                        </a:rPr>
                        <a:t>SM4</a:t>
                      </a:r>
                      <a:r>
                        <a:rPr sz="1600" spc="-25" dirty="0">
                          <a:solidFill>
                            <a:srgbClr val="002060"/>
                          </a:solidFill>
                          <a:latin typeface="微软雅黑"/>
                          <a:cs typeface="微软雅黑"/>
                        </a:rPr>
                        <a:t>、</a:t>
                      </a:r>
                      <a:r>
                        <a:rPr sz="1600" spc="-20" dirty="0">
                          <a:solidFill>
                            <a:srgbClr val="002060"/>
                          </a:solidFill>
                          <a:latin typeface="Times New Roman"/>
                          <a:cs typeface="Times New Roman"/>
                        </a:rPr>
                        <a:t>SM7</a:t>
                      </a:r>
                      <a:r>
                        <a:rPr sz="1600" spc="-25" dirty="0">
                          <a:solidFill>
                            <a:srgbClr val="002060"/>
                          </a:solidFill>
                          <a:latin typeface="微软雅黑"/>
                          <a:cs typeface="微软雅黑"/>
                        </a:rPr>
                        <a:t>、祖冲之密码</a:t>
                      </a:r>
                      <a:r>
                        <a:rPr sz="1600" spc="-10" dirty="0">
                          <a:solidFill>
                            <a:srgbClr val="002060"/>
                          </a:solidFill>
                          <a:latin typeface="微软雅黑"/>
                          <a:cs typeface="微软雅黑"/>
                        </a:rPr>
                        <a:t>（</a:t>
                      </a:r>
                      <a:r>
                        <a:rPr sz="1600" spc="-10" dirty="0">
                          <a:solidFill>
                            <a:srgbClr val="002060"/>
                          </a:solidFill>
                          <a:latin typeface="Times New Roman"/>
                          <a:cs typeface="Times New Roman"/>
                        </a:rPr>
                        <a:t>ZUC</a:t>
                      </a:r>
                      <a:r>
                        <a:rPr sz="1600" spc="-10" dirty="0">
                          <a:solidFill>
                            <a:srgbClr val="002060"/>
                          </a:solidFill>
                          <a:latin typeface="微软雅黑"/>
                          <a:cs typeface="微软雅黑"/>
                        </a:rPr>
                        <a:t>）</a:t>
                      </a:r>
                      <a:endParaRPr sz="1600" dirty="0">
                        <a:latin typeface="微软雅黑"/>
                        <a:cs typeface="微软雅黑"/>
                      </a:endParaRPr>
                    </a:p>
                  </a:txBody>
                  <a:tcPr marL="0" marR="0" marT="101600" marB="0">
                    <a:lnT w="12700">
                      <a:solidFill>
                        <a:srgbClr val="4F81BD"/>
                      </a:solidFill>
                      <a:prstDash val="solid"/>
                    </a:lnT>
                    <a:lnB w="12700">
                      <a:solidFill>
                        <a:srgbClr val="4F81BD"/>
                      </a:solidFill>
                      <a:prstDash val="solid"/>
                    </a:lnB>
                    <a:solidFill>
                      <a:srgbClr val="FFFFFF">
                        <a:alpha val="90194"/>
                      </a:srgbClr>
                    </a:solidFill>
                  </a:tcPr>
                </a:tc>
                <a:extLst>
                  <a:ext uri="{0D108BD9-81ED-4DB2-BD59-A6C34878D82A}">
                    <a16:rowId xmlns:a16="http://schemas.microsoft.com/office/drawing/2014/main" val="10000"/>
                  </a:ext>
                </a:extLst>
              </a:tr>
              <a:tr h="619464">
                <a:tc>
                  <a:txBody>
                    <a:bodyPr/>
                    <a:lstStyle/>
                    <a:p>
                      <a:pPr marR="121285" algn="ctr">
                        <a:lnSpc>
                          <a:spcPct val="100000"/>
                        </a:lnSpc>
                        <a:spcBef>
                          <a:spcPts val="800"/>
                        </a:spcBef>
                      </a:pPr>
                      <a:r>
                        <a:rPr sz="1600" spc="-30" dirty="0">
                          <a:solidFill>
                            <a:srgbClr val="002060"/>
                          </a:solidFill>
                          <a:latin typeface="微软雅黑"/>
                          <a:cs typeface="微软雅黑"/>
                        </a:rPr>
                        <a:t>非对称密码算法</a:t>
                      </a:r>
                      <a:endParaRPr sz="1600">
                        <a:latin typeface="微软雅黑"/>
                        <a:cs typeface="微软雅黑"/>
                      </a:endParaRPr>
                    </a:p>
                  </a:txBody>
                  <a:tcPr marL="0" marR="0" marT="101600" marB="0">
                    <a:lnT w="12700">
                      <a:solidFill>
                        <a:srgbClr val="4F81BD"/>
                      </a:solidFill>
                      <a:prstDash val="solid"/>
                    </a:lnT>
                    <a:solidFill>
                      <a:srgbClr val="4F81BD">
                        <a:alpha val="19999"/>
                      </a:srgbClr>
                    </a:solidFill>
                  </a:tcPr>
                </a:tc>
                <a:tc>
                  <a:txBody>
                    <a:bodyPr/>
                    <a:lstStyle/>
                    <a:p>
                      <a:pPr marR="121285" algn="ctr">
                        <a:lnSpc>
                          <a:spcPct val="100000"/>
                        </a:lnSpc>
                        <a:spcBef>
                          <a:spcPts val="800"/>
                        </a:spcBef>
                      </a:pPr>
                      <a:r>
                        <a:rPr sz="1600" spc="-20" dirty="0">
                          <a:solidFill>
                            <a:srgbClr val="002060"/>
                          </a:solidFill>
                          <a:latin typeface="Times New Roman"/>
                          <a:cs typeface="Times New Roman"/>
                        </a:rPr>
                        <a:t>SM2</a:t>
                      </a:r>
                      <a:r>
                        <a:rPr sz="1600" spc="-20" dirty="0">
                          <a:solidFill>
                            <a:srgbClr val="002060"/>
                          </a:solidFill>
                          <a:latin typeface="微软雅黑"/>
                          <a:cs typeface="微软雅黑"/>
                        </a:rPr>
                        <a:t>（</a:t>
                      </a:r>
                      <a:r>
                        <a:rPr sz="1600" spc="-25" dirty="0">
                          <a:solidFill>
                            <a:srgbClr val="002060"/>
                          </a:solidFill>
                          <a:latin typeface="微软雅黑"/>
                          <a:cs typeface="微软雅黑"/>
                        </a:rPr>
                        <a:t>椭圆曲线）、</a:t>
                      </a:r>
                      <a:r>
                        <a:rPr sz="1600" spc="-20" dirty="0">
                          <a:solidFill>
                            <a:srgbClr val="002060"/>
                          </a:solidFill>
                          <a:latin typeface="Times New Roman"/>
                          <a:cs typeface="Times New Roman"/>
                        </a:rPr>
                        <a:t>SM9</a:t>
                      </a:r>
                      <a:r>
                        <a:rPr sz="1600" spc="-20" dirty="0">
                          <a:solidFill>
                            <a:srgbClr val="002060"/>
                          </a:solidFill>
                          <a:latin typeface="微软雅黑"/>
                          <a:cs typeface="微软雅黑"/>
                        </a:rPr>
                        <a:t>（</a:t>
                      </a:r>
                      <a:r>
                        <a:rPr sz="1600" spc="-25" dirty="0">
                          <a:solidFill>
                            <a:srgbClr val="002060"/>
                          </a:solidFill>
                          <a:latin typeface="微软雅黑"/>
                          <a:cs typeface="微软雅黑"/>
                        </a:rPr>
                        <a:t>双线性对</a:t>
                      </a:r>
                      <a:r>
                        <a:rPr sz="1600" spc="-50" dirty="0">
                          <a:solidFill>
                            <a:srgbClr val="002060"/>
                          </a:solidFill>
                          <a:latin typeface="微软雅黑"/>
                          <a:cs typeface="微软雅黑"/>
                        </a:rPr>
                        <a:t>）</a:t>
                      </a:r>
                      <a:endParaRPr sz="1600" dirty="0">
                        <a:latin typeface="微软雅黑"/>
                        <a:cs typeface="微软雅黑"/>
                      </a:endParaRPr>
                    </a:p>
                  </a:txBody>
                  <a:tcPr marL="0" marR="0" marT="101600" marB="0">
                    <a:lnT w="12700">
                      <a:solidFill>
                        <a:srgbClr val="4F81BD"/>
                      </a:solidFill>
                      <a:prstDash val="solid"/>
                    </a:lnT>
                    <a:solidFill>
                      <a:srgbClr val="4F81BD">
                        <a:alpha val="19999"/>
                      </a:srgbClr>
                    </a:solidFill>
                  </a:tcPr>
                </a:tc>
                <a:extLst>
                  <a:ext uri="{0D108BD9-81ED-4DB2-BD59-A6C34878D82A}">
                    <a16:rowId xmlns:a16="http://schemas.microsoft.com/office/drawing/2014/main" val="10001"/>
                  </a:ext>
                </a:extLst>
              </a:tr>
              <a:tr h="619464">
                <a:tc>
                  <a:txBody>
                    <a:bodyPr/>
                    <a:lstStyle/>
                    <a:p>
                      <a:pPr marR="120650" algn="ctr">
                        <a:lnSpc>
                          <a:spcPct val="100000"/>
                        </a:lnSpc>
                        <a:spcBef>
                          <a:spcPts val="800"/>
                        </a:spcBef>
                      </a:pPr>
                      <a:r>
                        <a:rPr sz="1600" spc="-30" dirty="0">
                          <a:solidFill>
                            <a:srgbClr val="002060"/>
                          </a:solidFill>
                          <a:latin typeface="微软雅黑"/>
                          <a:cs typeface="微软雅黑"/>
                        </a:rPr>
                        <a:t>杂凑函数算法</a:t>
                      </a:r>
                      <a:endParaRPr sz="1600">
                        <a:latin typeface="微软雅黑"/>
                        <a:cs typeface="微软雅黑"/>
                      </a:endParaRPr>
                    </a:p>
                  </a:txBody>
                  <a:tcPr marL="0" marR="0" marT="101600" marB="0">
                    <a:lnB w="12700">
                      <a:solidFill>
                        <a:srgbClr val="4F81BD"/>
                      </a:solidFill>
                      <a:prstDash val="solid"/>
                    </a:lnB>
                    <a:solidFill>
                      <a:srgbClr val="FFFFFF">
                        <a:alpha val="90194"/>
                      </a:srgbClr>
                    </a:solidFill>
                  </a:tcPr>
                </a:tc>
                <a:tc>
                  <a:txBody>
                    <a:bodyPr/>
                    <a:lstStyle/>
                    <a:p>
                      <a:pPr marR="122555" algn="ctr">
                        <a:lnSpc>
                          <a:spcPct val="100000"/>
                        </a:lnSpc>
                        <a:spcBef>
                          <a:spcPts val="810"/>
                        </a:spcBef>
                      </a:pPr>
                      <a:r>
                        <a:rPr sz="1600" spc="-25" dirty="0">
                          <a:solidFill>
                            <a:srgbClr val="002060"/>
                          </a:solidFill>
                          <a:latin typeface="Times New Roman"/>
                          <a:cs typeface="Times New Roman"/>
                        </a:rPr>
                        <a:t>SM3</a:t>
                      </a:r>
                      <a:endParaRPr sz="1600" dirty="0">
                        <a:latin typeface="Times New Roman"/>
                        <a:cs typeface="Times New Roman"/>
                      </a:endParaRPr>
                    </a:p>
                  </a:txBody>
                  <a:tcPr marL="0" marR="0" marT="102870" marB="0">
                    <a:lnB w="12700">
                      <a:solidFill>
                        <a:srgbClr val="4F81BD"/>
                      </a:solidFill>
                      <a:prstDash val="solid"/>
                    </a:lnB>
                    <a:solidFill>
                      <a:srgbClr val="FFFFFF">
                        <a:alpha val="90194"/>
                      </a:srgbClr>
                    </a:solidFill>
                  </a:tcPr>
                </a:tc>
                <a:extLst>
                  <a:ext uri="{0D108BD9-81ED-4DB2-BD59-A6C34878D82A}">
                    <a16:rowId xmlns:a16="http://schemas.microsoft.com/office/drawing/2014/main" val="10002"/>
                  </a:ext>
                </a:extLst>
              </a:tr>
            </a:tbl>
          </a:graphicData>
        </a:graphic>
      </p:graphicFrame>
      <p:pic>
        <p:nvPicPr>
          <p:cNvPr id="12" name="object 8">
            <a:extLst>
              <a:ext uri="{FF2B5EF4-FFF2-40B4-BE49-F238E27FC236}">
                <a16:creationId xmlns:a16="http://schemas.microsoft.com/office/drawing/2014/main" id="{E2B8847F-0FB2-41CB-9332-86F208D2AB00}"/>
              </a:ext>
            </a:extLst>
          </p:cNvPr>
          <p:cNvPicPr/>
          <p:nvPr/>
        </p:nvPicPr>
        <p:blipFill>
          <a:blip r:embed="rId3" cstate="print"/>
          <a:stretch>
            <a:fillRect/>
          </a:stretch>
        </p:blipFill>
        <p:spPr>
          <a:xfrm>
            <a:off x="99082" y="184013"/>
            <a:ext cx="313944" cy="656844"/>
          </a:xfrm>
          <a:prstGeom prst="rect">
            <a:avLst/>
          </a:prstGeom>
        </p:spPr>
      </p:pic>
      <p:sp>
        <p:nvSpPr>
          <p:cNvPr id="13" name="object 9">
            <a:extLst>
              <a:ext uri="{FF2B5EF4-FFF2-40B4-BE49-F238E27FC236}">
                <a16:creationId xmlns:a16="http://schemas.microsoft.com/office/drawing/2014/main" id="{5C1D56AA-3595-4F69-BE2C-0D3384FF81C0}"/>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108758647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下次内容</a:t>
            </a:r>
          </a:p>
        </p:txBody>
      </p:sp>
      <p:sp>
        <p:nvSpPr>
          <p:cNvPr id="44035"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D61E497-6F65-45A3-8FE6-F516FC265F92}"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2024/4/28</a:t>
            </a:fld>
            <a:endParaRPr lang="en-US" altLang="zh-CN" sz="1000">
              <a:latin typeface="Arial" panose="020B0604020202020204" pitchFamily="34" charset="0"/>
              <a:ea typeface="宋体" panose="02010600030101010101" pitchFamily="2" charset="-122"/>
            </a:endParaRPr>
          </a:p>
        </p:txBody>
      </p:sp>
      <p:sp>
        <p:nvSpPr>
          <p:cNvPr id="4403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4F81AAA-111D-408E-8194-E0A940AC09E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105</a:t>
            </a:fld>
            <a:endParaRPr lang="en-US" altLang="zh-CN" sz="1000" b="0">
              <a:latin typeface="Arial" panose="020B0604020202020204" pitchFamily="34" charset="0"/>
              <a:ea typeface="宋体" panose="02010600030101010101" pitchFamily="2" charset="-122"/>
            </a:endParaRPr>
          </a:p>
        </p:txBody>
      </p:sp>
      <p:sp>
        <p:nvSpPr>
          <p:cNvPr id="145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3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39" name="Text Box 5"/>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简单数论</a:t>
            </a:r>
          </a:p>
        </p:txBody>
      </p:sp>
      <p:sp>
        <p:nvSpPr>
          <p:cNvPr id="4404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45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4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43" name="Text Box 9"/>
          <p:cNvSpPr txBox="1">
            <a:spLocks noChangeArrowheads="1"/>
          </p:cNvSpPr>
          <p:nvPr/>
        </p:nvSpPr>
        <p:spPr bwMode="gray">
          <a:xfrm>
            <a:off x="4267200" y="3048000"/>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数学基础（抽象代数）</a:t>
            </a:r>
          </a:p>
        </p:txBody>
      </p:sp>
      <p:sp>
        <p:nvSpPr>
          <p:cNvPr id="4404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45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4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47"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err="1">
                <a:solidFill>
                  <a:srgbClr val="080808"/>
                </a:solidFill>
                <a:latin typeface="Arial" panose="020B0604020202020204" pitchFamily="34" charset="0"/>
                <a:ea typeface="宋体" panose="02010600030101010101" pitchFamily="2" charset="-122"/>
              </a:rPr>
              <a:t>EIGamal</a:t>
            </a:r>
            <a:endParaRPr lang="en-US" altLang="zh-CN" sz="2400" dirty="0">
              <a:solidFill>
                <a:srgbClr val="080808"/>
              </a:solidFill>
              <a:latin typeface="Arial" panose="020B0604020202020204" pitchFamily="34" charset="0"/>
              <a:ea typeface="宋体" panose="02010600030101010101" pitchFamily="2" charset="-122"/>
            </a:endParaRPr>
          </a:p>
        </p:txBody>
      </p:sp>
      <p:sp>
        <p:nvSpPr>
          <p:cNvPr id="4404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45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5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51"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椭圆曲线密码</a:t>
            </a:r>
          </a:p>
        </p:txBody>
      </p:sp>
      <p:sp>
        <p:nvSpPr>
          <p:cNvPr id="4405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WordArt 2"/>
          <p:cNvSpPr>
            <a:spLocks noChangeArrowheads="1" noChangeShapeType="1" noTextEdit="1"/>
          </p:cNvSpPr>
          <p:nvPr/>
        </p:nvSpPr>
        <p:spPr bwMode="blackWhite">
          <a:xfrm>
            <a:off x="3657600" y="2286001"/>
            <a:ext cx="4953000" cy="720725"/>
          </a:xfrm>
          <a:prstGeom prst="rect">
            <a:avLst/>
          </a:prstGeom>
        </p:spPr>
        <p:txBody>
          <a:bodyPr wrap="none" fromWordArt="1">
            <a:prstTxWarp prst="textPlain">
              <a:avLst>
                <a:gd name="adj" fmla="val 50000"/>
              </a:avLst>
            </a:prstTxWarp>
          </a:bodyPr>
          <a:lstStyle/>
          <a:p>
            <a:pPr algn="ctr"/>
            <a:r>
              <a:rPr lang="en-US" altLang="zh-CN"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51203"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E76C8-BD97-40F2-B189-5366CBEDFEF1}"/>
              </a:ext>
            </a:extLst>
          </p:cNvPr>
          <p:cNvSpPr>
            <a:spLocks noGrp="1"/>
          </p:cNvSpPr>
          <p:nvPr>
            <p:ph type="title"/>
          </p:nvPr>
        </p:nvSpPr>
        <p:spPr>
          <a:xfrm>
            <a:off x="660400" y="415203"/>
            <a:ext cx="9652000" cy="563562"/>
          </a:xfrm>
        </p:spPr>
        <p:txBody>
          <a:bodyPr/>
          <a:lstStyle/>
          <a:p>
            <a:r>
              <a:rPr lang="zh-CN" altLang="en-US" sz="3600" dirty="0">
                <a:latin typeface="宋体" panose="02010600030101010101" pitchFamily="2" charset="-122"/>
                <a:ea typeface="宋体" panose="02010600030101010101" pitchFamily="2" charset="-122"/>
              </a:rPr>
              <a:t>二次剩余</a:t>
            </a:r>
            <a:endParaRPr lang="zh-CN" altLang="en-US" dirty="0"/>
          </a:p>
        </p:txBody>
      </p:sp>
      <p:sp>
        <p:nvSpPr>
          <p:cNvPr id="3" name="内容占位符 2">
            <a:extLst>
              <a:ext uri="{FF2B5EF4-FFF2-40B4-BE49-F238E27FC236}">
                <a16:creationId xmlns:a16="http://schemas.microsoft.com/office/drawing/2014/main" id="{4D3157AA-7C1F-4B3F-99B5-3E2EA2791672}"/>
              </a:ext>
            </a:extLst>
          </p:cNvPr>
          <p:cNvSpPr>
            <a:spLocks noGrp="1"/>
          </p:cNvSpPr>
          <p:nvPr>
            <p:ph idx="1"/>
          </p:nvPr>
        </p:nvSpPr>
        <p:spPr>
          <a:xfrm>
            <a:off x="423904" y="2602460"/>
            <a:ext cx="11176000" cy="656844"/>
          </a:xfrm>
        </p:spPr>
        <p:txBody>
          <a:bodyPr/>
          <a:lstStyle/>
          <a:p>
            <a:pPr algn="l"/>
            <a:r>
              <a:rPr lang="zh-CN" altLang="en-US" sz="2400" dirty="0">
                <a:solidFill>
                  <a:srgbClr val="0070C0"/>
                </a:solidFill>
                <a:latin typeface="宋体" panose="02010600030101010101" pitchFamily="2" charset="-122"/>
                <a:ea typeface="宋体" panose="02010600030101010101" pitchFamily="2" charset="-122"/>
              </a:rPr>
              <a:t>例</a:t>
            </a:r>
            <a:r>
              <a:rPr lang="en-US" altLang="zh-CN" sz="2400" dirty="0">
                <a:solidFill>
                  <a:srgbClr val="0070C0"/>
                </a:solidFill>
                <a:latin typeface="宋体" panose="02010600030101010101" pitchFamily="2" charset="-122"/>
                <a:ea typeface="宋体" panose="02010600030101010101" pitchFamily="2" charset="-122"/>
              </a:rPr>
              <a:t>2  </a:t>
            </a:r>
            <a:r>
              <a:rPr lang="zh-CN" altLang="en-US" sz="2400" dirty="0">
                <a:solidFill>
                  <a:srgbClr val="0070C0"/>
                </a:solidFill>
                <a:latin typeface="宋体" panose="02010600030101010101" pitchFamily="2" charset="-122"/>
                <a:ea typeface="宋体" panose="02010600030101010101" pitchFamily="2" charset="-122"/>
              </a:rPr>
              <a:t>求模</a:t>
            </a:r>
            <a:r>
              <a:rPr lang="en-US" altLang="zh-CN" sz="2400" dirty="0">
                <a:solidFill>
                  <a:srgbClr val="0070C0"/>
                </a:solidFill>
                <a:latin typeface="宋体" panose="02010600030101010101" pitchFamily="2" charset="-122"/>
                <a:ea typeface="宋体" panose="02010600030101010101" pitchFamily="2" charset="-122"/>
              </a:rPr>
              <a:t>19</a:t>
            </a:r>
            <a:r>
              <a:rPr lang="zh-CN" altLang="en-US" sz="2400" dirty="0">
                <a:solidFill>
                  <a:srgbClr val="0070C0"/>
                </a:solidFill>
                <a:latin typeface="宋体" panose="02010600030101010101" pitchFamily="2" charset="-122"/>
                <a:ea typeface="宋体" panose="02010600030101010101" pitchFamily="2" charset="-122"/>
              </a:rPr>
              <a:t>的二次剩余</a:t>
            </a:r>
            <a:endParaRPr lang="en-US" altLang="zh-CN" sz="2400" i="0" dirty="0">
              <a:solidFill>
                <a:srgbClr val="0070C0"/>
              </a:solidFill>
              <a:effectLst/>
              <a:latin typeface="-apple-system"/>
            </a:endParaRPr>
          </a:p>
        </p:txBody>
      </p:sp>
      <p:sp>
        <p:nvSpPr>
          <p:cNvPr id="4" name="日期占位符 3">
            <a:extLst>
              <a:ext uri="{FF2B5EF4-FFF2-40B4-BE49-F238E27FC236}">
                <a16:creationId xmlns:a16="http://schemas.microsoft.com/office/drawing/2014/main" id="{CA44B059-F2F1-45AB-9D10-A1313EB54056}"/>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9F7C7EF5-CA1F-435D-8D1A-8DEA32189E29}"/>
              </a:ext>
            </a:extLst>
          </p:cNvPr>
          <p:cNvSpPr>
            <a:spLocks noGrp="1"/>
          </p:cNvSpPr>
          <p:nvPr>
            <p:ph type="sldNum" sz="quarter" idx="11"/>
          </p:nvPr>
        </p:nvSpPr>
        <p:spPr/>
        <p:txBody>
          <a:bodyPr/>
          <a:lstStyle/>
          <a:p>
            <a:fld id="{6D29F655-9AA2-4BC9-AAF1-1C184E14E187}" type="slidenum">
              <a:rPr lang="en-US" altLang="zh-CN" smtClean="0"/>
              <a:pPr/>
              <a:t>11</a:t>
            </a:fld>
            <a:endParaRPr lang="en-US" altLang="zh-CN"/>
          </a:p>
        </p:txBody>
      </p:sp>
      <p:pic>
        <p:nvPicPr>
          <p:cNvPr id="22" name="object 8">
            <a:extLst>
              <a:ext uri="{FF2B5EF4-FFF2-40B4-BE49-F238E27FC236}">
                <a16:creationId xmlns:a16="http://schemas.microsoft.com/office/drawing/2014/main" id="{44AEFF6B-DDA4-4FE6-9BCA-315363161459}"/>
              </a:ext>
            </a:extLst>
          </p:cNvPr>
          <p:cNvPicPr/>
          <p:nvPr/>
        </p:nvPicPr>
        <p:blipFill>
          <a:blip r:embed="rId3" cstate="print"/>
          <a:stretch>
            <a:fillRect/>
          </a:stretch>
        </p:blipFill>
        <p:spPr>
          <a:xfrm>
            <a:off x="430530" y="398967"/>
            <a:ext cx="313944" cy="656844"/>
          </a:xfrm>
          <a:prstGeom prst="rect">
            <a:avLst/>
          </a:prstGeom>
        </p:spPr>
      </p:pic>
      <p:sp>
        <p:nvSpPr>
          <p:cNvPr id="23" name="object 9">
            <a:extLst>
              <a:ext uri="{FF2B5EF4-FFF2-40B4-BE49-F238E27FC236}">
                <a16:creationId xmlns:a16="http://schemas.microsoft.com/office/drawing/2014/main" id="{54F33C10-DA00-4EE4-AB04-B68C79551849}"/>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26" name="文本框 1">
            <a:extLst>
              <a:ext uri="{FF2B5EF4-FFF2-40B4-BE49-F238E27FC236}">
                <a16:creationId xmlns:a16="http://schemas.microsoft.com/office/drawing/2014/main" id="{D9672804-75F2-4702-9A18-1898BD6304C4}"/>
              </a:ext>
            </a:extLst>
          </p:cNvPr>
          <p:cNvSpPr txBox="1">
            <a:spLocks noChangeArrowheads="1"/>
          </p:cNvSpPr>
          <p:nvPr/>
        </p:nvSpPr>
        <p:spPr bwMode="auto">
          <a:xfrm>
            <a:off x="562419" y="1103519"/>
            <a:ext cx="11477179" cy="143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200000"/>
              </a:lnSpc>
              <a:spcBef>
                <a:spcPct val="0"/>
              </a:spcBef>
              <a:buNone/>
            </a:pPr>
            <a:r>
              <a:rPr lang="zh-CN" altLang="en-US" sz="2400" b="1" dirty="0">
                <a:latin typeface="宋体" panose="02010600030101010101" pitchFamily="2" charset="-122"/>
                <a:ea typeface="宋体" panose="02010600030101010101" pitchFamily="2" charset="-122"/>
              </a:rPr>
              <a:t>推论</a:t>
            </a:r>
            <a:r>
              <a:rPr lang="zh-CN" altLang="en-US" sz="2400" dirty="0">
                <a:latin typeface="宋体" panose="02010600030101010101" pitchFamily="2" charset="-122"/>
                <a:ea typeface="宋体" panose="02010600030101010101" pitchFamily="2" charset="-122"/>
              </a:rPr>
              <a:t>  设  是模  的二次剩余，则  与                      中的一个且仅与一个同余。</a:t>
            </a:r>
          </a:p>
        </p:txBody>
      </p:sp>
      <p:graphicFrame>
        <p:nvGraphicFramePr>
          <p:cNvPr id="28" name="对象 27">
            <a:extLst>
              <a:ext uri="{FF2B5EF4-FFF2-40B4-BE49-F238E27FC236}">
                <a16:creationId xmlns:a16="http://schemas.microsoft.com/office/drawing/2014/main" id="{2156B5AA-DA1E-446B-BB68-50379AFD0814}"/>
              </a:ext>
            </a:extLst>
          </p:cNvPr>
          <p:cNvGraphicFramePr>
            <a:graphicFrameLocks noChangeAspect="1"/>
          </p:cNvGraphicFramePr>
          <p:nvPr>
            <p:extLst>
              <p:ext uri="{D42A27DB-BD31-4B8C-83A1-F6EECF244321}">
                <p14:modId xmlns:p14="http://schemas.microsoft.com/office/powerpoint/2010/main" val="252753764"/>
              </p:ext>
            </p:extLst>
          </p:nvPr>
        </p:nvGraphicFramePr>
        <p:xfrm>
          <a:off x="1828799" y="1429651"/>
          <a:ext cx="358219" cy="329938"/>
        </p:xfrm>
        <a:graphic>
          <a:graphicData uri="http://schemas.openxmlformats.org/presentationml/2006/ole">
            <mc:AlternateContent xmlns:mc="http://schemas.openxmlformats.org/markup-compatibility/2006">
              <mc:Choice xmlns:v="urn:schemas-microsoft-com:vml" Requires="v">
                <p:oleObj spid="_x0000_s155169" name="Equation" r:id="rId4" imgW="126835" imgH="139518" progId="Equation.DSMT4">
                  <p:embed/>
                </p:oleObj>
              </mc:Choice>
              <mc:Fallback>
                <p:oleObj name="Equation" r:id="rId4" imgW="126835" imgH="139518" progId="Equation.DSMT4">
                  <p:embed/>
                  <p:pic>
                    <p:nvPicPr>
                      <p:cNvPr id="12" name="对象 11">
                        <a:extLst>
                          <a:ext uri="{FF2B5EF4-FFF2-40B4-BE49-F238E27FC236}">
                            <a16:creationId xmlns:a16="http://schemas.microsoft.com/office/drawing/2014/main" id="{3215EC75-46E6-478B-86EC-8CADCAD3F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9" y="1429651"/>
                        <a:ext cx="358219" cy="329938"/>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898773B5-CE12-4B94-883E-BEE542B1AA88}"/>
              </a:ext>
            </a:extLst>
          </p:cNvPr>
          <p:cNvGraphicFramePr>
            <a:graphicFrameLocks noChangeAspect="1"/>
          </p:cNvGraphicFramePr>
          <p:nvPr>
            <p:extLst>
              <p:ext uri="{D42A27DB-BD31-4B8C-83A1-F6EECF244321}">
                <p14:modId xmlns:p14="http://schemas.microsoft.com/office/powerpoint/2010/main" val="756389687"/>
              </p:ext>
            </p:extLst>
          </p:nvPr>
        </p:nvGraphicFramePr>
        <p:xfrm>
          <a:off x="2742477" y="1429651"/>
          <a:ext cx="384755" cy="368579"/>
        </p:xfrm>
        <a:graphic>
          <a:graphicData uri="http://schemas.openxmlformats.org/presentationml/2006/ole">
            <mc:AlternateContent xmlns:mc="http://schemas.openxmlformats.org/markup-compatibility/2006">
              <mc:Choice xmlns:v="urn:schemas-microsoft-com:vml" Requires="v">
                <p:oleObj spid="_x0000_s155170" name="Equation" r:id="rId6" imgW="152268" imgH="164957" progId="Equation.DSMT4">
                  <p:embed/>
                </p:oleObj>
              </mc:Choice>
              <mc:Fallback>
                <p:oleObj name="Equation" r:id="rId6" imgW="152268" imgH="164957" progId="Equation.DSMT4">
                  <p:embed/>
                  <p:pic>
                    <p:nvPicPr>
                      <p:cNvPr id="14" name="对象 13">
                        <a:extLst>
                          <a:ext uri="{FF2B5EF4-FFF2-40B4-BE49-F238E27FC236}">
                            <a16:creationId xmlns:a16="http://schemas.microsoft.com/office/drawing/2014/main" id="{6330D544-B0E4-4AC3-AE61-4DFB7D8F0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2477" y="1429651"/>
                        <a:ext cx="384755" cy="368579"/>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4825EF4F-0C1E-44C4-A6B7-2153B4E4F4ED}"/>
              </a:ext>
            </a:extLst>
          </p:cNvPr>
          <p:cNvGraphicFramePr>
            <a:graphicFrameLocks noChangeAspect="1"/>
          </p:cNvGraphicFramePr>
          <p:nvPr>
            <p:extLst>
              <p:ext uri="{D42A27DB-BD31-4B8C-83A1-F6EECF244321}">
                <p14:modId xmlns:p14="http://schemas.microsoft.com/office/powerpoint/2010/main" val="1634708058"/>
              </p:ext>
            </p:extLst>
          </p:nvPr>
        </p:nvGraphicFramePr>
        <p:xfrm>
          <a:off x="5307289" y="1409614"/>
          <a:ext cx="358219" cy="329938"/>
        </p:xfrm>
        <a:graphic>
          <a:graphicData uri="http://schemas.openxmlformats.org/presentationml/2006/ole">
            <mc:AlternateContent xmlns:mc="http://schemas.openxmlformats.org/markup-compatibility/2006">
              <mc:Choice xmlns:v="urn:schemas-microsoft-com:vml" Requires="v">
                <p:oleObj spid="_x0000_s155171" name="Equation" r:id="rId8" imgW="126835" imgH="139518" progId="Equation.DSMT4">
                  <p:embed/>
                </p:oleObj>
              </mc:Choice>
              <mc:Fallback>
                <p:oleObj name="Equation" r:id="rId8" imgW="126835" imgH="139518" progId="Equation.DSMT4">
                  <p:embed/>
                  <p:pic>
                    <p:nvPicPr>
                      <p:cNvPr id="16" name="对象 15">
                        <a:extLst>
                          <a:ext uri="{FF2B5EF4-FFF2-40B4-BE49-F238E27FC236}">
                            <a16:creationId xmlns:a16="http://schemas.microsoft.com/office/drawing/2014/main" id="{07E953F0-2154-4808-8810-6723B19A4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289" y="1409614"/>
                        <a:ext cx="358219" cy="329938"/>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63FB2EF2-9122-4A72-9821-A3FFB5ECEAE5}"/>
              </a:ext>
            </a:extLst>
          </p:cNvPr>
          <p:cNvGraphicFramePr>
            <a:graphicFrameLocks noChangeAspect="1"/>
          </p:cNvGraphicFramePr>
          <p:nvPr>
            <p:extLst>
              <p:ext uri="{D42A27DB-BD31-4B8C-83A1-F6EECF244321}">
                <p14:modId xmlns:p14="http://schemas.microsoft.com/office/powerpoint/2010/main" val="3705602257"/>
              </p:ext>
            </p:extLst>
          </p:nvPr>
        </p:nvGraphicFramePr>
        <p:xfrm>
          <a:off x="5987541" y="1073684"/>
          <a:ext cx="3258566" cy="1001798"/>
        </p:xfrm>
        <a:graphic>
          <a:graphicData uri="http://schemas.openxmlformats.org/presentationml/2006/ole">
            <mc:AlternateContent xmlns:mc="http://schemas.openxmlformats.org/markup-compatibility/2006">
              <mc:Choice xmlns:v="urn:schemas-microsoft-com:vml" Requires="v">
                <p:oleObj spid="_x0000_s155172" name="Equation" r:id="rId9" imgW="1625600" imgH="469900" progId="Equation.DSMT4">
                  <p:embed/>
                </p:oleObj>
              </mc:Choice>
              <mc:Fallback>
                <p:oleObj name="Equation" r:id="rId9" imgW="1625600" imgH="469900" progId="Equation.DSMT4">
                  <p:embed/>
                  <p:pic>
                    <p:nvPicPr>
                      <p:cNvPr id="3" name="对象 2">
                        <a:extLst>
                          <a:ext uri="{FF2B5EF4-FFF2-40B4-BE49-F238E27FC236}">
                            <a16:creationId xmlns:a16="http://schemas.microsoft.com/office/drawing/2014/main" id="{128BDFF1-EC79-4048-8FA1-10FA058FAD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7541" y="1073684"/>
                        <a:ext cx="3258566" cy="1001798"/>
                      </a:xfrm>
                      <a:prstGeom prst="rect">
                        <a:avLst/>
                      </a:prstGeom>
                      <a:noFill/>
                    </p:spPr>
                  </p:pic>
                </p:oleObj>
              </mc:Fallback>
            </mc:AlternateContent>
          </a:graphicData>
        </a:graphic>
      </p:graphicFrame>
      <p:sp>
        <p:nvSpPr>
          <p:cNvPr id="32" name="文本框 31">
            <a:extLst>
              <a:ext uri="{FF2B5EF4-FFF2-40B4-BE49-F238E27FC236}">
                <a16:creationId xmlns:a16="http://schemas.microsoft.com/office/drawing/2014/main" id="{2B5DA8F2-DE51-4A71-9DDD-724DCCAF0024}"/>
              </a:ext>
            </a:extLst>
          </p:cNvPr>
          <p:cNvSpPr txBox="1"/>
          <p:nvPr/>
        </p:nvSpPr>
        <p:spPr>
          <a:xfrm>
            <a:off x="133539" y="3217408"/>
            <a:ext cx="11664405" cy="943528"/>
          </a:xfrm>
          <a:prstGeom prst="rect">
            <a:avLst/>
          </a:prstGeom>
          <a:noFill/>
        </p:spPr>
        <p:txBody>
          <a:bodyPr wrap="square">
            <a:spAutoFit/>
          </a:bodyPr>
          <a:lstStyle/>
          <a:p>
            <a:pPr>
              <a:lnSpc>
                <a:spcPct val="150000"/>
              </a:lnSpc>
              <a:spcBef>
                <a:spcPts val="2400"/>
              </a:spcBef>
              <a:buNone/>
            </a:pPr>
            <a:r>
              <a:rPr lang="zh-CN" altLang="en-US" sz="2000" dirty="0">
                <a:latin typeface="宋体" panose="02010600030101010101" pitchFamily="2" charset="-122"/>
              </a:rPr>
              <a:t>由上面推论，求模</a:t>
            </a:r>
            <a:r>
              <a:rPr lang="en-US" altLang="zh-CN" sz="2000" dirty="0">
                <a:latin typeface="宋体" panose="02010600030101010101" pitchFamily="2" charset="-122"/>
              </a:rPr>
              <a:t>19</a:t>
            </a:r>
            <a:r>
              <a:rPr lang="zh-CN" altLang="en-US" sz="2000" dirty="0">
                <a:latin typeface="宋体" panose="02010600030101010101" pitchFamily="2" charset="-122"/>
              </a:rPr>
              <a:t>的二次剩余就是在模</a:t>
            </a:r>
            <a:r>
              <a:rPr lang="en-US" altLang="zh-CN" sz="2000" dirty="0">
                <a:latin typeface="宋体" panose="02010600030101010101" pitchFamily="2" charset="-122"/>
              </a:rPr>
              <a:t>19</a:t>
            </a:r>
            <a:r>
              <a:rPr lang="zh-CN" altLang="en-US" sz="2000" dirty="0">
                <a:latin typeface="宋体" panose="02010600030101010101" pitchFamily="2" charset="-122"/>
              </a:rPr>
              <a:t>的绝对最小简化剩余系                             求 它与  </a:t>
            </a:r>
            <a:r>
              <a:rPr lang="en-US" altLang="zh-CN" sz="2000" dirty="0">
                <a:latin typeface="宋体" panose="02010600030101010101" pitchFamily="2" charset="-122"/>
              </a:rPr>
              <a:t>                             </a:t>
            </a:r>
            <a:r>
              <a:rPr lang="zh-CN" altLang="en-US" sz="2000" dirty="0">
                <a:latin typeface="宋体" panose="02010600030101010101" pitchFamily="2" charset="-122"/>
              </a:rPr>
              <a:t>中的某一个同余，列表如下</a:t>
            </a:r>
          </a:p>
        </p:txBody>
      </p:sp>
      <p:graphicFrame>
        <p:nvGraphicFramePr>
          <p:cNvPr id="33" name="对象 32">
            <a:extLst>
              <a:ext uri="{FF2B5EF4-FFF2-40B4-BE49-F238E27FC236}">
                <a16:creationId xmlns:a16="http://schemas.microsoft.com/office/drawing/2014/main" id="{276265A3-5809-4834-BBC2-94598ECDD201}"/>
              </a:ext>
            </a:extLst>
          </p:cNvPr>
          <p:cNvGraphicFramePr>
            <a:graphicFrameLocks noChangeAspect="1"/>
          </p:cNvGraphicFramePr>
          <p:nvPr>
            <p:extLst>
              <p:ext uri="{D42A27DB-BD31-4B8C-83A1-F6EECF244321}">
                <p14:modId xmlns:p14="http://schemas.microsoft.com/office/powerpoint/2010/main" val="3322622490"/>
              </p:ext>
            </p:extLst>
          </p:nvPr>
        </p:nvGraphicFramePr>
        <p:xfrm>
          <a:off x="7716089" y="3310578"/>
          <a:ext cx="3481387" cy="463550"/>
        </p:xfrm>
        <a:graphic>
          <a:graphicData uri="http://schemas.openxmlformats.org/presentationml/2006/ole">
            <mc:AlternateContent xmlns:mc="http://schemas.openxmlformats.org/markup-compatibility/2006">
              <mc:Choice xmlns:v="urn:schemas-microsoft-com:vml" Requires="v">
                <p:oleObj spid="_x0000_s155173" name="Equation" r:id="rId11" imgW="3481100" imgH="463337" progId="Equation.DSMT4">
                  <p:embed/>
                </p:oleObj>
              </mc:Choice>
              <mc:Fallback>
                <p:oleObj name="Equation" r:id="rId11" imgW="3481100" imgH="463337" progId="Equation.DSMT4">
                  <p:embed/>
                  <p:pic>
                    <p:nvPicPr>
                      <p:cNvPr id="0" name=""/>
                      <p:cNvPicPr/>
                      <p:nvPr/>
                    </p:nvPicPr>
                    <p:blipFill>
                      <a:blip r:embed="rId12"/>
                      <a:stretch>
                        <a:fillRect/>
                      </a:stretch>
                    </p:blipFill>
                    <p:spPr>
                      <a:xfrm>
                        <a:off x="7716089" y="3310578"/>
                        <a:ext cx="3481387" cy="46355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DCCBFB25-40E2-4278-AE31-FBA9BD8C4DE2}"/>
              </a:ext>
            </a:extLst>
          </p:cNvPr>
          <p:cNvGraphicFramePr>
            <a:graphicFrameLocks noChangeAspect="1"/>
          </p:cNvGraphicFramePr>
          <p:nvPr>
            <p:extLst>
              <p:ext uri="{D42A27DB-BD31-4B8C-83A1-F6EECF244321}">
                <p14:modId xmlns:p14="http://schemas.microsoft.com/office/powerpoint/2010/main" val="2273624202"/>
              </p:ext>
            </p:extLst>
          </p:nvPr>
        </p:nvGraphicFramePr>
        <p:xfrm>
          <a:off x="11560015" y="3321313"/>
          <a:ext cx="358775" cy="330200"/>
        </p:xfrm>
        <a:graphic>
          <a:graphicData uri="http://schemas.openxmlformats.org/presentationml/2006/ole">
            <mc:AlternateContent xmlns:mc="http://schemas.openxmlformats.org/markup-compatibility/2006">
              <mc:Choice xmlns:v="urn:schemas-microsoft-com:vml" Requires="v">
                <p:oleObj spid="_x0000_s155174" name="Equation" r:id="rId13" imgW="358227" imgH="330852" progId="Equation.DSMT4">
                  <p:embed/>
                </p:oleObj>
              </mc:Choice>
              <mc:Fallback>
                <p:oleObj name="Equation" r:id="rId13" imgW="358227" imgH="330852" progId="Equation.DSMT4">
                  <p:embed/>
                  <p:pic>
                    <p:nvPicPr>
                      <p:cNvPr id="0" name=""/>
                      <p:cNvPicPr/>
                      <p:nvPr/>
                    </p:nvPicPr>
                    <p:blipFill>
                      <a:blip r:embed="rId14"/>
                      <a:stretch>
                        <a:fillRect/>
                      </a:stretch>
                    </p:blipFill>
                    <p:spPr>
                      <a:xfrm>
                        <a:off x="11560015" y="3321313"/>
                        <a:ext cx="358775" cy="3302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FD3760BA-5537-45D9-BB57-DAE454F4ADC2}"/>
              </a:ext>
            </a:extLst>
          </p:cNvPr>
          <p:cNvGraphicFramePr>
            <a:graphicFrameLocks noChangeAspect="1"/>
          </p:cNvGraphicFramePr>
          <p:nvPr>
            <p:extLst>
              <p:ext uri="{D42A27DB-BD31-4B8C-83A1-F6EECF244321}">
                <p14:modId xmlns:p14="http://schemas.microsoft.com/office/powerpoint/2010/main" val="4017598404"/>
              </p:ext>
            </p:extLst>
          </p:nvPr>
        </p:nvGraphicFramePr>
        <p:xfrm>
          <a:off x="1077189" y="3689172"/>
          <a:ext cx="3330575" cy="569913"/>
        </p:xfrm>
        <a:graphic>
          <a:graphicData uri="http://schemas.openxmlformats.org/presentationml/2006/ole">
            <mc:AlternateContent xmlns:mc="http://schemas.openxmlformats.org/markup-compatibility/2006">
              <mc:Choice xmlns:v="urn:schemas-microsoft-com:vml" Requires="v">
                <p:oleObj spid="_x0000_s155175" name="Equation" r:id="rId15" imgW="3330248" imgH="570260" progId="Equation.DSMT4">
                  <p:embed/>
                </p:oleObj>
              </mc:Choice>
              <mc:Fallback>
                <p:oleObj name="Equation" r:id="rId15" imgW="3330248" imgH="570260" progId="Equation.DSMT4">
                  <p:embed/>
                  <p:pic>
                    <p:nvPicPr>
                      <p:cNvPr id="0" name=""/>
                      <p:cNvPicPr/>
                      <p:nvPr/>
                    </p:nvPicPr>
                    <p:blipFill>
                      <a:blip r:embed="rId16"/>
                      <a:stretch>
                        <a:fillRect/>
                      </a:stretch>
                    </p:blipFill>
                    <p:spPr>
                      <a:xfrm>
                        <a:off x="1077189" y="3689172"/>
                        <a:ext cx="3330575" cy="569913"/>
                      </a:xfrm>
                      <a:prstGeom prst="rect">
                        <a:avLst/>
                      </a:prstGeom>
                    </p:spPr>
                  </p:pic>
                </p:oleObj>
              </mc:Fallback>
            </mc:AlternateContent>
          </a:graphicData>
        </a:graphic>
      </p:graphicFrame>
      <p:graphicFrame>
        <p:nvGraphicFramePr>
          <p:cNvPr id="36" name="表格 35">
            <a:extLst>
              <a:ext uri="{FF2B5EF4-FFF2-40B4-BE49-F238E27FC236}">
                <a16:creationId xmlns:a16="http://schemas.microsoft.com/office/drawing/2014/main" id="{1CA28873-03EF-4F7C-BEC9-8E74560714AA}"/>
              </a:ext>
            </a:extLst>
          </p:cNvPr>
          <p:cNvGraphicFramePr>
            <a:graphicFrameLocks noGrp="1"/>
          </p:cNvGraphicFramePr>
          <p:nvPr>
            <p:extLst>
              <p:ext uri="{D42A27DB-BD31-4B8C-83A1-F6EECF244321}">
                <p14:modId xmlns:p14="http://schemas.microsoft.com/office/powerpoint/2010/main" val="1026536270"/>
              </p:ext>
            </p:extLst>
          </p:nvPr>
        </p:nvGraphicFramePr>
        <p:xfrm>
          <a:off x="1310773" y="4451872"/>
          <a:ext cx="7993032" cy="1583703"/>
        </p:xfrm>
        <a:graphic>
          <a:graphicData uri="http://schemas.openxmlformats.org/drawingml/2006/table">
            <a:tbl>
              <a:tblPr firstRow="1" bandRow="1">
                <a:tableStyleId>{5C22544A-7EE6-4342-B048-85BDC9FD1C3A}</a:tableStyleId>
              </a:tblPr>
              <a:tblGrid>
                <a:gridCol w="1886289">
                  <a:extLst>
                    <a:ext uri="{9D8B030D-6E8A-4147-A177-3AD203B41FA5}">
                      <a16:colId xmlns:a16="http://schemas.microsoft.com/office/drawing/2014/main" val="178382328"/>
                    </a:ext>
                  </a:extLst>
                </a:gridCol>
                <a:gridCol w="678527">
                  <a:extLst>
                    <a:ext uri="{9D8B030D-6E8A-4147-A177-3AD203B41FA5}">
                      <a16:colId xmlns:a16="http://schemas.microsoft.com/office/drawing/2014/main" val="4250894097"/>
                    </a:ext>
                  </a:extLst>
                </a:gridCol>
                <a:gridCol w="678527">
                  <a:extLst>
                    <a:ext uri="{9D8B030D-6E8A-4147-A177-3AD203B41FA5}">
                      <a16:colId xmlns:a16="http://schemas.microsoft.com/office/drawing/2014/main" val="2805531198"/>
                    </a:ext>
                  </a:extLst>
                </a:gridCol>
                <a:gridCol w="678527">
                  <a:extLst>
                    <a:ext uri="{9D8B030D-6E8A-4147-A177-3AD203B41FA5}">
                      <a16:colId xmlns:a16="http://schemas.microsoft.com/office/drawing/2014/main" val="1001046080"/>
                    </a:ext>
                  </a:extLst>
                </a:gridCol>
                <a:gridCol w="678527">
                  <a:extLst>
                    <a:ext uri="{9D8B030D-6E8A-4147-A177-3AD203B41FA5}">
                      <a16:colId xmlns:a16="http://schemas.microsoft.com/office/drawing/2014/main" val="613807899"/>
                    </a:ext>
                  </a:extLst>
                </a:gridCol>
                <a:gridCol w="678527">
                  <a:extLst>
                    <a:ext uri="{9D8B030D-6E8A-4147-A177-3AD203B41FA5}">
                      <a16:colId xmlns:a16="http://schemas.microsoft.com/office/drawing/2014/main" val="1388512223"/>
                    </a:ext>
                  </a:extLst>
                </a:gridCol>
                <a:gridCol w="678527">
                  <a:extLst>
                    <a:ext uri="{9D8B030D-6E8A-4147-A177-3AD203B41FA5}">
                      <a16:colId xmlns:a16="http://schemas.microsoft.com/office/drawing/2014/main" val="60821606"/>
                    </a:ext>
                  </a:extLst>
                </a:gridCol>
                <a:gridCol w="678527">
                  <a:extLst>
                    <a:ext uri="{9D8B030D-6E8A-4147-A177-3AD203B41FA5}">
                      <a16:colId xmlns:a16="http://schemas.microsoft.com/office/drawing/2014/main" val="3123718217"/>
                    </a:ext>
                  </a:extLst>
                </a:gridCol>
                <a:gridCol w="678527">
                  <a:extLst>
                    <a:ext uri="{9D8B030D-6E8A-4147-A177-3AD203B41FA5}">
                      <a16:colId xmlns:a16="http://schemas.microsoft.com/office/drawing/2014/main" val="3461816505"/>
                    </a:ext>
                  </a:extLst>
                </a:gridCol>
                <a:gridCol w="678527">
                  <a:extLst>
                    <a:ext uri="{9D8B030D-6E8A-4147-A177-3AD203B41FA5}">
                      <a16:colId xmlns:a16="http://schemas.microsoft.com/office/drawing/2014/main" val="3861241623"/>
                    </a:ext>
                  </a:extLst>
                </a:gridCol>
              </a:tblGrid>
              <a:tr h="856485">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5631789"/>
                  </a:ext>
                </a:extLst>
              </a:tr>
              <a:tr h="727218">
                <a:tc>
                  <a:txBody>
                    <a:bodyPr/>
                    <a:lstStyle/>
                    <a:p>
                      <a:pPr algn="ctr">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5168104"/>
                  </a:ext>
                </a:extLst>
              </a:tr>
            </a:tbl>
          </a:graphicData>
        </a:graphic>
      </p:graphicFrame>
      <p:graphicFrame>
        <p:nvGraphicFramePr>
          <p:cNvPr id="37" name="对象 36">
            <a:extLst>
              <a:ext uri="{FF2B5EF4-FFF2-40B4-BE49-F238E27FC236}">
                <a16:creationId xmlns:a16="http://schemas.microsoft.com/office/drawing/2014/main" id="{630FFADB-6B72-44BF-98F4-FC1D509F1D97}"/>
              </a:ext>
            </a:extLst>
          </p:cNvPr>
          <p:cNvGraphicFramePr>
            <a:graphicFrameLocks noChangeAspect="1"/>
          </p:cNvGraphicFramePr>
          <p:nvPr>
            <p:extLst>
              <p:ext uri="{D42A27DB-BD31-4B8C-83A1-F6EECF244321}">
                <p14:modId xmlns:p14="http://schemas.microsoft.com/office/powerpoint/2010/main" val="2951969779"/>
              </p:ext>
            </p:extLst>
          </p:nvPr>
        </p:nvGraphicFramePr>
        <p:xfrm>
          <a:off x="1912458" y="4666529"/>
          <a:ext cx="724508" cy="407952"/>
        </p:xfrm>
        <a:graphic>
          <a:graphicData uri="http://schemas.openxmlformats.org/presentationml/2006/ole">
            <mc:AlternateContent xmlns:mc="http://schemas.openxmlformats.org/markup-compatibility/2006">
              <mc:Choice xmlns:v="urn:schemas-microsoft-com:vml" Requires="v">
                <p:oleObj spid="_x0000_s155176" name="Equation" r:id="rId17" imgW="126890" imgH="190335" progId="Equation.DSMT4">
                  <p:embed/>
                </p:oleObj>
              </mc:Choice>
              <mc:Fallback>
                <p:oleObj name="Equation" r:id="rId17" imgW="126890" imgH="190335" progId="Equation.DSMT4">
                  <p:embed/>
                  <p:pic>
                    <p:nvPicPr>
                      <p:cNvPr id="10" name="对象 9">
                        <a:extLst>
                          <a:ext uri="{FF2B5EF4-FFF2-40B4-BE49-F238E27FC236}">
                            <a16:creationId xmlns:a16="http://schemas.microsoft.com/office/drawing/2014/main" id="{94200AFC-F613-4B1D-BC27-DD2E69E79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458" y="4666529"/>
                        <a:ext cx="724508" cy="407952"/>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247DF697-28F7-4D54-AFA5-35B6A0F290C2}"/>
              </a:ext>
            </a:extLst>
          </p:cNvPr>
          <p:cNvGraphicFramePr>
            <a:graphicFrameLocks noChangeAspect="1"/>
          </p:cNvGraphicFramePr>
          <p:nvPr>
            <p:extLst>
              <p:ext uri="{D42A27DB-BD31-4B8C-83A1-F6EECF244321}">
                <p14:modId xmlns:p14="http://schemas.microsoft.com/office/powerpoint/2010/main" val="2801944246"/>
              </p:ext>
            </p:extLst>
          </p:nvPr>
        </p:nvGraphicFramePr>
        <p:xfrm>
          <a:off x="1393411" y="5450210"/>
          <a:ext cx="1724322" cy="534122"/>
        </p:xfrm>
        <a:graphic>
          <a:graphicData uri="http://schemas.openxmlformats.org/presentationml/2006/ole">
            <mc:AlternateContent xmlns:mc="http://schemas.openxmlformats.org/markup-compatibility/2006">
              <mc:Choice xmlns:v="urn:schemas-microsoft-com:vml" Requires="v">
                <p:oleObj spid="_x0000_s155177" name="Equation" r:id="rId19" imgW="876300" imgH="228600" progId="Equation.DSMT4">
                  <p:embed/>
                </p:oleObj>
              </mc:Choice>
              <mc:Fallback>
                <p:oleObj name="Equation" r:id="rId19" imgW="876300" imgH="228600" progId="Equation.DSMT4">
                  <p:embed/>
                  <p:pic>
                    <p:nvPicPr>
                      <p:cNvPr id="16" name="对象 15">
                        <a:extLst>
                          <a:ext uri="{FF2B5EF4-FFF2-40B4-BE49-F238E27FC236}">
                            <a16:creationId xmlns:a16="http://schemas.microsoft.com/office/drawing/2014/main" id="{08BDFDBE-DE41-4407-9537-035CC9D7A7A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3411" y="5450210"/>
                        <a:ext cx="1724322" cy="534122"/>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5BA51E23-1225-42DF-8F88-2557963A2216}"/>
              </a:ext>
            </a:extLst>
          </p:cNvPr>
          <p:cNvGraphicFramePr>
            <a:graphicFrameLocks noChangeAspect="1"/>
          </p:cNvGraphicFramePr>
          <p:nvPr>
            <p:extLst>
              <p:ext uri="{D42A27DB-BD31-4B8C-83A1-F6EECF244321}">
                <p14:modId xmlns:p14="http://schemas.microsoft.com/office/powerpoint/2010/main" val="1537281475"/>
              </p:ext>
            </p:extLst>
          </p:nvPr>
        </p:nvGraphicFramePr>
        <p:xfrm>
          <a:off x="3409963" y="4666530"/>
          <a:ext cx="449654" cy="407951"/>
        </p:xfrm>
        <a:graphic>
          <a:graphicData uri="http://schemas.openxmlformats.org/presentationml/2006/ole">
            <mc:AlternateContent xmlns:mc="http://schemas.openxmlformats.org/markup-compatibility/2006">
              <mc:Choice xmlns:v="urn:schemas-microsoft-com:vml" Requires="v">
                <p:oleObj spid="_x0000_s155178" name="Equation" r:id="rId21" imgW="88707" imgH="164742" progId="Equation.DSMT4">
                  <p:embed/>
                </p:oleObj>
              </mc:Choice>
              <mc:Fallback>
                <p:oleObj name="Equation" r:id="rId21" imgW="88707" imgH="164742" progId="Equation.DSMT4">
                  <p:embed/>
                  <p:pic>
                    <p:nvPicPr>
                      <p:cNvPr id="19" name="对象 18">
                        <a:extLst>
                          <a:ext uri="{FF2B5EF4-FFF2-40B4-BE49-F238E27FC236}">
                            <a16:creationId xmlns:a16="http://schemas.microsoft.com/office/drawing/2014/main" id="{3A3E51D2-5C07-4313-A9DF-467DF4E84F9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09963" y="4666530"/>
                        <a:ext cx="449654" cy="407951"/>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D99833B5-C313-4919-B218-4FB06B5C1A3A}"/>
              </a:ext>
            </a:extLst>
          </p:cNvPr>
          <p:cNvGraphicFramePr>
            <a:graphicFrameLocks noChangeAspect="1"/>
          </p:cNvGraphicFramePr>
          <p:nvPr>
            <p:extLst>
              <p:ext uri="{D42A27DB-BD31-4B8C-83A1-F6EECF244321}">
                <p14:modId xmlns:p14="http://schemas.microsoft.com/office/powerpoint/2010/main" val="3153474750"/>
              </p:ext>
            </p:extLst>
          </p:nvPr>
        </p:nvGraphicFramePr>
        <p:xfrm>
          <a:off x="3409963" y="5428574"/>
          <a:ext cx="449654" cy="407951"/>
        </p:xfrm>
        <a:graphic>
          <a:graphicData uri="http://schemas.openxmlformats.org/presentationml/2006/ole">
            <mc:AlternateContent xmlns:mc="http://schemas.openxmlformats.org/markup-compatibility/2006">
              <mc:Choice xmlns:v="urn:schemas-microsoft-com:vml" Requires="v">
                <p:oleObj spid="_x0000_s155179" name="Equation" r:id="rId23" imgW="88707" imgH="164742" progId="Equation.DSMT4">
                  <p:embed/>
                </p:oleObj>
              </mc:Choice>
              <mc:Fallback>
                <p:oleObj name="Equation" r:id="rId23" imgW="88707" imgH="164742" progId="Equation.DSMT4">
                  <p:embed/>
                  <p:pic>
                    <p:nvPicPr>
                      <p:cNvPr id="23" name="对象 22">
                        <a:extLst>
                          <a:ext uri="{FF2B5EF4-FFF2-40B4-BE49-F238E27FC236}">
                            <a16:creationId xmlns:a16="http://schemas.microsoft.com/office/drawing/2014/main" id="{D9EAB115-4ABD-4430-A135-A1D41BA6D5D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09963" y="5428574"/>
                        <a:ext cx="449654" cy="407951"/>
                      </a:xfrm>
                      <a:prstGeom prst="rect">
                        <a:avLst/>
                      </a:prstGeom>
                      <a:noFill/>
                    </p:spPr>
                  </p:pic>
                </p:oleObj>
              </mc:Fallback>
            </mc:AlternateContent>
          </a:graphicData>
        </a:graphic>
      </p:graphicFrame>
      <p:graphicFrame>
        <p:nvGraphicFramePr>
          <p:cNvPr id="41" name="对象 40">
            <a:extLst>
              <a:ext uri="{FF2B5EF4-FFF2-40B4-BE49-F238E27FC236}">
                <a16:creationId xmlns:a16="http://schemas.microsoft.com/office/drawing/2014/main" id="{D86148BE-FB90-45F0-A7B3-B1790DF0B039}"/>
              </a:ext>
            </a:extLst>
          </p:cNvPr>
          <p:cNvGraphicFramePr>
            <a:graphicFrameLocks noChangeAspect="1"/>
          </p:cNvGraphicFramePr>
          <p:nvPr>
            <p:extLst>
              <p:ext uri="{D42A27DB-BD31-4B8C-83A1-F6EECF244321}">
                <p14:modId xmlns:p14="http://schemas.microsoft.com/office/powerpoint/2010/main" val="1347014374"/>
              </p:ext>
            </p:extLst>
          </p:nvPr>
        </p:nvGraphicFramePr>
        <p:xfrm>
          <a:off x="4053870" y="4668659"/>
          <a:ext cx="327379" cy="405822"/>
        </p:xfrm>
        <a:graphic>
          <a:graphicData uri="http://schemas.openxmlformats.org/presentationml/2006/ole">
            <mc:AlternateContent xmlns:mc="http://schemas.openxmlformats.org/markup-compatibility/2006">
              <mc:Choice xmlns:v="urn:schemas-microsoft-com:vml" Requires="v">
                <p:oleObj spid="_x0000_s155180" name="Equation" r:id="rId24" imgW="126780" imgH="164814" progId="Equation.DSMT4">
                  <p:embed/>
                </p:oleObj>
              </mc:Choice>
              <mc:Fallback>
                <p:oleObj name="Equation" r:id="rId24" imgW="126780" imgH="164814" progId="Equation.DSMT4">
                  <p:embed/>
                  <p:pic>
                    <p:nvPicPr>
                      <p:cNvPr id="22" name="对象 21">
                        <a:extLst>
                          <a:ext uri="{FF2B5EF4-FFF2-40B4-BE49-F238E27FC236}">
                            <a16:creationId xmlns:a16="http://schemas.microsoft.com/office/drawing/2014/main" id="{6A22DD82-D9EA-4DC5-80CE-73E20957E78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53870" y="4668659"/>
                        <a:ext cx="327379" cy="405822"/>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535CA2EC-64A8-4881-A2C3-1BDEDC027764}"/>
              </a:ext>
            </a:extLst>
          </p:cNvPr>
          <p:cNvGraphicFramePr>
            <a:graphicFrameLocks noChangeAspect="1"/>
          </p:cNvGraphicFramePr>
          <p:nvPr>
            <p:extLst>
              <p:ext uri="{D42A27DB-BD31-4B8C-83A1-F6EECF244321}">
                <p14:modId xmlns:p14="http://schemas.microsoft.com/office/powerpoint/2010/main" val="841168964"/>
              </p:ext>
            </p:extLst>
          </p:nvPr>
        </p:nvGraphicFramePr>
        <p:xfrm>
          <a:off x="4739192" y="4666529"/>
          <a:ext cx="449654" cy="440264"/>
        </p:xfrm>
        <a:graphic>
          <a:graphicData uri="http://schemas.openxmlformats.org/presentationml/2006/ole">
            <mc:AlternateContent xmlns:mc="http://schemas.openxmlformats.org/markup-compatibility/2006">
              <mc:Choice xmlns:v="urn:schemas-microsoft-com:vml" Requires="v">
                <p:oleObj spid="_x0000_s155181" name="Equation" r:id="rId26" imgW="114102" imgH="177492" progId="Equation.DSMT4">
                  <p:embed/>
                </p:oleObj>
              </mc:Choice>
              <mc:Fallback>
                <p:oleObj name="Equation" r:id="rId26" imgW="114102" imgH="177492" progId="Equation.DSMT4">
                  <p:embed/>
                  <p:pic>
                    <p:nvPicPr>
                      <p:cNvPr id="25" name="对象 24">
                        <a:extLst>
                          <a:ext uri="{FF2B5EF4-FFF2-40B4-BE49-F238E27FC236}">
                            <a16:creationId xmlns:a16="http://schemas.microsoft.com/office/drawing/2014/main" id="{4D52CA7C-CF96-47CB-A7A4-E625B3A51F8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39192" y="4666529"/>
                        <a:ext cx="449654" cy="440264"/>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F2FB7473-C1CD-4D57-AB0D-03077BF2BE2D}"/>
              </a:ext>
            </a:extLst>
          </p:cNvPr>
          <p:cNvGraphicFramePr>
            <a:graphicFrameLocks noChangeAspect="1"/>
          </p:cNvGraphicFramePr>
          <p:nvPr>
            <p:extLst>
              <p:ext uri="{D42A27DB-BD31-4B8C-83A1-F6EECF244321}">
                <p14:modId xmlns:p14="http://schemas.microsoft.com/office/powerpoint/2010/main" val="3036862758"/>
              </p:ext>
            </p:extLst>
          </p:nvPr>
        </p:nvGraphicFramePr>
        <p:xfrm>
          <a:off x="5364098" y="4675016"/>
          <a:ext cx="449654" cy="390977"/>
        </p:xfrm>
        <a:graphic>
          <a:graphicData uri="http://schemas.openxmlformats.org/presentationml/2006/ole">
            <mc:AlternateContent xmlns:mc="http://schemas.openxmlformats.org/markup-compatibility/2006">
              <mc:Choice xmlns:v="urn:schemas-microsoft-com:vml" Requires="v">
                <p:oleObj spid="_x0000_s155182" name="Equation" r:id="rId28" imgW="126780" imgH="164814" progId="Equation.DSMT4">
                  <p:embed/>
                </p:oleObj>
              </mc:Choice>
              <mc:Fallback>
                <p:oleObj name="Equation" r:id="rId28" imgW="126780" imgH="164814" progId="Equation.DSMT4">
                  <p:embed/>
                  <p:pic>
                    <p:nvPicPr>
                      <p:cNvPr id="27" name="对象 26">
                        <a:extLst>
                          <a:ext uri="{FF2B5EF4-FFF2-40B4-BE49-F238E27FC236}">
                            <a16:creationId xmlns:a16="http://schemas.microsoft.com/office/drawing/2014/main" id="{9B13BEB3-B0DF-4A08-A70A-15D777072B4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64098" y="4675016"/>
                        <a:ext cx="449654" cy="390977"/>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5BE48D02-5C51-468C-897B-C044B5341E4D}"/>
              </a:ext>
            </a:extLst>
          </p:cNvPr>
          <p:cNvGraphicFramePr>
            <a:graphicFrameLocks noChangeAspect="1"/>
          </p:cNvGraphicFramePr>
          <p:nvPr>
            <p:extLst>
              <p:ext uri="{D42A27DB-BD31-4B8C-83A1-F6EECF244321}">
                <p14:modId xmlns:p14="http://schemas.microsoft.com/office/powerpoint/2010/main" val="103247614"/>
              </p:ext>
            </p:extLst>
          </p:nvPr>
        </p:nvGraphicFramePr>
        <p:xfrm>
          <a:off x="3992732" y="5450210"/>
          <a:ext cx="449654" cy="390977"/>
        </p:xfrm>
        <a:graphic>
          <a:graphicData uri="http://schemas.openxmlformats.org/presentationml/2006/ole">
            <mc:AlternateContent xmlns:mc="http://schemas.openxmlformats.org/markup-compatibility/2006">
              <mc:Choice xmlns:v="urn:schemas-microsoft-com:vml" Requires="v">
                <p:oleObj spid="_x0000_s155183" name="Equation" r:id="rId30" imgW="126780" imgH="164814" progId="Equation.DSMT4">
                  <p:embed/>
                </p:oleObj>
              </mc:Choice>
              <mc:Fallback>
                <p:oleObj name="Equation" r:id="rId30" imgW="126780" imgH="164814" progId="Equation.DSMT4">
                  <p:embed/>
                  <p:pic>
                    <p:nvPicPr>
                      <p:cNvPr id="30" name="对象 29">
                        <a:extLst>
                          <a:ext uri="{FF2B5EF4-FFF2-40B4-BE49-F238E27FC236}">
                            <a16:creationId xmlns:a16="http://schemas.microsoft.com/office/drawing/2014/main" id="{C838880A-C983-4577-A3C5-2CD8B452F84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2732" y="5450210"/>
                        <a:ext cx="449654" cy="390977"/>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4D803CAE-FE0D-4457-82BB-6FA2C0A37A8F}"/>
              </a:ext>
            </a:extLst>
          </p:cNvPr>
          <p:cNvGraphicFramePr>
            <a:graphicFrameLocks noChangeAspect="1"/>
          </p:cNvGraphicFramePr>
          <p:nvPr>
            <p:extLst>
              <p:ext uri="{D42A27DB-BD31-4B8C-83A1-F6EECF244321}">
                <p14:modId xmlns:p14="http://schemas.microsoft.com/office/powerpoint/2010/main" val="2809341362"/>
              </p:ext>
            </p:extLst>
          </p:nvPr>
        </p:nvGraphicFramePr>
        <p:xfrm>
          <a:off x="6065385" y="4691172"/>
          <a:ext cx="418090" cy="390977"/>
        </p:xfrm>
        <a:graphic>
          <a:graphicData uri="http://schemas.openxmlformats.org/presentationml/2006/ole">
            <mc:AlternateContent xmlns:mc="http://schemas.openxmlformats.org/markup-compatibility/2006">
              <mc:Choice xmlns:v="urn:schemas-microsoft-com:vml" Requires="v">
                <p:oleObj spid="_x0000_s155184" name="Equation" r:id="rId31" imgW="114102" imgH="177492" progId="Equation.DSMT4">
                  <p:embed/>
                </p:oleObj>
              </mc:Choice>
              <mc:Fallback>
                <p:oleObj name="Equation" r:id="rId31" imgW="114102" imgH="177492" progId="Equation.DSMT4">
                  <p:embed/>
                  <p:pic>
                    <p:nvPicPr>
                      <p:cNvPr id="29" name="对象 28">
                        <a:extLst>
                          <a:ext uri="{FF2B5EF4-FFF2-40B4-BE49-F238E27FC236}">
                            <a16:creationId xmlns:a16="http://schemas.microsoft.com/office/drawing/2014/main" id="{2CF2EE5E-70A4-4052-891B-438C762E748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065385" y="4691172"/>
                        <a:ext cx="418090" cy="390977"/>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152D32B8-E47E-4831-BCA2-1D972D38ED56}"/>
              </a:ext>
            </a:extLst>
          </p:cNvPr>
          <p:cNvGraphicFramePr>
            <a:graphicFrameLocks noChangeAspect="1"/>
          </p:cNvGraphicFramePr>
          <p:nvPr>
            <p:extLst>
              <p:ext uri="{D42A27DB-BD31-4B8C-83A1-F6EECF244321}">
                <p14:modId xmlns:p14="http://schemas.microsoft.com/office/powerpoint/2010/main" val="3621277483"/>
              </p:ext>
            </p:extLst>
          </p:nvPr>
        </p:nvGraphicFramePr>
        <p:xfrm>
          <a:off x="8786060" y="5463099"/>
          <a:ext cx="418090" cy="390977"/>
        </p:xfrm>
        <a:graphic>
          <a:graphicData uri="http://schemas.openxmlformats.org/presentationml/2006/ole">
            <mc:AlternateContent xmlns:mc="http://schemas.openxmlformats.org/markup-compatibility/2006">
              <mc:Choice xmlns:v="urn:schemas-microsoft-com:vml" Requires="v">
                <p:oleObj spid="_x0000_s155185" name="Equation" r:id="rId33" imgW="114102" imgH="177492" progId="Equation.DSMT4">
                  <p:embed/>
                </p:oleObj>
              </mc:Choice>
              <mc:Fallback>
                <p:oleObj name="Equation" r:id="rId33" imgW="114102" imgH="177492" progId="Equation.DSMT4">
                  <p:embed/>
                  <p:pic>
                    <p:nvPicPr>
                      <p:cNvPr id="33" name="对象 32">
                        <a:extLst>
                          <a:ext uri="{FF2B5EF4-FFF2-40B4-BE49-F238E27FC236}">
                            <a16:creationId xmlns:a16="http://schemas.microsoft.com/office/drawing/2014/main" id="{AE68DF29-99DC-4593-9923-18915C48F55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786060" y="5463099"/>
                        <a:ext cx="418090" cy="390977"/>
                      </a:xfrm>
                      <a:prstGeom prst="rect">
                        <a:avLst/>
                      </a:prstGeom>
                      <a:noFill/>
                    </p:spPr>
                  </p:pic>
                </p:oleObj>
              </mc:Fallback>
            </mc:AlternateContent>
          </a:graphicData>
        </a:graphic>
      </p:graphicFrame>
      <p:graphicFrame>
        <p:nvGraphicFramePr>
          <p:cNvPr id="47" name="对象 46">
            <a:extLst>
              <a:ext uri="{FF2B5EF4-FFF2-40B4-BE49-F238E27FC236}">
                <a16:creationId xmlns:a16="http://schemas.microsoft.com/office/drawing/2014/main" id="{39B87436-D7A5-4F6B-9571-2A82C8B6E519}"/>
              </a:ext>
            </a:extLst>
          </p:cNvPr>
          <p:cNvGraphicFramePr>
            <a:graphicFrameLocks noChangeAspect="1"/>
          </p:cNvGraphicFramePr>
          <p:nvPr>
            <p:extLst>
              <p:ext uri="{D42A27DB-BD31-4B8C-83A1-F6EECF244321}">
                <p14:modId xmlns:p14="http://schemas.microsoft.com/office/powerpoint/2010/main" val="983486453"/>
              </p:ext>
            </p:extLst>
          </p:nvPr>
        </p:nvGraphicFramePr>
        <p:xfrm>
          <a:off x="6719180" y="4691172"/>
          <a:ext cx="546346" cy="390977"/>
        </p:xfrm>
        <a:graphic>
          <a:graphicData uri="http://schemas.openxmlformats.org/presentationml/2006/ole">
            <mc:AlternateContent xmlns:mc="http://schemas.openxmlformats.org/markup-compatibility/2006">
              <mc:Choice xmlns:v="urn:schemas-microsoft-com:vml" Requires="v">
                <p:oleObj spid="_x0000_s155186" name="Equation" r:id="rId34" imgW="126725" imgH="177415" progId="Equation.DSMT4">
                  <p:embed/>
                </p:oleObj>
              </mc:Choice>
              <mc:Fallback>
                <p:oleObj name="Equation" r:id="rId34" imgW="126725" imgH="177415" progId="Equation.DSMT4">
                  <p:embed/>
                  <p:pic>
                    <p:nvPicPr>
                      <p:cNvPr id="34" name="对象 33">
                        <a:extLst>
                          <a:ext uri="{FF2B5EF4-FFF2-40B4-BE49-F238E27FC236}">
                            <a16:creationId xmlns:a16="http://schemas.microsoft.com/office/drawing/2014/main" id="{28175980-3EF9-4735-A42F-BE42D5255DA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719180" y="4691172"/>
                        <a:ext cx="546346" cy="390977"/>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6877BFA5-06E6-419A-B4AD-84956EAC386E}"/>
              </a:ext>
            </a:extLst>
          </p:cNvPr>
          <p:cNvGraphicFramePr>
            <a:graphicFrameLocks noChangeAspect="1"/>
          </p:cNvGraphicFramePr>
          <p:nvPr>
            <p:extLst>
              <p:ext uri="{D42A27DB-BD31-4B8C-83A1-F6EECF244321}">
                <p14:modId xmlns:p14="http://schemas.microsoft.com/office/powerpoint/2010/main" val="2423053192"/>
              </p:ext>
            </p:extLst>
          </p:nvPr>
        </p:nvGraphicFramePr>
        <p:xfrm>
          <a:off x="7397648" y="4686574"/>
          <a:ext cx="490411" cy="387907"/>
        </p:xfrm>
        <a:graphic>
          <a:graphicData uri="http://schemas.openxmlformats.org/presentationml/2006/ole">
            <mc:AlternateContent xmlns:mc="http://schemas.openxmlformats.org/markup-compatibility/2006">
              <mc:Choice xmlns:v="urn:schemas-microsoft-com:vml" Requires="v">
                <p:oleObj spid="_x0000_s155187" name="Equation" r:id="rId36" imgW="126725" imgH="177415" progId="Equation.DSMT4">
                  <p:embed/>
                </p:oleObj>
              </mc:Choice>
              <mc:Fallback>
                <p:oleObj name="Equation" r:id="rId36" imgW="126725" imgH="177415" progId="Equation.DSMT4">
                  <p:embed/>
                  <p:pic>
                    <p:nvPicPr>
                      <p:cNvPr id="36" name="对象 35">
                        <a:extLst>
                          <a:ext uri="{FF2B5EF4-FFF2-40B4-BE49-F238E27FC236}">
                            <a16:creationId xmlns:a16="http://schemas.microsoft.com/office/drawing/2014/main" id="{0CF43D39-8FAD-4D85-B88C-D0AA48F95AC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397648" y="4686574"/>
                        <a:ext cx="490411" cy="387907"/>
                      </a:xfrm>
                      <a:prstGeom prst="rect">
                        <a:avLst/>
                      </a:prstGeom>
                      <a:noFill/>
                    </p:spPr>
                  </p:pic>
                </p:oleObj>
              </mc:Fallback>
            </mc:AlternateContent>
          </a:graphicData>
        </a:graphic>
      </p:graphicFrame>
      <p:graphicFrame>
        <p:nvGraphicFramePr>
          <p:cNvPr id="49" name="对象 48">
            <a:extLst>
              <a:ext uri="{FF2B5EF4-FFF2-40B4-BE49-F238E27FC236}">
                <a16:creationId xmlns:a16="http://schemas.microsoft.com/office/drawing/2014/main" id="{C1CF6D6D-7ED9-472A-9E48-7C756CBE5F34}"/>
              </a:ext>
            </a:extLst>
          </p:cNvPr>
          <p:cNvGraphicFramePr>
            <a:graphicFrameLocks noChangeAspect="1"/>
          </p:cNvGraphicFramePr>
          <p:nvPr>
            <p:extLst>
              <p:ext uri="{D42A27DB-BD31-4B8C-83A1-F6EECF244321}">
                <p14:modId xmlns:p14="http://schemas.microsoft.com/office/powerpoint/2010/main" val="1608588506"/>
              </p:ext>
            </p:extLst>
          </p:nvPr>
        </p:nvGraphicFramePr>
        <p:xfrm>
          <a:off x="8105522" y="4675016"/>
          <a:ext cx="490410" cy="390977"/>
        </p:xfrm>
        <a:graphic>
          <a:graphicData uri="http://schemas.openxmlformats.org/presentationml/2006/ole">
            <mc:AlternateContent xmlns:mc="http://schemas.openxmlformats.org/markup-compatibility/2006">
              <mc:Choice xmlns:v="urn:schemas-microsoft-com:vml" Requires="v">
                <p:oleObj spid="_x0000_s155188" name="Equation" r:id="rId38" imgW="114102" imgH="177492" progId="Equation.DSMT4">
                  <p:embed/>
                </p:oleObj>
              </mc:Choice>
              <mc:Fallback>
                <p:oleObj name="Equation" r:id="rId38" imgW="114102" imgH="177492" progId="Equation.DSMT4">
                  <p:embed/>
                  <p:pic>
                    <p:nvPicPr>
                      <p:cNvPr id="38" name="对象 37">
                        <a:extLst>
                          <a:ext uri="{FF2B5EF4-FFF2-40B4-BE49-F238E27FC236}">
                            <a16:creationId xmlns:a16="http://schemas.microsoft.com/office/drawing/2014/main" id="{BB754BC3-9194-4642-A128-47865FA00AF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105522" y="4675016"/>
                        <a:ext cx="490410" cy="390977"/>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0BE18A70-0301-4330-93B9-9F67D2A3055F}"/>
              </a:ext>
            </a:extLst>
          </p:cNvPr>
          <p:cNvGraphicFramePr>
            <a:graphicFrameLocks noChangeAspect="1"/>
          </p:cNvGraphicFramePr>
          <p:nvPr>
            <p:extLst>
              <p:ext uri="{D42A27DB-BD31-4B8C-83A1-F6EECF244321}">
                <p14:modId xmlns:p14="http://schemas.microsoft.com/office/powerpoint/2010/main" val="3999289135"/>
              </p:ext>
            </p:extLst>
          </p:nvPr>
        </p:nvGraphicFramePr>
        <p:xfrm>
          <a:off x="8744830" y="4678085"/>
          <a:ext cx="418090" cy="387907"/>
        </p:xfrm>
        <a:graphic>
          <a:graphicData uri="http://schemas.openxmlformats.org/presentationml/2006/ole">
            <mc:AlternateContent xmlns:mc="http://schemas.openxmlformats.org/markup-compatibility/2006">
              <mc:Choice xmlns:v="urn:schemas-microsoft-com:vml" Requires="v">
                <p:oleObj spid="_x0000_s155189" name="Equation" r:id="rId40" imgW="114102" imgH="177492" progId="Equation.DSMT4">
                  <p:embed/>
                </p:oleObj>
              </mc:Choice>
              <mc:Fallback>
                <p:oleObj name="Equation" r:id="rId40" imgW="114102" imgH="177492" progId="Equation.DSMT4">
                  <p:embed/>
                  <p:pic>
                    <p:nvPicPr>
                      <p:cNvPr id="40" name="对象 39">
                        <a:extLst>
                          <a:ext uri="{FF2B5EF4-FFF2-40B4-BE49-F238E27FC236}">
                            <a16:creationId xmlns:a16="http://schemas.microsoft.com/office/drawing/2014/main" id="{60DED457-70C2-41D5-A2B4-8259CF31FDE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744830" y="4678085"/>
                        <a:ext cx="418090" cy="387907"/>
                      </a:xfrm>
                      <a:prstGeom prst="rect">
                        <a:avLst/>
                      </a:prstGeom>
                      <a:noFill/>
                    </p:spPr>
                  </p:pic>
                </p:oleObj>
              </mc:Fallback>
            </mc:AlternateContent>
          </a:graphicData>
        </a:graphic>
      </p:graphicFrame>
      <p:graphicFrame>
        <p:nvGraphicFramePr>
          <p:cNvPr id="51" name="对象 50">
            <a:extLst>
              <a:ext uri="{FF2B5EF4-FFF2-40B4-BE49-F238E27FC236}">
                <a16:creationId xmlns:a16="http://schemas.microsoft.com/office/drawing/2014/main" id="{BFB83A47-FE1D-4B8A-925E-D0B19EA7F075}"/>
              </a:ext>
            </a:extLst>
          </p:cNvPr>
          <p:cNvGraphicFramePr>
            <a:graphicFrameLocks noChangeAspect="1"/>
          </p:cNvGraphicFramePr>
          <p:nvPr>
            <p:extLst>
              <p:ext uri="{D42A27DB-BD31-4B8C-83A1-F6EECF244321}">
                <p14:modId xmlns:p14="http://schemas.microsoft.com/office/powerpoint/2010/main" val="1507018931"/>
              </p:ext>
            </p:extLst>
          </p:nvPr>
        </p:nvGraphicFramePr>
        <p:xfrm>
          <a:off x="4734616" y="5463099"/>
          <a:ext cx="418090" cy="387907"/>
        </p:xfrm>
        <a:graphic>
          <a:graphicData uri="http://schemas.openxmlformats.org/presentationml/2006/ole">
            <mc:AlternateContent xmlns:mc="http://schemas.openxmlformats.org/markup-compatibility/2006">
              <mc:Choice xmlns:v="urn:schemas-microsoft-com:vml" Requires="v">
                <p:oleObj spid="_x0000_s155190" name="Equation" r:id="rId42" imgW="114102" imgH="177492" progId="Equation.DSMT4">
                  <p:embed/>
                </p:oleObj>
              </mc:Choice>
              <mc:Fallback>
                <p:oleObj name="Equation" r:id="rId42" imgW="114102" imgH="177492" progId="Equation.DSMT4">
                  <p:embed/>
                  <p:pic>
                    <p:nvPicPr>
                      <p:cNvPr id="42" name="对象 41">
                        <a:extLst>
                          <a:ext uri="{FF2B5EF4-FFF2-40B4-BE49-F238E27FC236}">
                            <a16:creationId xmlns:a16="http://schemas.microsoft.com/office/drawing/2014/main" id="{DA9FFCAF-1552-42EB-8A1B-3E0F419DC1F5}"/>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34616" y="5463099"/>
                        <a:ext cx="418090" cy="387907"/>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06FDAC2A-702D-47B7-AEFD-5B8E4436024B}"/>
              </a:ext>
            </a:extLst>
          </p:cNvPr>
          <p:cNvGraphicFramePr>
            <a:graphicFrameLocks noChangeAspect="1"/>
          </p:cNvGraphicFramePr>
          <p:nvPr>
            <p:extLst>
              <p:ext uri="{D42A27DB-BD31-4B8C-83A1-F6EECF244321}">
                <p14:modId xmlns:p14="http://schemas.microsoft.com/office/powerpoint/2010/main" val="3922081288"/>
              </p:ext>
            </p:extLst>
          </p:nvPr>
        </p:nvGraphicFramePr>
        <p:xfrm>
          <a:off x="5371485" y="5463099"/>
          <a:ext cx="449654" cy="390977"/>
        </p:xfrm>
        <a:graphic>
          <a:graphicData uri="http://schemas.openxmlformats.org/presentationml/2006/ole">
            <mc:AlternateContent xmlns:mc="http://schemas.openxmlformats.org/markup-compatibility/2006">
              <mc:Choice xmlns:v="urn:schemas-microsoft-com:vml" Requires="v">
                <p:oleObj spid="_x0000_s155191" name="Equation" r:id="rId43" imgW="164814" imgH="177492" progId="Equation.DSMT4">
                  <p:embed/>
                </p:oleObj>
              </mc:Choice>
              <mc:Fallback>
                <p:oleObj name="Equation" r:id="rId43" imgW="164814" imgH="177492" progId="Equation.DSMT4">
                  <p:embed/>
                  <p:pic>
                    <p:nvPicPr>
                      <p:cNvPr id="43" name="对象 42">
                        <a:extLst>
                          <a:ext uri="{FF2B5EF4-FFF2-40B4-BE49-F238E27FC236}">
                            <a16:creationId xmlns:a16="http://schemas.microsoft.com/office/drawing/2014/main" id="{0779AE3B-5E86-4BA8-8D62-C8BF20BC10E6}"/>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371485" y="5463099"/>
                        <a:ext cx="449654" cy="390977"/>
                      </a:xfrm>
                      <a:prstGeom prst="rect">
                        <a:avLst/>
                      </a:prstGeom>
                      <a:noFill/>
                    </p:spPr>
                  </p:pic>
                </p:oleObj>
              </mc:Fallback>
            </mc:AlternateContent>
          </a:graphicData>
        </a:graphic>
      </p:graphicFrame>
      <p:graphicFrame>
        <p:nvGraphicFramePr>
          <p:cNvPr id="53" name="对象 52">
            <a:extLst>
              <a:ext uri="{FF2B5EF4-FFF2-40B4-BE49-F238E27FC236}">
                <a16:creationId xmlns:a16="http://schemas.microsoft.com/office/drawing/2014/main" id="{972EE8FE-002D-4374-888B-6281F8B2BE0D}"/>
              </a:ext>
            </a:extLst>
          </p:cNvPr>
          <p:cNvGraphicFramePr>
            <a:graphicFrameLocks noChangeAspect="1"/>
          </p:cNvGraphicFramePr>
          <p:nvPr>
            <p:extLst>
              <p:ext uri="{D42A27DB-BD31-4B8C-83A1-F6EECF244321}">
                <p14:modId xmlns:p14="http://schemas.microsoft.com/office/powerpoint/2010/main" val="2616906137"/>
              </p:ext>
            </p:extLst>
          </p:nvPr>
        </p:nvGraphicFramePr>
        <p:xfrm>
          <a:off x="6060654" y="5456680"/>
          <a:ext cx="546346" cy="390977"/>
        </p:xfrm>
        <a:graphic>
          <a:graphicData uri="http://schemas.openxmlformats.org/presentationml/2006/ole">
            <mc:AlternateContent xmlns:mc="http://schemas.openxmlformats.org/markup-compatibility/2006">
              <mc:Choice xmlns:v="urn:schemas-microsoft-com:vml" Requires="v">
                <p:oleObj spid="_x0000_s155192" name="Equation" r:id="rId45" imgW="126725" imgH="177415" progId="Equation.DSMT4">
                  <p:embed/>
                </p:oleObj>
              </mc:Choice>
              <mc:Fallback>
                <p:oleObj name="Equation" r:id="rId45" imgW="126725" imgH="177415" progId="Equation.DSMT4">
                  <p:embed/>
                  <p:pic>
                    <p:nvPicPr>
                      <p:cNvPr id="45" name="对象 44">
                        <a:extLst>
                          <a:ext uri="{FF2B5EF4-FFF2-40B4-BE49-F238E27FC236}">
                            <a16:creationId xmlns:a16="http://schemas.microsoft.com/office/drawing/2014/main" id="{598F48CC-95B1-451B-A859-F61248D9B55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060654" y="5456680"/>
                        <a:ext cx="546346" cy="390977"/>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49C5B496-06FD-4BAB-8BDA-B8924568A7CA}"/>
              </a:ext>
            </a:extLst>
          </p:cNvPr>
          <p:cNvGraphicFramePr>
            <a:graphicFrameLocks noChangeAspect="1"/>
          </p:cNvGraphicFramePr>
          <p:nvPr>
            <p:extLst>
              <p:ext uri="{D42A27DB-BD31-4B8C-83A1-F6EECF244321}">
                <p14:modId xmlns:p14="http://schemas.microsoft.com/office/powerpoint/2010/main" val="1401255795"/>
              </p:ext>
            </p:extLst>
          </p:nvPr>
        </p:nvGraphicFramePr>
        <p:xfrm>
          <a:off x="6696138" y="5437940"/>
          <a:ext cx="546346" cy="381549"/>
        </p:xfrm>
        <a:graphic>
          <a:graphicData uri="http://schemas.openxmlformats.org/presentationml/2006/ole">
            <mc:AlternateContent xmlns:mc="http://schemas.openxmlformats.org/markup-compatibility/2006">
              <mc:Choice xmlns:v="urn:schemas-microsoft-com:vml" Requires="v">
                <p:oleObj spid="_x0000_s155193" name="Equation" r:id="rId46" imgW="164885" imgH="164885" progId="Equation.DSMT4">
                  <p:embed/>
                </p:oleObj>
              </mc:Choice>
              <mc:Fallback>
                <p:oleObj name="Equation" r:id="rId46" imgW="164885" imgH="164885" progId="Equation.DSMT4">
                  <p:embed/>
                  <p:pic>
                    <p:nvPicPr>
                      <p:cNvPr id="46" name="对象 45">
                        <a:extLst>
                          <a:ext uri="{FF2B5EF4-FFF2-40B4-BE49-F238E27FC236}">
                            <a16:creationId xmlns:a16="http://schemas.microsoft.com/office/drawing/2014/main" id="{CF5D8D72-115A-43A6-A53A-58333335B8A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96138" y="5437940"/>
                        <a:ext cx="546346" cy="381549"/>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813A0E71-A87C-4C78-889D-045AC2D3B501}"/>
              </a:ext>
            </a:extLst>
          </p:cNvPr>
          <p:cNvGraphicFramePr>
            <a:graphicFrameLocks noChangeAspect="1"/>
          </p:cNvGraphicFramePr>
          <p:nvPr>
            <p:extLst>
              <p:ext uri="{D42A27DB-BD31-4B8C-83A1-F6EECF244321}">
                <p14:modId xmlns:p14="http://schemas.microsoft.com/office/powerpoint/2010/main" val="2988338332"/>
              </p:ext>
            </p:extLst>
          </p:nvPr>
        </p:nvGraphicFramePr>
        <p:xfrm>
          <a:off x="7355002" y="5463214"/>
          <a:ext cx="490411" cy="381549"/>
        </p:xfrm>
        <a:graphic>
          <a:graphicData uri="http://schemas.openxmlformats.org/presentationml/2006/ole">
            <mc:AlternateContent xmlns:mc="http://schemas.openxmlformats.org/markup-compatibility/2006">
              <mc:Choice xmlns:v="urn:schemas-microsoft-com:vml" Requires="v">
                <p:oleObj spid="_x0000_s155194" name="Equation" r:id="rId48" imgW="202936" imgH="177569" progId="Equation.DSMT4">
                  <p:embed/>
                </p:oleObj>
              </mc:Choice>
              <mc:Fallback>
                <p:oleObj name="Equation" r:id="rId48" imgW="202936" imgH="177569" progId="Equation.DSMT4">
                  <p:embed/>
                  <p:pic>
                    <p:nvPicPr>
                      <p:cNvPr id="48" name="对象 47">
                        <a:extLst>
                          <a:ext uri="{FF2B5EF4-FFF2-40B4-BE49-F238E27FC236}">
                            <a16:creationId xmlns:a16="http://schemas.microsoft.com/office/drawing/2014/main" id="{89C2BA85-D0D0-4187-B813-59A80D35A264}"/>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355002" y="5463214"/>
                        <a:ext cx="490411" cy="381549"/>
                      </a:xfrm>
                      <a:prstGeom prst="rect">
                        <a:avLst/>
                      </a:prstGeom>
                      <a:noFill/>
                    </p:spPr>
                  </p:pic>
                </p:oleObj>
              </mc:Fallback>
            </mc:AlternateContent>
          </a:graphicData>
        </a:graphic>
      </p:graphicFrame>
      <p:graphicFrame>
        <p:nvGraphicFramePr>
          <p:cNvPr id="56" name="对象 55">
            <a:extLst>
              <a:ext uri="{FF2B5EF4-FFF2-40B4-BE49-F238E27FC236}">
                <a16:creationId xmlns:a16="http://schemas.microsoft.com/office/drawing/2014/main" id="{B9EA735D-2039-4455-BC96-CD987B9EB467}"/>
              </a:ext>
            </a:extLst>
          </p:cNvPr>
          <p:cNvGraphicFramePr>
            <a:graphicFrameLocks noChangeAspect="1"/>
          </p:cNvGraphicFramePr>
          <p:nvPr>
            <p:extLst>
              <p:ext uri="{D42A27DB-BD31-4B8C-83A1-F6EECF244321}">
                <p14:modId xmlns:p14="http://schemas.microsoft.com/office/powerpoint/2010/main" val="723151540"/>
              </p:ext>
            </p:extLst>
          </p:nvPr>
        </p:nvGraphicFramePr>
        <p:xfrm>
          <a:off x="8095255" y="5466638"/>
          <a:ext cx="490411" cy="387907"/>
        </p:xfrm>
        <a:graphic>
          <a:graphicData uri="http://schemas.openxmlformats.org/presentationml/2006/ole">
            <mc:AlternateContent xmlns:mc="http://schemas.openxmlformats.org/markup-compatibility/2006">
              <mc:Choice xmlns:v="urn:schemas-microsoft-com:vml" Requires="v">
                <p:oleObj spid="_x0000_s155195" name="Equation" r:id="rId50" imgW="126725" imgH="177415" progId="Equation.DSMT4">
                  <p:embed/>
                </p:oleObj>
              </mc:Choice>
              <mc:Fallback>
                <p:oleObj name="Equation" r:id="rId50" imgW="126725" imgH="177415" progId="Equation.DSMT4">
                  <p:embed/>
                  <p:pic>
                    <p:nvPicPr>
                      <p:cNvPr id="50" name="对象 49">
                        <a:extLst>
                          <a:ext uri="{FF2B5EF4-FFF2-40B4-BE49-F238E27FC236}">
                            <a16:creationId xmlns:a16="http://schemas.microsoft.com/office/drawing/2014/main" id="{E88BA9BA-E435-44DF-A566-2F3340A3112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095255" y="5466638"/>
                        <a:ext cx="490411" cy="387907"/>
                      </a:xfrm>
                      <a:prstGeom prst="rect">
                        <a:avLst/>
                      </a:prstGeom>
                      <a:noFill/>
                    </p:spPr>
                  </p:pic>
                </p:oleObj>
              </mc:Fallback>
            </mc:AlternateContent>
          </a:graphicData>
        </a:graphic>
      </p:graphicFrame>
    </p:spTree>
    <p:extLst>
      <p:ext uri="{BB962C8B-B14F-4D97-AF65-F5344CB8AC3E}">
        <p14:creationId xmlns:p14="http://schemas.microsoft.com/office/powerpoint/2010/main" val="40034266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3EA69-25C7-4023-939B-C4DD1AE099E1}"/>
              </a:ext>
            </a:extLst>
          </p:cNvPr>
          <p:cNvSpPr>
            <a:spLocks noGrp="1"/>
          </p:cNvSpPr>
          <p:nvPr>
            <p:ph type="title"/>
          </p:nvPr>
        </p:nvSpPr>
        <p:spPr>
          <a:xfrm>
            <a:off x="821531" y="366061"/>
            <a:ext cx="9652000" cy="563562"/>
          </a:xfrm>
        </p:spPr>
        <p:txBody>
          <a:bodyPr/>
          <a:lstStyle/>
          <a:p>
            <a:r>
              <a:rPr lang="zh-CN" altLang="en-US" sz="3600" dirty="0">
                <a:latin typeface="宋体" panose="02010600030101010101" pitchFamily="2" charset="-122"/>
                <a:ea typeface="宋体" panose="02010600030101010101" pitchFamily="2" charset="-122"/>
              </a:rPr>
              <a:t>二次剩余欧拉准则</a:t>
            </a:r>
            <a:endParaRPr lang="zh-CN" altLang="en-US" dirty="0"/>
          </a:p>
        </p:txBody>
      </p:sp>
      <p:sp>
        <p:nvSpPr>
          <p:cNvPr id="3" name="内容占位符 2">
            <a:extLst>
              <a:ext uri="{FF2B5EF4-FFF2-40B4-BE49-F238E27FC236}">
                <a16:creationId xmlns:a16="http://schemas.microsoft.com/office/drawing/2014/main" id="{F247AEED-8BD8-4DA5-A236-6F9A6093A6C8}"/>
              </a:ext>
            </a:extLst>
          </p:cNvPr>
          <p:cNvSpPr>
            <a:spLocks noGrp="1"/>
          </p:cNvSpPr>
          <p:nvPr>
            <p:ph idx="1"/>
          </p:nvPr>
        </p:nvSpPr>
        <p:spPr>
          <a:xfrm>
            <a:off x="406400" y="5029200"/>
            <a:ext cx="11176000" cy="1295400"/>
          </a:xfrm>
        </p:spPr>
        <p:txBody>
          <a:bodyPr/>
          <a:lstStyle/>
          <a:p>
            <a:r>
              <a:rPr lang="zh-CN" altLang="en-US" sz="2800" dirty="0">
                <a:latin typeface="宋体" panose="02010600030101010101" pitchFamily="2" charset="-122"/>
                <a:ea typeface="宋体" panose="02010600030101010101" pitchFamily="2" charset="-122"/>
              </a:rPr>
              <a:t>定理可直接判断  是不是模  的二次剩余，可无需在模  的绝对最小简化剩余系中逐一验证</a:t>
            </a:r>
            <a:endParaRPr lang="zh-CN" altLang="en-US" dirty="0"/>
          </a:p>
        </p:txBody>
      </p:sp>
      <p:sp>
        <p:nvSpPr>
          <p:cNvPr id="4" name="日期占位符 3">
            <a:extLst>
              <a:ext uri="{FF2B5EF4-FFF2-40B4-BE49-F238E27FC236}">
                <a16:creationId xmlns:a16="http://schemas.microsoft.com/office/drawing/2014/main" id="{551C5288-31C6-43C4-93B2-A5E53D073F00}"/>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2F91D598-6AF3-4D3E-878D-237B29E6EB98}"/>
              </a:ext>
            </a:extLst>
          </p:cNvPr>
          <p:cNvSpPr>
            <a:spLocks noGrp="1"/>
          </p:cNvSpPr>
          <p:nvPr>
            <p:ph type="sldNum" sz="quarter" idx="11"/>
          </p:nvPr>
        </p:nvSpPr>
        <p:spPr/>
        <p:txBody>
          <a:bodyPr/>
          <a:lstStyle/>
          <a:p>
            <a:fld id="{6D29F655-9AA2-4BC9-AAF1-1C184E14E187}" type="slidenum">
              <a:rPr lang="en-US" altLang="zh-CN" smtClean="0"/>
              <a:pPr/>
              <a:t>12</a:t>
            </a:fld>
            <a:endParaRPr lang="en-US" altLang="zh-CN"/>
          </a:p>
        </p:txBody>
      </p:sp>
      <p:pic>
        <p:nvPicPr>
          <p:cNvPr id="18" name="object 8">
            <a:extLst>
              <a:ext uri="{FF2B5EF4-FFF2-40B4-BE49-F238E27FC236}">
                <a16:creationId xmlns:a16="http://schemas.microsoft.com/office/drawing/2014/main" id="{76A68E23-460B-45DD-833D-7138420F32E6}"/>
              </a:ext>
            </a:extLst>
          </p:cNvPr>
          <p:cNvPicPr/>
          <p:nvPr/>
        </p:nvPicPr>
        <p:blipFill>
          <a:blip r:embed="rId4" cstate="print"/>
          <a:stretch>
            <a:fillRect/>
          </a:stretch>
        </p:blipFill>
        <p:spPr>
          <a:xfrm>
            <a:off x="430530" y="398967"/>
            <a:ext cx="313944" cy="656844"/>
          </a:xfrm>
          <a:prstGeom prst="rect">
            <a:avLst/>
          </a:prstGeom>
        </p:spPr>
      </p:pic>
      <p:sp>
        <p:nvSpPr>
          <p:cNvPr id="20" name="文本框 1">
            <a:extLst>
              <a:ext uri="{FF2B5EF4-FFF2-40B4-BE49-F238E27FC236}">
                <a16:creationId xmlns:a16="http://schemas.microsoft.com/office/drawing/2014/main" id="{D134BF95-CFC1-452B-BDA3-9E348BB05D32}"/>
              </a:ext>
            </a:extLst>
          </p:cNvPr>
          <p:cNvSpPr txBox="1">
            <a:spLocks noChangeArrowheads="1"/>
          </p:cNvSpPr>
          <p:nvPr/>
        </p:nvSpPr>
        <p:spPr bwMode="auto">
          <a:xfrm>
            <a:off x="2068666" y="1055811"/>
            <a:ext cx="8054668"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5.3.2  </a:t>
            </a:r>
            <a:r>
              <a:rPr lang="zh-CN" altLang="en-US" sz="2400" dirty="0">
                <a:latin typeface="宋体" panose="02010600030101010101" pitchFamily="2" charset="-122"/>
                <a:ea typeface="宋体" panose="02010600030101010101" pitchFamily="2" charset="-122"/>
              </a:rPr>
              <a:t>设素数      ，     ，则  是模  的二次剩余的充要条件是</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endParaRPr lang="zh-CN" altLang="en-US" sz="2400" dirty="0">
              <a:latin typeface="宋体" panose="02010600030101010101" pitchFamily="2" charset="-122"/>
              <a:ea typeface="宋体" panose="02010600030101010101" pitchFamily="2" charset="-122"/>
            </a:endParaRP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是模  的二次非剩余的充要条件是</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p>
        </p:txBody>
      </p:sp>
      <p:graphicFrame>
        <p:nvGraphicFramePr>
          <p:cNvPr id="21" name="对象 20">
            <a:extLst>
              <a:ext uri="{FF2B5EF4-FFF2-40B4-BE49-F238E27FC236}">
                <a16:creationId xmlns:a16="http://schemas.microsoft.com/office/drawing/2014/main" id="{4CBECA2D-55CC-49B3-A588-6EF1DED9638E}"/>
              </a:ext>
            </a:extLst>
          </p:cNvPr>
          <p:cNvGraphicFramePr>
            <a:graphicFrameLocks noChangeAspect="1"/>
          </p:cNvGraphicFramePr>
          <p:nvPr>
            <p:extLst>
              <p:ext uri="{D42A27DB-BD31-4B8C-83A1-F6EECF244321}">
                <p14:modId xmlns:p14="http://schemas.microsoft.com/office/powerpoint/2010/main" val="2385566531"/>
              </p:ext>
            </p:extLst>
          </p:nvPr>
        </p:nvGraphicFramePr>
        <p:xfrm>
          <a:off x="4889067" y="1158273"/>
          <a:ext cx="763572" cy="469034"/>
        </p:xfrm>
        <a:graphic>
          <a:graphicData uri="http://schemas.openxmlformats.org/presentationml/2006/ole">
            <mc:AlternateContent xmlns:mc="http://schemas.openxmlformats.org/markup-compatibility/2006">
              <mc:Choice xmlns:v="urn:schemas-microsoft-com:vml" Requires="v">
                <p:oleObj spid="_x0000_s156631" name="Equation" r:id="rId5" imgW="380835" imgH="203112" progId="Equation.DSMT4">
                  <p:embed/>
                </p:oleObj>
              </mc:Choice>
              <mc:Fallback>
                <p:oleObj name="Equation" r:id="rId5" imgW="380835" imgH="203112" progId="Equation.DSMT4">
                  <p:embed/>
                  <p:pic>
                    <p:nvPicPr>
                      <p:cNvPr id="3" name="对象 2">
                        <a:extLst>
                          <a:ext uri="{FF2B5EF4-FFF2-40B4-BE49-F238E27FC236}">
                            <a16:creationId xmlns:a16="http://schemas.microsoft.com/office/drawing/2014/main" id="{73CEA1FD-7373-4B72-AAE5-795333185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067" y="1158273"/>
                        <a:ext cx="763572" cy="469034"/>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57E85291-DDBE-4E4E-BB0B-4758F025A775}"/>
              </a:ext>
            </a:extLst>
          </p:cNvPr>
          <p:cNvGraphicFramePr>
            <a:graphicFrameLocks noChangeAspect="1"/>
          </p:cNvGraphicFramePr>
          <p:nvPr>
            <p:extLst>
              <p:ext uri="{D42A27DB-BD31-4B8C-83A1-F6EECF244321}">
                <p14:modId xmlns:p14="http://schemas.microsoft.com/office/powerpoint/2010/main" val="1192631438"/>
              </p:ext>
            </p:extLst>
          </p:nvPr>
        </p:nvGraphicFramePr>
        <p:xfrm>
          <a:off x="5864280" y="1166727"/>
          <a:ext cx="631596" cy="492298"/>
        </p:xfrm>
        <a:graphic>
          <a:graphicData uri="http://schemas.openxmlformats.org/presentationml/2006/ole">
            <mc:AlternateContent xmlns:mc="http://schemas.openxmlformats.org/markup-compatibility/2006">
              <mc:Choice xmlns:v="urn:schemas-microsoft-com:vml" Requires="v">
                <p:oleObj spid="_x0000_s156632" name="Equation" r:id="rId7" imgW="355292" imgH="203024" progId="Equation.DSMT4">
                  <p:embed/>
                </p:oleObj>
              </mc:Choice>
              <mc:Fallback>
                <p:oleObj name="Equation" r:id="rId7" imgW="355292" imgH="203024" progId="Equation.DSMT4">
                  <p:embed/>
                  <p:pic>
                    <p:nvPicPr>
                      <p:cNvPr id="5" name="对象 4">
                        <a:extLst>
                          <a:ext uri="{FF2B5EF4-FFF2-40B4-BE49-F238E27FC236}">
                            <a16:creationId xmlns:a16="http://schemas.microsoft.com/office/drawing/2014/main" id="{AC630B4C-8FDD-4E3A-BF4D-C560A2C43D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4280" y="1166727"/>
                        <a:ext cx="631596" cy="492298"/>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D6853865-334B-4FBA-8ACD-5A2A4205911A}"/>
              </a:ext>
            </a:extLst>
          </p:cNvPr>
          <p:cNvGraphicFramePr>
            <a:graphicFrameLocks noChangeAspect="1"/>
          </p:cNvGraphicFramePr>
          <p:nvPr>
            <p:extLst>
              <p:ext uri="{D42A27DB-BD31-4B8C-83A1-F6EECF244321}">
                <p14:modId xmlns:p14="http://schemas.microsoft.com/office/powerpoint/2010/main" val="3618282360"/>
              </p:ext>
            </p:extLst>
          </p:nvPr>
        </p:nvGraphicFramePr>
        <p:xfrm>
          <a:off x="7343381" y="1261793"/>
          <a:ext cx="363070" cy="336118"/>
        </p:xfrm>
        <a:graphic>
          <a:graphicData uri="http://schemas.openxmlformats.org/presentationml/2006/ole">
            <mc:AlternateContent xmlns:mc="http://schemas.openxmlformats.org/markup-compatibility/2006">
              <mc:Choice xmlns:v="urn:schemas-microsoft-com:vml" Requires="v">
                <p:oleObj spid="_x0000_s156633" name="Equation" r:id="rId9" imgW="126835" imgH="139518" progId="Equation.DSMT4">
                  <p:embed/>
                </p:oleObj>
              </mc:Choice>
              <mc:Fallback>
                <p:oleObj name="Equation" r:id="rId9" imgW="126835" imgH="139518" progId="Equation.DSMT4">
                  <p:embed/>
                  <p:pic>
                    <p:nvPicPr>
                      <p:cNvPr id="8" name="对象 7">
                        <a:extLst>
                          <a:ext uri="{FF2B5EF4-FFF2-40B4-BE49-F238E27FC236}">
                            <a16:creationId xmlns:a16="http://schemas.microsoft.com/office/drawing/2014/main" id="{A015BF99-3ACB-476F-8A18-2132FC010B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3381" y="1261793"/>
                        <a:ext cx="363070" cy="336118"/>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0768FB47-DE4B-4872-801E-6831544444B0}"/>
              </a:ext>
            </a:extLst>
          </p:cNvPr>
          <p:cNvGraphicFramePr>
            <a:graphicFrameLocks noChangeAspect="1"/>
          </p:cNvGraphicFramePr>
          <p:nvPr>
            <p:extLst>
              <p:ext uri="{D42A27DB-BD31-4B8C-83A1-F6EECF244321}">
                <p14:modId xmlns:p14="http://schemas.microsoft.com/office/powerpoint/2010/main" val="748823499"/>
              </p:ext>
            </p:extLst>
          </p:nvPr>
        </p:nvGraphicFramePr>
        <p:xfrm>
          <a:off x="8165858" y="1260481"/>
          <a:ext cx="454276" cy="398544"/>
        </p:xfrm>
        <a:graphic>
          <a:graphicData uri="http://schemas.openxmlformats.org/presentationml/2006/ole">
            <mc:AlternateContent xmlns:mc="http://schemas.openxmlformats.org/markup-compatibility/2006">
              <mc:Choice xmlns:v="urn:schemas-microsoft-com:vml" Requires="v">
                <p:oleObj spid="_x0000_s156634" name="Equation" r:id="rId11" imgW="152268" imgH="164957" progId="Equation.DSMT4">
                  <p:embed/>
                </p:oleObj>
              </mc:Choice>
              <mc:Fallback>
                <p:oleObj name="Equation" r:id="rId11" imgW="152268" imgH="164957" progId="Equation.DSMT4">
                  <p:embed/>
                  <p:pic>
                    <p:nvPicPr>
                      <p:cNvPr id="12" name="对象 11">
                        <a:extLst>
                          <a:ext uri="{FF2B5EF4-FFF2-40B4-BE49-F238E27FC236}">
                            <a16:creationId xmlns:a16="http://schemas.microsoft.com/office/drawing/2014/main" id="{8DB70229-6E9D-4A8B-9216-07605D3092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5858" y="1260481"/>
                        <a:ext cx="454276" cy="398544"/>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25F1EB3E-6BF8-4161-95F3-2CD93945D3A3}"/>
              </a:ext>
            </a:extLst>
          </p:cNvPr>
          <p:cNvGraphicFramePr>
            <a:graphicFrameLocks noChangeAspect="1"/>
          </p:cNvGraphicFramePr>
          <p:nvPr>
            <p:extLst>
              <p:ext uri="{D42A27DB-BD31-4B8C-83A1-F6EECF244321}">
                <p14:modId xmlns:p14="http://schemas.microsoft.com/office/powerpoint/2010/main" val="2756924600"/>
              </p:ext>
            </p:extLst>
          </p:nvPr>
        </p:nvGraphicFramePr>
        <p:xfrm>
          <a:off x="4885754" y="2290130"/>
          <a:ext cx="1937209" cy="825013"/>
        </p:xfrm>
        <a:graphic>
          <a:graphicData uri="http://schemas.openxmlformats.org/presentationml/2006/ole">
            <mc:AlternateContent xmlns:mc="http://schemas.openxmlformats.org/markup-compatibility/2006">
              <mc:Choice xmlns:v="urn:schemas-microsoft-com:vml" Requires="v">
                <p:oleObj spid="_x0000_s156635" name="Equation" r:id="rId13" imgW="914400" imgH="330200" progId="Equation.DSMT4">
                  <p:embed/>
                </p:oleObj>
              </mc:Choice>
              <mc:Fallback>
                <p:oleObj name="Equation" r:id="rId13" imgW="914400" imgH="330200" progId="Equation.DSMT4">
                  <p:embed/>
                  <p:pic>
                    <p:nvPicPr>
                      <p:cNvPr id="16" name="对象 15">
                        <a:extLst>
                          <a:ext uri="{FF2B5EF4-FFF2-40B4-BE49-F238E27FC236}">
                            <a16:creationId xmlns:a16="http://schemas.microsoft.com/office/drawing/2014/main" id="{7079751E-AC68-42DA-A0FF-A5B4161BCC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754" y="2290130"/>
                        <a:ext cx="1937209" cy="825013"/>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48B40E47-7488-41BC-9DEE-5984A0E2638F}"/>
              </a:ext>
            </a:extLst>
          </p:cNvPr>
          <p:cNvGraphicFramePr>
            <a:graphicFrameLocks noChangeAspect="1"/>
          </p:cNvGraphicFramePr>
          <p:nvPr>
            <p:extLst>
              <p:ext uri="{D42A27DB-BD31-4B8C-83A1-F6EECF244321}">
                <p14:modId xmlns:p14="http://schemas.microsoft.com/office/powerpoint/2010/main" val="1668260219"/>
              </p:ext>
            </p:extLst>
          </p:nvPr>
        </p:nvGraphicFramePr>
        <p:xfrm>
          <a:off x="4843039" y="3929484"/>
          <a:ext cx="2022638" cy="839956"/>
        </p:xfrm>
        <a:graphic>
          <a:graphicData uri="http://schemas.openxmlformats.org/presentationml/2006/ole">
            <mc:AlternateContent xmlns:mc="http://schemas.openxmlformats.org/markup-compatibility/2006">
              <mc:Choice xmlns:v="urn:schemas-microsoft-com:vml" Requires="v">
                <p:oleObj spid="_x0000_s156636" name="Equation" r:id="rId15" imgW="1016000" imgH="330200" progId="Equation.DSMT4">
                  <p:embed/>
                </p:oleObj>
              </mc:Choice>
              <mc:Fallback>
                <p:oleObj name="Equation" r:id="rId15" imgW="1016000" imgH="330200" progId="Equation.DSMT4">
                  <p:embed/>
                  <p:pic>
                    <p:nvPicPr>
                      <p:cNvPr id="19" name="对象 18">
                        <a:extLst>
                          <a:ext uri="{FF2B5EF4-FFF2-40B4-BE49-F238E27FC236}">
                            <a16:creationId xmlns:a16="http://schemas.microsoft.com/office/drawing/2014/main" id="{069CBA8F-2DCE-4CD3-9E29-519899D170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3039" y="3929484"/>
                        <a:ext cx="2022638" cy="839956"/>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7DD35515-26AC-452F-9471-B4E5C531535E}"/>
              </a:ext>
            </a:extLst>
          </p:cNvPr>
          <p:cNvGraphicFramePr>
            <a:graphicFrameLocks noChangeAspect="1"/>
          </p:cNvGraphicFramePr>
          <p:nvPr>
            <p:extLst>
              <p:ext uri="{D42A27DB-BD31-4B8C-83A1-F6EECF244321}">
                <p14:modId xmlns:p14="http://schemas.microsoft.com/office/powerpoint/2010/main" val="2206572865"/>
              </p:ext>
            </p:extLst>
          </p:nvPr>
        </p:nvGraphicFramePr>
        <p:xfrm>
          <a:off x="2175188" y="3480541"/>
          <a:ext cx="363070" cy="336118"/>
        </p:xfrm>
        <a:graphic>
          <a:graphicData uri="http://schemas.openxmlformats.org/presentationml/2006/ole">
            <mc:AlternateContent xmlns:mc="http://schemas.openxmlformats.org/markup-compatibility/2006">
              <mc:Choice xmlns:v="urn:schemas-microsoft-com:vml" Requires="v">
                <p:oleObj spid="_x0000_s156637" name="Equation" r:id="rId17" imgW="126835" imgH="139518" progId="Equation.DSMT4">
                  <p:embed/>
                </p:oleObj>
              </mc:Choice>
              <mc:Fallback>
                <p:oleObj name="Equation" r:id="rId17" imgW="126835" imgH="139518" progId="Equation.DSMT4">
                  <p:embed/>
                  <p:pic>
                    <p:nvPicPr>
                      <p:cNvPr id="23" name="对象 22">
                        <a:extLst>
                          <a:ext uri="{FF2B5EF4-FFF2-40B4-BE49-F238E27FC236}">
                            <a16:creationId xmlns:a16="http://schemas.microsoft.com/office/drawing/2014/main" id="{49536520-8057-411E-B59E-B44ED34D3D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5188" y="3480541"/>
                        <a:ext cx="363070" cy="336118"/>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7FBD7AB2-F837-40DF-930A-7A99DA113AA6}"/>
              </a:ext>
            </a:extLst>
          </p:cNvPr>
          <p:cNvGraphicFramePr>
            <a:graphicFrameLocks noChangeAspect="1"/>
          </p:cNvGraphicFramePr>
          <p:nvPr>
            <p:extLst>
              <p:ext uri="{D42A27DB-BD31-4B8C-83A1-F6EECF244321}">
                <p14:modId xmlns:p14="http://schemas.microsoft.com/office/powerpoint/2010/main" val="1562051293"/>
              </p:ext>
            </p:extLst>
          </p:nvPr>
        </p:nvGraphicFramePr>
        <p:xfrm>
          <a:off x="3033096" y="3480541"/>
          <a:ext cx="454276" cy="398544"/>
        </p:xfrm>
        <a:graphic>
          <a:graphicData uri="http://schemas.openxmlformats.org/presentationml/2006/ole">
            <mc:AlternateContent xmlns:mc="http://schemas.openxmlformats.org/markup-compatibility/2006">
              <mc:Choice xmlns:v="urn:schemas-microsoft-com:vml" Requires="v">
                <p:oleObj spid="_x0000_s156638" name="Equation" r:id="rId18" imgW="152268" imgH="164957" progId="Equation.DSMT4">
                  <p:embed/>
                </p:oleObj>
              </mc:Choice>
              <mc:Fallback>
                <p:oleObj name="Equation" r:id="rId18" imgW="152268" imgH="164957" progId="Equation.DSMT4">
                  <p:embed/>
                  <p:pic>
                    <p:nvPicPr>
                      <p:cNvPr id="24" name="对象 23">
                        <a:extLst>
                          <a:ext uri="{FF2B5EF4-FFF2-40B4-BE49-F238E27FC236}">
                            <a16:creationId xmlns:a16="http://schemas.microsoft.com/office/drawing/2014/main" id="{11788549-B2F6-426E-9C80-C2B3082841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3096" y="3480541"/>
                        <a:ext cx="454276" cy="398544"/>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EA59542E-05E0-4BBF-A116-EB225A25E4E7}"/>
              </a:ext>
            </a:extLst>
          </p:cNvPr>
          <p:cNvGraphicFramePr>
            <a:graphicFrameLocks noChangeAspect="1"/>
          </p:cNvGraphicFramePr>
          <p:nvPr>
            <p:extLst>
              <p:ext uri="{D42A27DB-BD31-4B8C-83A1-F6EECF244321}">
                <p14:modId xmlns:p14="http://schemas.microsoft.com/office/powerpoint/2010/main" val="423029313"/>
              </p:ext>
            </p:extLst>
          </p:nvPr>
        </p:nvGraphicFramePr>
        <p:xfrm>
          <a:off x="3438781" y="5181600"/>
          <a:ext cx="365125" cy="334963"/>
        </p:xfrm>
        <a:graphic>
          <a:graphicData uri="http://schemas.openxmlformats.org/presentationml/2006/ole">
            <mc:AlternateContent xmlns:mc="http://schemas.openxmlformats.org/markup-compatibility/2006">
              <mc:Choice xmlns:v="urn:schemas-microsoft-com:vml" Requires="v">
                <p:oleObj spid="_x0000_s156639" name="Equation" r:id="rId19" imgW="364347" imgH="335532" progId="Equation.DSMT4">
                  <p:embed/>
                </p:oleObj>
              </mc:Choice>
              <mc:Fallback>
                <p:oleObj name="Equation" r:id="rId19" imgW="364347" imgH="335532" progId="Equation.DSMT4">
                  <p:embed/>
                  <p:pic>
                    <p:nvPicPr>
                      <p:cNvPr id="0" name=""/>
                      <p:cNvPicPr/>
                      <p:nvPr/>
                    </p:nvPicPr>
                    <p:blipFill>
                      <a:blip r:embed="rId20"/>
                      <a:stretch>
                        <a:fillRect/>
                      </a:stretch>
                    </p:blipFill>
                    <p:spPr>
                      <a:xfrm>
                        <a:off x="3438781" y="5181600"/>
                        <a:ext cx="365125" cy="33496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9E53FC8C-63A8-481F-8655-E3F191D6C34D}"/>
              </a:ext>
            </a:extLst>
          </p:cNvPr>
          <p:cNvGraphicFramePr>
            <a:graphicFrameLocks noChangeAspect="1"/>
          </p:cNvGraphicFramePr>
          <p:nvPr>
            <p:extLst>
              <p:ext uri="{D42A27DB-BD31-4B8C-83A1-F6EECF244321}">
                <p14:modId xmlns:p14="http://schemas.microsoft.com/office/powerpoint/2010/main" val="2456908119"/>
              </p:ext>
            </p:extLst>
          </p:nvPr>
        </p:nvGraphicFramePr>
        <p:xfrm>
          <a:off x="5058879" y="5149849"/>
          <a:ext cx="454025" cy="398463"/>
        </p:xfrm>
        <a:graphic>
          <a:graphicData uri="http://schemas.openxmlformats.org/presentationml/2006/ole">
            <mc:AlternateContent xmlns:mc="http://schemas.openxmlformats.org/markup-compatibility/2006">
              <mc:Choice xmlns:v="urn:schemas-microsoft-com:vml" Requires="v">
                <p:oleObj spid="_x0000_s156640" name="Equation" r:id="rId21" imgW="454354" imgH="399254" progId="Equation.DSMT4">
                  <p:embed/>
                </p:oleObj>
              </mc:Choice>
              <mc:Fallback>
                <p:oleObj name="Equation" r:id="rId21" imgW="454354" imgH="399254" progId="Equation.DSMT4">
                  <p:embed/>
                  <p:pic>
                    <p:nvPicPr>
                      <p:cNvPr id="0" name=""/>
                      <p:cNvPicPr/>
                      <p:nvPr/>
                    </p:nvPicPr>
                    <p:blipFill>
                      <a:blip r:embed="rId22"/>
                      <a:stretch>
                        <a:fillRect/>
                      </a:stretch>
                    </p:blipFill>
                    <p:spPr>
                      <a:xfrm>
                        <a:off x="5058879" y="5149849"/>
                        <a:ext cx="454025" cy="398463"/>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F623EC8D-E5DE-47A0-BD8E-9851061D1920}"/>
              </a:ext>
            </a:extLst>
          </p:cNvPr>
          <p:cNvGraphicFramePr>
            <a:graphicFrameLocks noChangeAspect="1"/>
          </p:cNvGraphicFramePr>
          <p:nvPr>
            <p:extLst>
              <p:ext uri="{D42A27DB-BD31-4B8C-83A1-F6EECF244321}">
                <p14:modId xmlns:p14="http://schemas.microsoft.com/office/powerpoint/2010/main" val="2893700425"/>
              </p:ext>
            </p:extLst>
          </p:nvPr>
        </p:nvGraphicFramePr>
        <p:xfrm>
          <a:off x="9372600" y="5118100"/>
          <a:ext cx="454025" cy="398463"/>
        </p:xfrm>
        <a:graphic>
          <a:graphicData uri="http://schemas.openxmlformats.org/presentationml/2006/ole">
            <mc:AlternateContent xmlns:mc="http://schemas.openxmlformats.org/markup-compatibility/2006">
              <mc:Choice xmlns:v="urn:schemas-microsoft-com:vml" Requires="v">
                <p:oleObj spid="_x0000_s156641" name="Equation" r:id="rId23" imgW="454354" imgH="399254" progId="Equation.DSMT4">
                  <p:embed/>
                </p:oleObj>
              </mc:Choice>
              <mc:Fallback>
                <p:oleObj name="Equation" r:id="rId23" imgW="454354" imgH="399254" progId="Equation.DSMT4">
                  <p:embed/>
                  <p:pic>
                    <p:nvPicPr>
                      <p:cNvPr id="0" name=""/>
                      <p:cNvPicPr/>
                      <p:nvPr/>
                    </p:nvPicPr>
                    <p:blipFill>
                      <a:blip r:embed="rId24"/>
                      <a:stretch>
                        <a:fillRect/>
                      </a:stretch>
                    </p:blipFill>
                    <p:spPr>
                      <a:xfrm>
                        <a:off x="9372600" y="5118100"/>
                        <a:ext cx="454025" cy="398463"/>
                      </a:xfrm>
                      <a:prstGeom prst="rect">
                        <a:avLst/>
                      </a:prstGeom>
                    </p:spPr>
                  </p:pic>
                </p:oleObj>
              </mc:Fallback>
            </mc:AlternateContent>
          </a:graphicData>
        </a:graphic>
      </p:graphicFrame>
      <p:pic>
        <p:nvPicPr>
          <p:cNvPr id="30" name="图片 29">
            <a:extLst>
              <a:ext uri="{FF2B5EF4-FFF2-40B4-BE49-F238E27FC236}">
                <a16:creationId xmlns:a16="http://schemas.microsoft.com/office/drawing/2014/main" id="{68F6305C-E4DA-4227-9F67-95B012304FB3}"/>
              </a:ext>
            </a:extLst>
          </p:cNvPr>
          <p:cNvPicPr>
            <a:picLocks noChangeAspect="1"/>
          </p:cNvPicPr>
          <p:nvPr/>
        </p:nvPicPr>
        <p:blipFill>
          <a:blip r:embed="rId25"/>
          <a:stretch>
            <a:fillRect/>
          </a:stretch>
        </p:blipFill>
        <p:spPr>
          <a:xfrm>
            <a:off x="1921149" y="1465562"/>
            <a:ext cx="7678463" cy="3373383"/>
          </a:xfrm>
          <a:prstGeom prst="rect">
            <a:avLst/>
          </a:prstGeom>
        </p:spPr>
      </p:pic>
      <p:pic>
        <p:nvPicPr>
          <p:cNvPr id="33" name="图片 32">
            <a:extLst>
              <a:ext uri="{FF2B5EF4-FFF2-40B4-BE49-F238E27FC236}">
                <a16:creationId xmlns:a16="http://schemas.microsoft.com/office/drawing/2014/main" id="{EA7A7810-A6B7-45A5-90BC-FD7CB2B3C9D3}"/>
              </a:ext>
            </a:extLst>
          </p:cNvPr>
          <p:cNvPicPr>
            <a:picLocks noChangeAspect="1"/>
          </p:cNvPicPr>
          <p:nvPr/>
        </p:nvPicPr>
        <p:blipFill>
          <a:blip r:embed="rId26"/>
          <a:stretch>
            <a:fillRect/>
          </a:stretch>
        </p:blipFill>
        <p:spPr>
          <a:xfrm>
            <a:off x="4138218" y="1667399"/>
            <a:ext cx="6410325" cy="1323975"/>
          </a:xfrm>
          <a:prstGeom prst="rect">
            <a:avLst/>
          </a:prstGeom>
        </p:spPr>
      </p:pic>
      <p:sp>
        <p:nvSpPr>
          <p:cNvPr id="34" name="object 9">
            <a:extLst>
              <a:ext uri="{FF2B5EF4-FFF2-40B4-BE49-F238E27FC236}">
                <a16:creationId xmlns:a16="http://schemas.microsoft.com/office/drawing/2014/main" id="{176C786B-4E7C-489A-8405-374DEAAD01D8}"/>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Tree>
    <p:extLst>
      <p:ext uri="{BB962C8B-B14F-4D97-AF65-F5344CB8AC3E}">
        <p14:creationId xmlns:p14="http://schemas.microsoft.com/office/powerpoint/2010/main" val="38465166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30"/>
                                        </p:tgtEl>
                                        <p:attrNameLst>
                                          <p:attrName>ppt_x</p:attrName>
                                        </p:attrNameLst>
                                      </p:cBhvr>
                                      <p:tavLst>
                                        <p:tav tm="0">
                                          <p:val>
                                            <p:strVal val="ppt_x"/>
                                          </p:val>
                                        </p:tav>
                                        <p:tav tm="100000">
                                          <p:val>
                                            <p:strVal val="ppt_x"/>
                                          </p:val>
                                        </p:tav>
                                      </p:tavLst>
                                    </p:anim>
                                    <p:anim calcmode="lin" valueType="num">
                                      <p:cBhvr additive="base">
                                        <p:cTn id="15" dur="500"/>
                                        <p:tgtEl>
                                          <p:spTgt spid="30"/>
                                        </p:tgtEl>
                                        <p:attrNameLst>
                                          <p:attrName>ppt_y</p:attrName>
                                        </p:attrNameLst>
                                      </p:cBhvr>
                                      <p:tavLst>
                                        <p:tav tm="0">
                                          <p:val>
                                            <p:strVal val="ppt_y"/>
                                          </p:val>
                                        </p:tav>
                                        <p:tav tm="100000">
                                          <p:val>
                                            <p:strVal val="1+ppt_h/2"/>
                                          </p:val>
                                        </p:tav>
                                      </p:tavLst>
                                    </p:anim>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80">
                                          <p:stCondLst>
                                            <p:cond delay="0"/>
                                          </p:stCondLst>
                                        </p:cTn>
                                        <p:tgtEl>
                                          <p:spTgt spid="33"/>
                                        </p:tgtEl>
                                      </p:cBhvr>
                                    </p:animEffect>
                                    <p:anim calcmode="lin" valueType="num">
                                      <p:cBhvr>
                                        <p:cTn id="2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27" dur="26">
                                          <p:stCondLst>
                                            <p:cond delay="650"/>
                                          </p:stCondLst>
                                        </p:cTn>
                                        <p:tgtEl>
                                          <p:spTgt spid="33"/>
                                        </p:tgtEl>
                                      </p:cBhvr>
                                      <p:to x="100000" y="60000"/>
                                    </p:animScale>
                                    <p:animScale>
                                      <p:cBhvr>
                                        <p:cTn id="28" dur="166" decel="50000">
                                          <p:stCondLst>
                                            <p:cond delay="676"/>
                                          </p:stCondLst>
                                        </p:cTn>
                                        <p:tgtEl>
                                          <p:spTgt spid="33"/>
                                        </p:tgtEl>
                                      </p:cBhvr>
                                      <p:to x="100000" y="100000"/>
                                    </p:animScale>
                                    <p:animScale>
                                      <p:cBhvr>
                                        <p:cTn id="29" dur="26">
                                          <p:stCondLst>
                                            <p:cond delay="1312"/>
                                          </p:stCondLst>
                                        </p:cTn>
                                        <p:tgtEl>
                                          <p:spTgt spid="33"/>
                                        </p:tgtEl>
                                      </p:cBhvr>
                                      <p:to x="100000" y="80000"/>
                                    </p:animScale>
                                    <p:animScale>
                                      <p:cBhvr>
                                        <p:cTn id="30" dur="166" decel="50000">
                                          <p:stCondLst>
                                            <p:cond delay="1338"/>
                                          </p:stCondLst>
                                        </p:cTn>
                                        <p:tgtEl>
                                          <p:spTgt spid="33"/>
                                        </p:tgtEl>
                                      </p:cBhvr>
                                      <p:to x="100000" y="100000"/>
                                    </p:animScale>
                                    <p:animScale>
                                      <p:cBhvr>
                                        <p:cTn id="31" dur="26">
                                          <p:stCondLst>
                                            <p:cond delay="1642"/>
                                          </p:stCondLst>
                                        </p:cTn>
                                        <p:tgtEl>
                                          <p:spTgt spid="33"/>
                                        </p:tgtEl>
                                      </p:cBhvr>
                                      <p:to x="100000" y="90000"/>
                                    </p:animScale>
                                    <p:animScale>
                                      <p:cBhvr>
                                        <p:cTn id="32" dur="166" decel="50000">
                                          <p:stCondLst>
                                            <p:cond delay="1668"/>
                                          </p:stCondLst>
                                        </p:cTn>
                                        <p:tgtEl>
                                          <p:spTgt spid="33"/>
                                        </p:tgtEl>
                                      </p:cBhvr>
                                      <p:to x="100000" y="100000"/>
                                    </p:animScale>
                                    <p:animScale>
                                      <p:cBhvr>
                                        <p:cTn id="33" dur="26">
                                          <p:stCondLst>
                                            <p:cond delay="1808"/>
                                          </p:stCondLst>
                                        </p:cTn>
                                        <p:tgtEl>
                                          <p:spTgt spid="33"/>
                                        </p:tgtEl>
                                      </p:cBhvr>
                                      <p:to x="100000" y="95000"/>
                                    </p:animScale>
                                    <p:animScale>
                                      <p:cBhvr>
                                        <p:cTn id="3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799EB-6683-4314-95D4-4822B54557BF}"/>
              </a:ext>
            </a:extLst>
          </p:cNvPr>
          <p:cNvSpPr>
            <a:spLocks noGrp="1"/>
          </p:cNvSpPr>
          <p:nvPr>
            <p:ph type="title"/>
          </p:nvPr>
        </p:nvSpPr>
        <p:spPr>
          <a:xfrm>
            <a:off x="660400" y="251619"/>
            <a:ext cx="9652000" cy="563562"/>
          </a:xfrm>
        </p:spPr>
        <p:txBody>
          <a:bodyPr/>
          <a:lstStyle/>
          <a:p>
            <a:r>
              <a:rPr lang="zh-CN" altLang="en-US" sz="3600" dirty="0">
                <a:latin typeface="宋体" panose="02010600030101010101" pitchFamily="2" charset="-122"/>
                <a:ea typeface="宋体" panose="02010600030101010101" pitchFamily="2" charset="-122"/>
              </a:rPr>
              <a:t>二次剩余欧拉准则推论</a:t>
            </a:r>
            <a:endParaRPr lang="zh-CN" altLang="en-US" dirty="0"/>
          </a:p>
        </p:txBody>
      </p:sp>
      <p:sp>
        <p:nvSpPr>
          <p:cNvPr id="3" name="内容占位符 2">
            <a:extLst>
              <a:ext uri="{FF2B5EF4-FFF2-40B4-BE49-F238E27FC236}">
                <a16:creationId xmlns:a16="http://schemas.microsoft.com/office/drawing/2014/main" id="{35FAAA09-6A0A-46B3-9360-EDEF218CC991}"/>
              </a:ext>
            </a:extLst>
          </p:cNvPr>
          <p:cNvSpPr>
            <a:spLocks noGrp="1"/>
          </p:cNvSpPr>
          <p:nvPr>
            <p:ph idx="1"/>
          </p:nvPr>
        </p:nvSpPr>
        <p:spPr>
          <a:xfrm>
            <a:off x="683058" y="5770647"/>
            <a:ext cx="9222942" cy="553953"/>
          </a:xfrm>
          <a:solidFill>
            <a:srgbClr val="0070C0"/>
          </a:solidFill>
        </p:spPr>
        <p:txBody>
          <a:bodyPr/>
          <a:lstStyle/>
          <a:p>
            <a:r>
              <a:rPr lang="en-US" altLang="zh-CN" sz="2400" b="0" dirty="0">
                <a:solidFill>
                  <a:schemeClr val="bg1"/>
                </a:solidFill>
                <a:latin typeface="宋体" panose="02010600030101010101" pitchFamily="2" charset="-122"/>
                <a:ea typeface="宋体" panose="02010600030101010101" pitchFamily="2" charset="-122"/>
              </a:rPr>
              <a:t> </a:t>
            </a:r>
            <a:r>
              <a:rPr lang="zh-CN" altLang="en-US" sz="2400" dirty="0">
                <a:solidFill>
                  <a:schemeClr val="bg1"/>
                </a:solidFill>
                <a:latin typeface="宋体" panose="02010600030101010101" pitchFamily="2" charset="-122"/>
                <a:ea typeface="宋体" panose="02010600030101010101" pitchFamily="2" charset="-122"/>
              </a:rPr>
              <a:t>欧拉准则能否判断      是否同为二次剩余？</a:t>
            </a:r>
          </a:p>
        </p:txBody>
      </p:sp>
      <p:sp>
        <p:nvSpPr>
          <p:cNvPr id="4" name="日期占位符 3">
            <a:extLst>
              <a:ext uri="{FF2B5EF4-FFF2-40B4-BE49-F238E27FC236}">
                <a16:creationId xmlns:a16="http://schemas.microsoft.com/office/drawing/2014/main" id="{8820362B-8F6E-4F39-8888-6DF5D092A465}"/>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F1967E0F-1E9F-4C2A-B7E9-74FC9DEFC7B1}"/>
              </a:ext>
            </a:extLst>
          </p:cNvPr>
          <p:cNvSpPr>
            <a:spLocks noGrp="1"/>
          </p:cNvSpPr>
          <p:nvPr>
            <p:ph type="sldNum" sz="quarter" idx="11"/>
          </p:nvPr>
        </p:nvSpPr>
        <p:spPr/>
        <p:txBody>
          <a:bodyPr/>
          <a:lstStyle/>
          <a:p>
            <a:fld id="{6D29F655-9AA2-4BC9-AAF1-1C184E14E187}" type="slidenum">
              <a:rPr lang="en-US" altLang="zh-CN" smtClean="0"/>
              <a:pPr/>
              <a:t>13</a:t>
            </a:fld>
            <a:endParaRPr lang="en-US" altLang="zh-CN"/>
          </a:p>
        </p:txBody>
      </p:sp>
      <p:pic>
        <p:nvPicPr>
          <p:cNvPr id="24" name="object 8">
            <a:extLst>
              <a:ext uri="{FF2B5EF4-FFF2-40B4-BE49-F238E27FC236}">
                <a16:creationId xmlns:a16="http://schemas.microsoft.com/office/drawing/2014/main" id="{0E100E88-19A1-4347-997A-43D49D812CD1}"/>
              </a:ext>
            </a:extLst>
          </p:cNvPr>
          <p:cNvPicPr/>
          <p:nvPr/>
        </p:nvPicPr>
        <p:blipFill>
          <a:blip r:embed="rId3" cstate="print"/>
          <a:stretch>
            <a:fillRect/>
          </a:stretch>
        </p:blipFill>
        <p:spPr>
          <a:xfrm>
            <a:off x="372081" y="216598"/>
            <a:ext cx="313944" cy="656844"/>
          </a:xfrm>
          <a:prstGeom prst="rect">
            <a:avLst/>
          </a:prstGeom>
        </p:spPr>
      </p:pic>
      <p:sp>
        <p:nvSpPr>
          <p:cNvPr id="26" name="文本框 1">
            <a:extLst>
              <a:ext uri="{FF2B5EF4-FFF2-40B4-BE49-F238E27FC236}">
                <a16:creationId xmlns:a16="http://schemas.microsoft.com/office/drawing/2014/main" id="{41D0DB7A-81DD-49A4-BFF7-9027EF2B8FEE}"/>
              </a:ext>
            </a:extLst>
          </p:cNvPr>
          <p:cNvSpPr txBox="1">
            <a:spLocks noChangeArrowheads="1"/>
          </p:cNvSpPr>
          <p:nvPr/>
        </p:nvSpPr>
        <p:spPr bwMode="auto">
          <a:xfrm>
            <a:off x="4137332" y="746818"/>
            <a:ext cx="8054668" cy="459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推论</a:t>
            </a:r>
            <a:r>
              <a:rPr lang="en-US" altLang="zh-CN" sz="2400" b="1"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设素数                 ，则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若      均为模  的二次剩余，则     也是模  的二次剩余。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若      均为模  的二次非剩余，则     是模  的二次剩余。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若   是模  的二次剩余，  是模  的二次非剩余，则 </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是模  的二次非剩余。</a:t>
            </a:r>
          </a:p>
          <a:p>
            <a:pPr>
              <a:lnSpc>
                <a:spcPct val="150000"/>
              </a:lnSpc>
              <a:spcBef>
                <a:spcPts val="1200"/>
              </a:spcBef>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因为                     ，由欧拉准则即得。   </a:t>
            </a:r>
            <a:r>
              <a:rPr lang="zh-CN" altLang="en-US"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graphicFrame>
        <p:nvGraphicFramePr>
          <p:cNvPr id="27" name="对象 26">
            <a:extLst>
              <a:ext uri="{FF2B5EF4-FFF2-40B4-BE49-F238E27FC236}">
                <a16:creationId xmlns:a16="http://schemas.microsoft.com/office/drawing/2014/main" id="{E07FB14E-5AE8-457B-A73E-2CA04594A107}"/>
              </a:ext>
            </a:extLst>
          </p:cNvPr>
          <p:cNvGraphicFramePr>
            <a:graphicFrameLocks noChangeAspect="1"/>
          </p:cNvGraphicFramePr>
          <p:nvPr>
            <p:extLst>
              <p:ext uri="{D42A27DB-BD31-4B8C-83A1-F6EECF244321}">
                <p14:modId xmlns:p14="http://schemas.microsoft.com/office/powerpoint/2010/main" val="1307207141"/>
              </p:ext>
            </p:extLst>
          </p:nvPr>
        </p:nvGraphicFramePr>
        <p:xfrm>
          <a:off x="6233271" y="832071"/>
          <a:ext cx="2526382" cy="556182"/>
        </p:xfrm>
        <a:graphic>
          <a:graphicData uri="http://schemas.openxmlformats.org/presentationml/2006/ole">
            <mc:AlternateContent xmlns:mc="http://schemas.openxmlformats.org/markup-compatibility/2006">
              <mc:Choice xmlns:v="urn:schemas-microsoft-com:vml" Requires="v">
                <p:oleObj spid="_x0000_s160239" name="Equation" r:id="rId4" imgW="1219200" imgH="228600" progId="Equation.DSMT4">
                  <p:embed/>
                </p:oleObj>
              </mc:Choice>
              <mc:Fallback>
                <p:oleObj name="Equation" r:id="rId4" imgW="1219200" imgH="228600" progId="Equation.DSMT4">
                  <p:embed/>
                  <p:pic>
                    <p:nvPicPr>
                      <p:cNvPr id="3" name="对象 2">
                        <a:extLst>
                          <a:ext uri="{FF2B5EF4-FFF2-40B4-BE49-F238E27FC236}">
                            <a16:creationId xmlns:a16="http://schemas.microsoft.com/office/drawing/2014/main" id="{3990F2E9-7C97-4FB8-929F-69734FC87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271" y="832071"/>
                        <a:ext cx="2526382" cy="55618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4109D39F-D1B7-4570-A110-7479B2E86394}"/>
              </a:ext>
            </a:extLst>
          </p:cNvPr>
          <p:cNvGraphicFramePr>
            <a:graphicFrameLocks noChangeAspect="1"/>
          </p:cNvGraphicFramePr>
          <p:nvPr>
            <p:extLst>
              <p:ext uri="{D42A27DB-BD31-4B8C-83A1-F6EECF244321}">
                <p14:modId xmlns:p14="http://schemas.microsoft.com/office/powerpoint/2010/main" val="2151550083"/>
              </p:ext>
            </p:extLst>
          </p:nvPr>
        </p:nvGraphicFramePr>
        <p:xfrm>
          <a:off x="4206507" y="1378826"/>
          <a:ext cx="484826" cy="471340"/>
        </p:xfrm>
        <a:graphic>
          <a:graphicData uri="http://schemas.openxmlformats.org/presentationml/2006/ole">
            <mc:AlternateContent xmlns:mc="http://schemas.openxmlformats.org/markup-compatibility/2006">
              <mc:Choice xmlns:v="urn:schemas-microsoft-com:vml" Requires="v">
                <p:oleObj spid="_x0000_s160240" name="Equation" r:id="rId6" imgW="215713" imgH="253780" progId="Equation.DSMT4">
                  <p:embed/>
                </p:oleObj>
              </mc:Choice>
              <mc:Fallback>
                <p:oleObj name="Equation" r:id="rId6" imgW="215713" imgH="253780" progId="Equation.DSMT4">
                  <p:embed/>
                  <p:pic>
                    <p:nvPicPr>
                      <p:cNvPr id="5" name="对象 4">
                        <a:extLst>
                          <a:ext uri="{FF2B5EF4-FFF2-40B4-BE49-F238E27FC236}">
                            <a16:creationId xmlns:a16="http://schemas.microsoft.com/office/drawing/2014/main" id="{BE035897-2233-4E5F-8EFF-7C3EAED8A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6507" y="1378826"/>
                        <a:ext cx="484826" cy="471340"/>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6F934986-4943-4F2C-B306-BB22031490FB}"/>
              </a:ext>
            </a:extLst>
          </p:cNvPr>
          <p:cNvGraphicFramePr>
            <a:graphicFrameLocks noChangeAspect="1"/>
          </p:cNvGraphicFramePr>
          <p:nvPr>
            <p:extLst>
              <p:ext uri="{D42A27DB-BD31-4B8C-83A1-F6EECF244321}">
                <p14:modId xmlns:p14="http://schemas.microsoft.com/office/powerpoint/2010/main" val="2874978834"/>
              </p:ext>
            </p:extLst>
          </p:nvPr>
        </p:nvGraphicFramePr>
        <p:xfrm>
          <a:off x="4981088" y="1352793"/>
          <a:ext cx="962428" cy="570540"/>
        </p:xfrm>
        <a:graphic>
          <a:graphicData uri="http://schemas.openxmlformats.org/presentationml/2006/ole">
            <mc:AlternateContent xmlns:mc="http://schemas.openxmlformats.org/markup-compatibility/2006">
              <mc:Choice xmlns:v="urn:schemas-microsoft-com:vml" Requires="v">
                <p:oleObj spid="_x0000_s160241" name="Equation" r:id="rId8" imgW="368300" imgH="241300" progId="Equation.DSMT4">
                  <p:embed/>
                </p:oleObj>
              </mc:Choice>
              <mc:Fallback>
                <p:oleObj name="Equation" r:id="rId8" imgW="368300" imgH="241300" progId="Equation.DSMT4">
                  <p:embed/>
                  <p:pic>
                    <p:nvPicPr>
                      <p:cNvPr id="8" name="对象 7">
                        <a:extLst>
                          <a:ext uri="{FF2B5EF4-FFF2-40B4-BE49-F238E27FC236}">
                            <a16:creationId xmlns:a16="http://schemas.microsoft.com/office/drawing/2014/main" id="{D95FB255-5490-431D-AAA3-60B7AAB7E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088" y="1352793"/>
                        <a:ext cx="962428" cy="570540"/>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2CEE38A3-7539-4172-AA80-FC3D7F0684DF}"/>
              </a:ext>
            </a:extLst>
          </p:cNvPr>
          <p:cNvGraphicFramePr>
            <a:graphicFrameLocks noChangeAspect="1"/>
          </p:cNvGraphicFramePr>
          <p:nvPr>
            <p:extLst>
              <p:ext uri="{D42A27DB-BD31-4B8C-83A1-F6EECF244321}">
                <p14:modId xmlns:p14="http://schemas.microsoft.com/office/powerpoint/2010/main" val="1481098001"/>
              </p:ext>
            </p:extLst>
          </p:nvPr>
        </p:nvGraphicFramePr>
        <p:xfrm>
          <a:off x="6753144" y="1518265"/>
          <a:ext cx="454276" cy="398544"/>
        </p:xfrm>
        <a:graphic>
          <a:graphicData uri="http://schemas.openxmlformats.org/presentationml/2006/ole">
            <mc:AlternateContent xmlns:mc="http://schemas.openxmlformats.org/markup-compatibility/2006">
              <mc:Choice xmlns:v="urn:schemas-microsoft-com:vml" Requires="v">
                <p:oleObj spid="_x0000_s160242" name="Equation" r:id="rId10" imgW="152268" imgH="164957" progId="Equation.DSMT4">
                  <p:embed/>
                </p:oleObj>
              </mc:Choice>
              <mc:Fallback>
                <p:oleObj name="Equation" r:id="rId10" imgW="152268" imgH="164957" progId="Equation.DSMT4">
                  <p:embed/>
                  <p:pic>
                    <p:nvPicPr>
                      <p:cNvPr id="18" name="对象 17">
                        <a:extLst>
                          <a:ext uri="{FF2B5EF4-FFF2-40B4-BE49-F238E27FC236}">
                            <a16:creationId xmlns:a16="http://schemas.microsoft.com/office/drawing/2014/main" id="{60512A55-A98E-4CB2-879E-3170E0B9E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3144" y="1518265"/>
                        <a:ext cx="454276" cy="398544"/>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995B508F-9B6C-4616-BCD0-F3415A06E79D}"/>
              </a:ext>
            </a:extLst>
          </p:cNvPr>
          <p:cNvGraphicFramePr>
            <a:graphicFrameLocks noChangeAspect="1"/>
          </p:cNvGraphicFramePr>
          <p:nvPr>
            <p:extLst>
              <p:ext uri="{D42A27DB-BD31-4B8C-83A1-F6EECF244321}">
                <p14:modId xmlns:p14="http://schemas.microsoft.com/office/powerpoint/2010/main" val="2857549551"/>
              </p:ext>
            </p:extLst>
          </p:nvPr>
        </p:nvGraphicFramePr>
        <p:xfrm>
          <a:off x="9316093" y="1350545"/>
          <a:ext cx="709423" cy="572788"/>
        </p:xfrm>
        <a:graphic>
          <a:graphicData uri="http://schemas.openxmlformats.org/presentationml/2006/ole">
            <mc:AlternateContent xmlns:mc="http://schemas.openxmlformats.org/markup-compatibility/2006">
              <mc:Choice xmlns:v="urn:schemas-microsoft-com:vml" Requires="v">
                <p:oleObj spid="_x0000_s160243" name="Equation" r:id="rId12" imgW="279400" imgH="228600" progId="Equation.DSMT4">
                  <p:embed/>
                </p:oleObj>
              </mc:Choice>
              <mc:Fallback>
                <p:oleObj name="Equation" r:id="rId12" imgW="279400" imgH="228600" progId="Equation.DSMT4">
                  <p:embed/>
                  <p:pic>
                    <p:nvPicPr>
                      <p:cNvPr id="12" name="对象 11">
                        <a:extLst>
                          <a:ext uri="{FF2B5EF4-FFF2-40B4-BE49-F238E27FC236}">
                            <a16:creationId xmlns:a16="http://schemas.microsoft.com/office/drawing/2014/main" id="{02550BED-266C-48F4-BDAA-2655972F9D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6093" y="1350545"/>
                        <a:ext cx="709423" cy="572788"/>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5EB0164D-929B-4621-BAB6-6E8205FF11E9}"/>
              </a:ext>
            </a:extLst>
          </p:cNvPr>
          <p:cNvGraphicFramePr>
            <a:graphicFrameLocks noChangeAspect="1"/>
          </p:cNvGraphicFramePr>
          <p:nvPr>
            <p:extLst>
              <p:ext uri="{D42A27DB-BD31-4B8C-83A1-F6EECF244321}">
                <p14:modId xmlns:p14="http://schemas.microsoft.com/office/powerpoint/2010/main" val="3410059247"/>
              </p:ext>
            </p:extLst>
          </p:nvPr>
        </p:nvGraphicFramePr>
        <p:xfrm>
          <a:off x="10858458" y="1518265"/>
          <a:ext cx="454276" cy="398544"/>
        </p:xfrm>
        <a:graphic>
          <a:graphicData uri="http://schemas.openxmlformats.org/presentationml/2006/ole">
            <mc:AlternateContent xmlns:mc="http://schemas.openxmlformats.org/markup-compatibility/2006">
              <mc:Choice xmlns:v="urn:schemas-microsoft-com:vml" Requires="v">
                <p:oleObj spid="_x0000_s160244" name="Equation" r:id="rId14" imgW="152268" imgH="164957" progId="Equation.DSMT4">
                  <p:embed/>
                </p:oleObj>
              </mc:Choice>
              <mc:Fallback>
                <p:oleObj name="Equation" r:id="rId14" imgW="152268" imgH="164957" progId="Equation.DSMT4">
                  <p:embed/>
                  <p:pic>
                    <p:nvPicPr>
                      <p:cNvPr id="20" name="对象 19">
                        <a:extLst>
                          <a:ext uri="{FF2B5EF4-FFF2-40B4-BE49-F238E27FC236}">
                            <a16:creationId xmlns:a16="http://schemas.microsoft.com/office/drawing/2014/main" id="{39E03A53-5162-4055-A219-D79C1428CD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8458" y="1518265"/>
                        <a:ext cx="454276" cy="398544"/>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6E68AB09-E087-4143-824C-14172542D62E}"/>
              </a:ext>
            </a:extLst>
          </p:cNvPr>
          <p:cNvGraphicFramePr>
            <a:graphicFrameLocks noChangeAspect="1"/>
          </p:cNvGraphicFramePr>
          <p:nvPr>
            <p:extLst>
              <p:ext uri="{D42A27DB-BD31-4B8C-83A1-F6EECF244321}">
                <p14:modId xmlns:p14="http://schemas.microsoft.com/office/powerpoint/2010/main" val="356828598"/>
              </p:ext>
            </p:extLst>
          </p:nvPr>
        </p:nvGraphicFramePr>
        <p:xfrm>
          <a:off x="4206507" y="2482174"/>
          <a:ext cx="405351" cy="515013"/>
        </p:xfrm>
        <a:graphic>
          <a:graphicData uri="http://schemas.openxmlformats.org/presentationml/2006/ole">
            <mc:AlternateContent xmlns:mc="http://schemas.openxmlformats.org/markup-compatibility/2006">
              <mc:Choice xmlns:v="urn:schemas-microsoft-com:vml" Requires="v">
                <p:oleObj spid="_x0000_s160245" name="Equation" r:id="rId15" imgW="241195" imgH="253890" progId="Equation.DSMT4">
                  <p:embed/>
                </p:oleObj>
              </mc:Choice>
              <mc:Fallback>
                <p:oleObj name="Equation" r:id="rId15" imgW="241195" imgH="253890" progId="Equation.DSMT4">
                  <p:embed/>
                  <p:pic>
                    <p:nvPicPr>
                      <p:cNvPr id="16" name="对象 15">
                        <a:extLst>
                          <a:ext uri="{FF2B5EF4-FFF2-40B4-BE49-F238E27FC236}">
                            <a16:creationId xmlns:a16="http://schemas.microsoft.com/office/drawing/2014/main" id="{EBEA34B1-DFCA-4683-A3DC-763D9BA0FB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06507" y="2482174"/>
                        <a:ext cx="405351" cy="515013"/>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0D42599B-848A-416A-8F79-7CAC36D9C89D}"/>
              </a:ext>
            </a:extLst>
          </p:cNvPr>
          <p:cNvGraphicFramePr>
            <a:graphicFrameLocks noChangeAspect="1"/>
          </p:cNvGraphicFramePr>
          <p:nvPr>
            <p:extLst>
              <p:ext uri="{D42A27DB-BD31-4B8C-83A1-F6EECF244321}">
                <p14:modId xmlns:p14="http://schemas.microsoft.com/office/powerpoint/2010/main" val="4127915427"/>
              </p:ext>
            </p:extLst>
          </p:nvPr>
        </p:nvGraphicFramePr>
        <p:xfrm>
          <a:off x="4981088" y="2454410"/>
          <a:ext cx="962428" cy="570540"/>
        </p:xfrm>
        <a:graphic>
          <a:graphicData uri="http://schemas.openxmlformats.org/presentationml/2006/ole">
            <mc:AlternateContent xmlns:mc="http://schemas.openxmlformats.org/markup-compatibility/2006">
              <mc:Choice xmlns:v="urn:schemas-microsoft-com:vml" Requires="v">
                <p:oleObj spid="_x0000_s160246" name="Equation" r:id="rId17" imgW="368300" imgH="241300" progId="Equation.DSMT4">
                  <p:embed/>
                </p:oleObj>
              </mc:Choice>
              <mc:Fallback>
                <p:oleObj name="Equation" r:id="rId17" imgW="368300" imgH="241300" progId="Equation.DSMT4">
                  <p:embed/>
                  <p:pic>
                    <p:nvPicPr>
                      <p:cNvPr id="23" name="对象 22">
                        <a:extLst>
                          <a:ext uri="{FF2B5EF4-FFF2-40B4-BE49-F238E27FC236}">
                            <a16:creationId xmlns:a16="http://schemas.microsoft.com/office/drawing/2014/main" id="{A93E592F-3715-48ED-915C-F106DBA221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088" y="2454410"/>
                        <a:ext cx="962428" cy="570540"/>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34F22594-6E72-4347-A8F5-A10EE459C97E}"/>
              </a:ext>
            </a:extLst>
          </p:cNvPr>
          <p:cNvGraphicFramePr>
            <a:graphicFrameLocks noChangeAspect="1"/>
          </p:cNvGraphicFramePr>
          <p:nvPr>
            <p:extLst>
              <p:ext uri="{D42A27DB-BD31-4B8C-83A1-F6EECF244321}">
                <p14:modId xmlns:p14="http://schemas.microsoft.com/office/powerpoint/2010/main" val="2880206048"/>
              </p:ext>
            </p:extLst>
          </p:nvPr>
        </p:nvGraphicFramePr>
        <p:xfrm>
          <a:off x="6753144" y="2604131"/>
          <a:ext cx="454276" cy="398544"/>
        </p:xfrm>
        <a:graphic>
          <a:graphicData uri="http://schemas.openxmlformats.org/presentationml/2006/ole">
            <mc:AlternateContent xmlns:mc="http://schemas.openxmlformats.org/markup-compatibility/2006">
              <mc:Choice xmlns:v="urn:schemas-microsoft-com:vml" Requires="v">
                <p:oleObj spid="_x0000_s160247" name="Equation" r:id="rId18" imgW="152268" imgH="164957" progId="Equation.DSMT4">
                  <p:embed/>
                </p:oleObj>
              </mc:Choice>
              <mc:Fallback>
                <p:oleObj name="Equation" r:id="rId18" imgW="152268" imgH="164957" progId="Equation.DSMT4">
                  <p:embed/>
                  <p:pic>
                    <p:nvPicPr>
                      <p:cNvPr id="24" name="对象 23">
                        <a:extLst>
                          <a:ext uri="{FF2B5EF4-FFF2-40B4-BE49-F238E27FC236}">
                            <a16:creationId xmlns:a16="http://schemas.microsoft.com/office/drawing/2014/main" id="{11E63DAC-737C-4F37-AEB6-F0C983BF3E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3144" y="2604131"/>
                        <a:ext cx="454276" cy="398544"/>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A5BACF0B-060C-41DF-8B56-05387CBEC1F6}"/>
              </a:ext>
            </a:extLst>
          </p:cNvPr>
          <p:cNvGraphicFramePr>
            <a:graphicFrameLocks noChangeAspect="1"/>
          </p:cNvGraphicFramePr>
          <p:nvPr>
            <p:extLst>
              <p:ext uri="{D42A27DB-BD31-4B8C-83A1-F6EECF244321}">
                <p14:modId xmlns:p14="http://schemas.microsoft.com/office/powerpoint/2010/main" val="1375210559"/>
              </p:ext>
            </p:extLst>
          </p:nvPr>
        </p:nvGraphicFramePr>
        <p:xfrm>
          <a:off x="9594554" y="2429887"/>
          <a:ext cx="709423" cy="572788"/>
        </p:xfrm>
        <a:graphic>
          <a:graphicData uri="http://schemas.openxmlformats.org/presentationml/2006/ole">
            <mc:AlternateContent xmlns:mc="http://schemas.openxmlformats.org/markup-compatibility/2006">
              <mc:Choice xmlns:v="urn:schemas-microsoft-com:vml" Requires="v">
                <p:oleObj spid="_x0000_s160248" name="Equation" r:id="rId19" imgW="279400" imgH="228600" progId="Equation.DSMT4">
                  <p:embed/>
                </p:oleObj>
              </mc:Choice>
              <mc:Fallback>
                <p:oleObj name="Equation" r:id="rId19" imgW="279400" imgH="228600" progId="Equation.DSMT4">
                  <p:embed/>
                  <p:pic>
                    <p:nvPicPr>
                      <p:cNvPr id="25" name="对象 24">
                        <a:extLst>
                          <a:ext uri="{FF2B5EF4-FFF2-40B4-BE49-F238E27FC236}">
                            <a16:creationId xmlns:a16="http://schemas.microsoft.com/office/drawing/2014/main" id="{BFAC0F77-C6D5-40A4-965E-6EB815C46E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94554" y="2429887"/>
                        <a:ext cx="709423" cy="572788"/>
                      </a:xfrm>
                      <a:prstGeom prst="rect">
                        <a:avLst/>
                      </a:prstGeom>
                      <a:noFill/>
                    </p:spPr>
                  </p:pic>
                </p:oleObj>
              </mc:Fallback>
            </mc:AlternateContent>
          </a:graphicData>
        </a:graphic>
      </p:graphicFrame>
      <p:graphicFrame>
        <p:nvGraphicFramePr>
          <p:cNvPr id="37" name="对象 36">
            <a:extLst>
              <a:ext uri="{FF2B5EF4-FFF2-40B4-BE49-F238E27FC236}">
                <a16:creationId xmlns:a16="http://schemas.microsoft.com/office/drawing/2014/main" id="{493D26C7-A512-481C-96A5-72A6A8505EC0}"/>
              </a:ext>
            </a:extLst>
          </p:cNvPr>
          <p:cNvGraphicFramePr>
            <a:graphicFrameLocks noChangeAspect="1"/>
          </p:cNvGraphicFramePr>
          <p:nvPr>
            <p:extLst>
              <p:ext uri="{D42A27DB-BD31-4B8C-83A1-F6EECF244321}">
                <p14:modId xmlns:p14="http://schemas.microsoft.com/office/powerpoint/2010/main" val="2574632374"/>
              </p:ext>
            </p:extLst>
          </p:nvPr>
        </p:nvGraphicFramePr>
        <p:xfrm>
          <a:off x="10858458" y="2604131"/>
          <a:ext cx="454276" cy="398544"/>
        </p:xfrm>
        <a:graphic>
          <a:graphicData uri="http://schemas.openxmlformats.org/presentationml/2006/ole">
            <mc:AlternateContent xmlns:mc="http://schemas.openxmlformats.org/markup-compatibility/2006">
              <mc:Choice xmlns:v="urn:schemas-microsoft-com:vml" Requires="v">
                <p:oleObj spid="_x0000_s160249" name="Equation" r:id="rId20" imgW="152268" imgH="164957" progId="Equation.DSMT4">
                  <p:embed/>
                </p:oleObj>
              </mc:Choice>
              <mc:Fallback>
                <p:oleObj name="Equation" r:id="rId20" imgW="152268" imgH="164957" progId="Equation.DSMT4">
                  <p:embed/>
                  <p:pic>
                    <p:nvPicPr>
                      <p:cNvPr id="26" name="对象 25">
                        <a:extLst>
                          <a:ext uri="{FF2B5EF4-FFF2-40B4-BE49-F238E27FC236}">
                            <a16:creationId xmlns:a16="http://schemas.microsoft.com/office/drawing/2014/main" id="{5DFE4A74-0FBF-4B85-9280-700FC3505B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8458" y="2604131"/>
                        <a:ext cx="454276" cy="398544"/>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316CDF4F-A3A9-42FC-BE6A-148E379DFFDE}"/>
              </a:ext>
            </a:extLst>
          </p:cNvPr>
          <p:cNvGraphicFramePr>
            <a:graphicFrameLocks noChangeAspect="1"/>
          </p:cNvGraphicFramePr>
          <p:nvPr>
            <p:extLst>
              <p:ext uri="{D42A27DB-BD31-4B8C-83A1-F6EECF244321}">
                <p14:modId xmlns:p14="http://schemas.microsoft.com/office/powerpoint/2010/main" val="1412771533"/>
              </p:ext>
            </p:extLst>
          </p:nvPr>
        </p:nvGraphicFramePr>
        <p:xfrm>
          <a:off x="4206507" y="3604985"/>
          <a:ext cx="433634" cy="485893"/>
        </p:xfrm>
        <a:graphic>
          <a:graphicData uri="http://schemas.openxmlformats.org/presentationml/2006/ole">
            <mc:AlternateContent xmlns:mc="http://schemas.openxmlformats.org/markup-compatibility/2006">
              <mc:Choice xmlns:v="urn:schemas-microsoft-com:vml" Requires="v">
                <p:oleObj spid="_x0000_s160250" name="Equation" r:id="rId21" imgW="228501" imgH="253890" progId="Equation.DSMT4">
                  <p:embed/>
                </p:oleObj>
              </mc:Choice>
              <mc:Fallback>
                <p:oleObj name="Equation" r:id="rId21" imgW="228501" imgH="253890" progId="Equation.DSMT4">
                  <p:embed/>
                  <p:pic>
                    <p:nvPicPr>
                      <p:cNvPr id="22" name="对象 21">
                        <a:extLst>
                          <a:ext uri="{FF2B5EF4-FFF2-40B4-BE49-F238E27FC236}">
                            <a16:creationId xmlns:a16="http://schemas.microsoft.com/office/drawing/2014/main" id="{11C1C2D8-1F29-47E1-8151-882B848F64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06507" y="3604985"/>
                        <a:ext cx="433634" cy="485893"/>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58126C1C-99F4-4F22-B33C-ED560F684E2C}"/>
              </a:ext>
            </a:extLst>
          </p:cNvPr>
          <p:cNvGraphicFramePr>
            <a:graphicFrameLocks noChangeAspect="1"/>
          </p:cNvGraphicFramePr>
          <p:nvPr>
            <p:extLst>
              <p:ext uri="{D42A27DB-BD31-4B8C-83A1-F6EECF244321}">
                <p14:modId xmlns:p14="http://schemas.microsoft.com/office/powerpoint/2010/main" val="1697678255"/>
              </p:ext>
            </p:extLst>
          </p:nvPr>
        </p:nvGraphicFramePr>
        <p:xfrm>
          <a:off x="5028668" y="3569286"/>
          <a:ext cx="433634" cy="557289"/>
        </p:xfrm>
        <a:graphic>
          <a:graphicData uri="http://schemas.openxmlformats.org/presentationml/2006/ole">
            <mc:AlternateContent xmlns:mc="http://schemas.openxmlformats.org/markup-compatibility/2006">
              <mc:Choice xmlns:v="urn:schemas-microsoft-com:vml" Requires="v">
                <p:oleObj spid="_x0000_s160251" name="Equation" r:id="rId23" imgW="152334" imgH="228501" progId="Equation.DSMT4">
                  <p:embed/>
                </p:oleObj>
              </mc:Choice>
              <mc:Fallback>
                <p:oleObj name="Equation" r:id="rId23" imgW="152334" imgH="228501" progId="Equation.DSMT4">
                  <p:embed/>
                  <p:pic>
                    <p:nvPicPr>
                      <p:cNvPr id="28" name="对象 27">
                        <a:extLst>
                          <a:ext uri="{FF2B5EF4-FFF2-40B4-BE49-F238E27FC236}">
                            <a16:creationId xmlns:a16="http://schemas.microsoft.com/office/drawing/2014/main" id="{F6588D02-3077-48B1-AB0B-DC85891B2F1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28668" y="3569286"/>
                        <a:ext cx="433634" cy="557289"/>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9D9CA9FC-2AD5-4060-8A41-C3358DFA132F}"/>
              </a:ext>
            </a:extLst>
          </p:cNvPr>
          <p:cNvGraphicFramePr>
            <a:graphicFrameLocks noChangeAspect="1"/>
          </p:cNvGraphicFramePr>
          <p:nvPr>
            <p:extLst>
              <p:ext uri="{D42A27DB-BD31-4B8C-83A1-F6EECF244321}">
                <p14:modId xmlns:p14="http://schemas.microsoft.com/office/powerpoint/2010/main" val="237920004"/>
              </p:ext>
            </p:extLst>
          </p:nvPr>
        </p:nvGraphicFramePr>
        <p:xfrm>
          <a:off x="6006133" y="3706558"/>
          <a:ext cx="454276" cy="398544"/>
        </p:xfrm>
        <a:graphic>
          <a:graphicData uri="http://schemas.openxmlformats.org/presentationml/2006/ole">
            <mc:AlternateContent xmlns:mc="http://schemas.openxmlformats.org/markup-compatibility/2006">
              <mc:Choice xmlns:v="urn:schemas-microsoft-com:vml" Requires="v">
                <p:oleObj spid="_x0000_s160252" name="Equation" r:id="rId25" imgW="152268" imgH="164957" progId="Equation.DSMT4">
                  <p:embed/>
                </p:oleObj>
              </mc:Choice>
              <mc:Fallback>
                <p:oleObj name="Equation" r:id="rId25" imgW="152268" imgH="164957" progId="Equation.DSMT4">
                  <p:embed/>
                  <p:pic>
                    <p:nvPicPr>
                      <p:cNvPr id="32" name="对象 31">
                        <a:extLst>
                          <a:ext uri="{FF2B5EF4-FFF2-40B4-BE49-F238E27FC236}">
                            <a16:creationId xmlns:a16="http://schemas.microsoft.com/office/drawing/2014/main" id="{87CBA567-658A-4152-B171-916DE27AE8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6133" y="3706558"/>
                        <a:ext cx="454276" cy="398544"/>
                      </a:xfrm>
                      <a:prstGeom prst="rect">
                        <a:avLst/>
                      </a:prstGeom>
                      <a:noFill/>
                    </p:spPr>
                  </p:pic>
                </p:oleObj>
              </mc:Fallback>
            </mc:AlternateContent>
          </a:graphicData>
        </a:graphic>
      </p:graphicFrame>
      <p:graphicFrame>
        <p:nvGraphicFramePr>
          <p:cNvPr id="41" name="对象 40">
            <a:extLst>
              <a:ext uri="{FF2B5EF4-FFF2-40B4-BE49-F238E27FC236}">
                <a16:creationId xmlns:a16="http://schemas.microsoft.com/office/drawing/2014/main" id="{4BA65285-C4E7-4225-BAA6-9D764E778B67}"/>
              </a:ext>
            </a:extLst>
          </p:cNvPr>
          <p:cNvGraphicFramePr>
            <a:graphicFrameLocks noChangeAspect="1"/>
          </p:cNvGraphicFramePr>
          <p:nvPr>
            <p:extLst>
              <p:ext uri="{D42A27DB-BD31-4B8C-83A1-F6EECF244321}">
                <p14:modId xmlns:p14="http://schemas.microsoft.com/office/powerpoint/2010/main" val="3224734590"/>
              </p:ext>
            </p:extLst>
          </p:nvPr>
        </p:nvGraphicFramePr>
        <p:xfrm>
          <a:off x="9088955" y="3706558"/>
          <a:ext cx="454276" cy="398544"/>
        </p:xfrm>
        <a:graphic>
          <a:graphicData uri="http://schemas.openxmlformats.org/presentationml/2006/ole">
            <mc:AlternateContent xmlns:mc="http://schemas.openxmlformats.org/markup-compatibility/2006">
              <mc:Choice xmlns:v="urn:schemas-microsoft-com:vml" Requires="v">
                <p:oleObj spid="_x0000_s160253" name="Equation" r:id="rId26" imgW="152268" imgH="164957" progId="Equation.DSMT4">
                  <p:embed/>
                </p:oleObj>
              </mc:Choice>
              <mc:Fallback>
                <p:oleObj name="Equation" r:id="rId26" imgW="152268" imgH="164957" progId="Equation.DSMT4">
                  <p:embed/>
                  <p:pic>
                    <p:nvPicPr>
                      <p:cNvPr id="33" name="对象 32">
                        <a:extLst>
                          <a:ext uri="{FF2B5EF4-FFF2-40B4-BE49-F238E27FC236}">
                            <a16:creationId xmlns:a16="http://schemas.microsoft.com/office/drawing/2014/main" id="{4CE3E629-DED2-4C93-9C4E-045F1CA28E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8955" y="3706558"/>
                        <a:ext cx="454276" cy="398544"/>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206CDA61-159D-44F4-978D-1202070F7B56}"/>
              </a:ext>
            </a:extLst>
          </p:cNvPr>
          <p:cNvGraphicFramePr>
            <a:graphicFrameLocks noChangeAspect="1"/>
          </p:cNvGraphicFramePr>
          <p:nvPr>
            <p:extLst>
              <p:ext uri="{D42A27DB-BD31-4B8C-83A1-F6EECF244321}">
                <p14:modId xmlns:p14="http://schemas.microsoft.com/office/powerpoint/2010/main" val="630164998"/>
              </p:ext>
            </p:extLst>
          </p:nvPr>
        </p:nvGraphicFramePr>
        <p:xfrm>
          <a:off x="8064357" y="3537565"/>
          <a:ext cx="454276" cy="560042"/>
        </p:xfrm>
        <a:graphic>
          <a:graphicData uri="http://schemas.openxmlformats.org/presentationml/2006/ole">
            <mc:AlternateContent xmlns:mc="http://schemas.openxmlformats.org/markup-compatibility/2006">
              <mc:Choice xmlns:v="urn:schemas-microsoft-com:vml" Requires="v">
                <p:oleObj spid="_x0000_s160254" name="Equation" r:id="rId27" imgW="165028" imgH="228501" progId="Equation.DSMT4">
                  <p:embed/>
                </p:oleObj>
              </mc:Choice>
              <mc:Fallback>
                <p:oleObj name="Equation" r:id="rId27" imgW="165028" imgH="228501" progId="Equation.DSMT4">
                  <p:embed/>
                  <p:pic>
                    <p:nvPicPr>
                      <p:cNvPr id="30" name="对象 29">
                        <a:extLst>
                          <a:ext uri="{FF2B5EF4-FFF2-40B4-BE49-F238E27FC236}">
                            <a16:creationId xmlns:a16="http://schemas.microsoft.com/office/drawing/2014/main" id="{A4AD0822-01A9-4C66-BA13-5F1747870A9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64357" y="3537565"/>
                        <a:ext cx="454276" cy="560042"/>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35821EB2-C107-4BDE-B57C-49CB24AC380F}"/>
              </a:ext>
            </a:extLst>
          </p:cNvPr>
          <p:cNvGraphicFramePr>
            <a:graphicFrameLocks noChangeAspect="1"/>
          </p:cNvGraphicFramePr>
          <p:nvPr>
            <p:extLst>
              <p:ext uri="{D42A27DB-BD31-4B8C-83A1-F6EECF244321}">
                <p14:modId xmlns:p14="http://schemas.microsoft.com/office/powerpoint/2010/main" val="2788176164"/>
              </p:ext>
            </p:extLst>
          </p:nvPr>
        </p:nvGraphicFramePr>
        <p:xfrm>
          <a:off x="4224408" y="4097607"/>
          <a:ext cx="709423" cy="572788"/>
        </p:xfrm>
        <a:graphic>
          <a:graphicData uri="http://schemas.openxmlformats.org/presentationml/2006/ole">
            <mc:AlternateContent xmlns:mc="http://schemas.openxmlformats.org/markup-compatibility/2006">
              <mc:Choice xmlns:v="urn:schemas-microsoft-com:vml" Requires="v">
                <p:oleObj spid="_x0000_s160255" name="Equation" r:id="rId29" imgW="279400" imgH="228600" progId="Equation.DSMT4">
                  <p:embed/>
                </p:oleObj>
              </mc:Choice>
              <mc:Fallback>
                <p:oleObj name="Equation" r:id="rId29" imgW="279400" imgH="228600" progId="Equation.DSMT4">
                  <p:embed/>
                  <p:pic>
                    <p:nvPicPr>
                      <p:cNvPr id="35" name="对象 34">
                        <a:extLst>
                          <a:ext uri="{FF2B5EF4-FFF2-40B4-BE49-F238E27FC236}">
                            <a16:creationId xmlns:a16="http://schemas.microsoft.com/office/drawing/2014/main" id="{57061316-9BB0-4184-ACA2-FDF6D85AA59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408" y="4097607"/>
                        <a:ext cx="709423" cy="572788"/>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2C69F05A-AFA4-472D-9F3B-1A7F2A0BCF9A}"/>
              </a:ext>
            </a:extLst>
          </p:cNvPr>
          <p:cNvGraphicFramePr>
            <a:graphicFrameLocks noChangeAspect="1"/>
          </p:cNvGraphicFramePr>
          <p:nvPr>
            <p:extLst>
              <p:ext uri="{D42A27DB-BD31-4B8C-83A1-F6EECF244321}">
                <p14:modId xmlns:p14="http://schemas.microsoft.com/office/powerpoint/2010/main" val="413584684"/>
              </p:ext>
            </p:extLst>
          </p:nvPr>
        </p:nvGraphicFramePr>
        <p:xfrm>
          <a:off x="5551857" y="4241638"/>
          <a:ext cx="454276" cy="398544"/>
        </p:xfrm>
        <a:graphic>
          <a:graphicData uri="http://schemas.openxmlformats.org/presentationml/2006/ole">
            <mc:AlternateContent xmlns:mc="http://schemas.openxmlformats.org/markup-compatibility/2006">
              <mc:Choice xmlns:v="urn:schemas-microsoft-com:vml" Requires="v">
                <p:oleObj spid="_x0000_s160256" name="Equation" r:id="rId30" imgW="152268" imgH="164957" progId="Equation.DSMT4">
                  <p:embed/>
                </p:oleObj>
              </mc:Choice>
              <mc:Fallback>
                <p:oleObj name="Equation" r:id="rId30" imgW="152268" imgH="164957" progId="Equation.DSMT4">
                  <p:embed/>
                  <p:pic>
                    <p:nvPicPr>
                      <p:cNvPr id="36" name="对象 35">
                        <a:extLst>
                          <a:ext uri="{FF2B5EF4-FFF2-40B4-BE49-F238E27FC236}">
                            <a16:creationId xmlns:a16="http://schemas.microsoft.com/office/drawing/2014/main" id="{0B831E3D-8823-4D8E-A0D1-577CAAC93A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1857" y="4241638"/>
                        <a:ext cx="454276" cy="398544"/>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F43C576E-2C69-4490-BD29-F74DC02139ED}"/>
              </a:ext>
            </a:extLst>
          </p:cNvPr>
          <p:cNvGraphicFramePr>
            <a:graphicFrameLocks noChangeAspect="1"/>
          </p:cNvGraphicFramePr>
          <p:nvPr>
            <p:extLst>
              <p:ext uri="{D42A27DB-BD31-4B8C-83A1-F6EECF244321}">
                <p14:modId xmlns:p14="http://schemas.microsoft.com/office/powerpoint/2010/main" val="432126390"/>
              </p:ext>
            </p:extLst>
          </p:nvPr>
        </p:nvGraphicFramePr>
        <p:xfrm>
          <a:off x="5778995" y="4565086"/>
          <a:ext cx="3188048" cy="845114"/>
        </p:xfrm>
        <a:graphic>
          <a:graphicData uri="http://schemas.openxmlformats.org/presentationml/2006/ole">
            <mc:AlternateContent xmlns:mc="http://schemas.openxmlformats.org/markup-compatibility/2006">
              <mc:Choice xmlns:v="urn:schemas-microsoft-com:vml" Requires="v">
                <p:oleObj spid="_x0000_s160257" name="Equation" r:id="rId31" imgW="1294838" imgH="355446" progId="Equation.DSMT4">
                  <p:embed/>
                </p:oleObj>
              </mc:Choice>
              <mc:Fallback>
                <p:oleObj name="Equation" r:id="rId31" imgW="1294838" imgH="355446" progId="Equation.DSMT4">
                  <p:embed/>
                  <p:pic>
                    <p:nvPicPr>
                      <p:cNvPr id="37" name="对象 36">
                        <a:extLst>
                          <a:ext uri="{FF2B5EF4-FFF2-40B4-BE49-F238E27FC236}">
                            <a16:creationId xmlns:a16="http://schemas.microsoft.com/office/drawing/2014/main" id="{FC55A6EE-3DF9-4149-BD75-FF9491E6B97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78995" y="4565086"/>
                        <a:ext cx="3188048" cy="845114"/>
                      </a:xfrm>
                      <a:prstGeom prst="rect">
                        <a:avLst/>
                      </a:prstGeom>
                      <a:noFill/>
                    </p:spPr>
                  </p:pic>
                </p:oleObj>
              </mc:Fallback>
            </mc:AlternateContent>
          </a:graphicData>
        </a:graphic>
      </p:graphicFrame>
      <p:sp>
        <p:nvSpPr>
          <p:cNvPr id="46" name="object 9">
            <a:extLst>
              <a:ext uri="{FF2B5EF4-FFF2-40B4-BE49-F238E27FC236}">
                <a16:creationId xmlns:a16="http://schemas.microsoft.com/office/drawing/2014/main" id="{A064989C-C353-4210-A6C1-B6EEA3AACA69}"/>
              </a:ext>
            </a:extLst>
          </p:cNvPr>
          <p:cNvSpPr/>
          <p:nvPr/>
        </p:nvSpPr>
        <p:spPr>
          <a:xfrm>
            <a:off x="762000" y="81518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pic>
        <p:nvPicPr>
          <p:cNvPr id="20" name="图片 19">
            <a:extLst>
              <a:ext uri="{FF2B5EF4-FFF2-40B4-BE49-F238E27FC236}">
                <a16:creationId xmlns:a16="http://schemas.microsoft.com/office/drawing/2014/main" id="{739092F9-745A-4139-A3C8-0331B97F3142}"/>
              </a:ext>
            </a:extLst>
          </p:cNvPr>
          <p:cNvPicPr>
            <a:picLocks noChangeAspect="1"/>
          </p:cNvPicPr>
          <p:nvPr/>
        </p:nvPicPr>
        <p:blipFill>
          <a:blip r:embed="rId33"/>
          <a:stretch>
            <a:fillRect/>
          </a:stretch>
        </p:blipFill>
        <p:spPr>
          <a:xfrm>
            <a:off x="258275" y="2209532"/>
            <a:ext cx="3586209" cy="1564270"/>
          </a:xfrm>
          <a:prstGeom prst="rect">
            <a:avLst/>
          </a:prstGeom>
        </p:spPr>
      </p:pic>
      <p:graphicFrame>
        <p:nvGraphicFramePr>
          <p:cNvPr id="21" name="对象 20">
            <a:extLst>
              <a:ext uri="{FF2B5EF4-FFF2-40B4-BE49-F238E27FC236}">
                <a16:creationId xmlns:a16="http://schemas.microsoft.com/office/drawing/2014/main" id="{8D8766CA-E406-4846-9827-A17F57803DDD}"/>
              </a:ext>
            </a:extLst>
          </p:cNvPr>
          <p:cNvGraphicFramePr>
            <a:graphicFrameLocks noChangeAspect="1"/>
          </p:cNvGraphicFramePr>
          <p:nvPr>
            <p:extLst>
              <p:ext uri="{D42A27DB-BD31-4B8C-83A1-F6EECF244321}">
                <p14:modId xmlns:p14="http://schemas.microsoft.com/office/powerpoint/2010/main" val="2772250231"/>
              </p:ext>
            </p:extLst>
          </p:nvPr>
        </p:nvGraphicFramePr>
        <p:xfrm>
          <a:off x="3784771" y="5713260"/>
          <a:ext cx="827087" cy="541885"/>
        </p:xfrm>
        <a:graphic>
          <a:graphicData uri="http://schemas.openxmlformats.org/presentationml/2006/ole">
            <mc:AlternateContent xmlns:mc="http://schemas.openxmlformats.org/markup-compatibility/2006">
              <mc:Choice xmlns:v="urn:schemas-microsoft-com:vml" Requires="v">
                <p:oleObj spid="_x0000_s160258" name="Equation" r:id="rId34" imgW="368280" imgH="241200" progId="Equation.DSMT4">
                  <p:embed/>
                </p:oleObj>
              </mc:Choice>
              <mc:Fallback>
                <p:oleObj name="Equation" r:id="rId34" imgW="368280" imgH="241200" progId="Equation.DSMT4">
                  <p:embed/>
                  <p:pic>
                    <p:nvPicPr>
                      <p:cNvPr id="0" name=""/>
                      <p:cNvPicPr/>
                      <p:nvPr/>
                    </p:nvPicPr>
                    <p:blipFill>
                      <a:blip r:embed="rId35"/>
                      <a:stretch>
                        <a:fillRect/>
                      </a:stretch>
                    </p:blipFill>
                    <p:spPr>
                      <a:xfrm>
                        <a:off x="3784771" y="5713260"/>
                        <a:ext cx="827087" cy="541885"/>
                      </a:xfrm>
                      <a:prstGeom prst="rect">
                        <a:avLst/>
                      </a:prstGeom>
                    </p:spPr>
                  </p:pic>
                </p:oleObj>
              </mc:Fallback>
            </mc:AlternateContent>
          </a:graphicData>
        </a:graphic>
      </p:graphicFrame>
    </p:spTree>
    <p:extLst>
      <p:ext uri="{BB962C8B-B14F-4D97-AF65-F5344CB8AC3E}">
        <p14:creationId xmlns:p14="http://schemas.microsoft.com/office/powerpoint/2010/main" val="15730683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84C8C-527E-4A0B-BAF3-50E3F7F8CAC3}"/>
              </a:ext>
            </a:extLst>
          </p:cNvPr>
          <p:cNvSpPr>
            <a:spLocks noGrp="1"/>
          </p:cNvSpPr>
          <p:nvPr>
            <p:ph type="title"/>
          </p:nvPr>
        </p:nvSpPr>
        <p:spPr>
          <a:xfrm>
            <a:off x="304800" y="267494"/>
            <a:ext cx="9652000" cy="563562"/>
          </a:xfrm>
        </p:spPr>
        <p:txBody>
          <a:bodyPr/>
          <a:lstStyle/>
          <a:p>
            <a:r>
              <a:rPr lang="zh-CN" altLang="en-US" sz="3600" dirty="0">
                <a:latin typeface="宋体" panose="02010600030101010101" pitchFamily="2" charset="-122"/>
                <a:ea typeface="宋体" panose="02010600030101010101" pitchFamily="2" charset="-122"/>
              </a:rPr>
              <a:t>二次剩余与公钥密码算法</a:t>
            </a:r>
            <a:endParaRPr lang="zh-CN" altLang="en-US" dirty="0"/>
          </a:p>
        </p:txBody>
      </p:sp>
      <p:sp>
        <p:nvSpPr>
          <p:cNvPr id="3" name="内容占位符 2">
            <a:extLst>
              <a:ext uri="{FF2B5EF4-FFF2-40B4-BE49-F238E27FC236}">
                <a16:creationId xmlns:a16="http://schemas.microsoft.com/office/drawing/2014/main" id="{6605345E-A8E8-4365-8FEA-37551D59218B}"/>
              </a:ext>
            </a:extLst>
          </p:cNvPr>
          <p:cNvSpPr>
            <a:spLocks noGrp="1"/>
          </p:cNvSpPr>
          <p:nvPr>
            <p:ph idx="1"/>
          </p:nvPr>
        </p:nvSpPr>
        <p:spPr>
          <a:xfrm>
            <a:off x="304800" y="1016850"/>
            <a:ext cx="11176000" cy="656842"/>
          </a:xfrm>
        </p:spPr>
        <p:txBody>
          <a:body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5.3.3</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       求解方程                与分解  是等价的。</a:t>
            </a:r>
          </a:p>
          <a:p>
            <a:endParaRPr lang="en-US" altLang="zh-CN" dirty="0"/>
          </a:p>
        </p:txBody>
      </p:sp>
      <p:sp>
        <p:nvSpPr>
          <p:cNvPr id="4" name="日期占位符 3">
            <a:extLst>
              <a:ext uri="{FF2B5EF4-FFF2-40B4-BE49-F238E27FC236}">
                <a16:creationId xmlns:a16="http://schemas.microsoft.com/office/drawing/2014/main" id="{2E00ECA0-139C-4BB1-9B86-D47D4C7DF81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70534B0A-2B2A-4319-BBA2-9AAA8D9EFAAA}"/>
              </a:ext>
            </a:extLst>
          </p:cNvPr>
          <p:cNvSpPr>
            <a:spLocks noGrp="1"/>
          </p:cNvSpPr>
          <p:nvPr>
            <p:ph type="sldNum" sz="quarter" idx="11"/>
          </p:nvPr>
        </p:nvSpPr>
        <p:spPr/>
        <p:txBody>
          <a:bodyPr/>
          <a:lstStyle/>
          <a:p>
            <a:fld id="{6D29F655-9AA2-4BC9-AAF1-1C184E14E187}" type="slidenum">
              <a:rPr lang="en-US" altLang="zh-CN" smtClean="0"/>
              <a:pPr/>
              <a:t>14</a:t>
            </a:fld>
            <a:endParaRPr lang="en-US" altLang="zh-CN"/>
          </a:p>
        </p:txBody>
      </p:sp>
      <p:pic>
        <p:nvPicPr>
          <p:cNvPr id="15" name="object 8">
            <a:extLst>
              <a:ext uri="{FF2B5EF4-FFF2-40B4-BE49-F238E27FC236}">
                <a16:creationId xmlns:a16="http://schemas.microsoft.com/office/drawing/2014/main" id="{87B3CC1D-3551-4BF2-B6F9-60A723E9DC36}"/>
              </a:ext>
            </a:extLst>
          </p:cNvPr>
          <p:cNvPicPr/>
          <p:nvPr/>
        </p:nvPicPr>
        <p:blipFill>
          <a:blip r:embed="rId3" cstate="print"/>
          <a:stretch>
            <a:fillRect/>
          </a:stretch>
        </p:blipFill>
        <p:spPr>
          <a:xfrm>
            <a:off x="56013" y="229440"/>
            <a:ext cx="313944" cy="656844"/>
          </a:xfrm>
          <a:prstGeom prst="rect">
            <a:avLst/>
          </a:prstGeom>
        </p:spPr>
      </p:pic>
      <p:sp>
        <p:nvSpPr>
          <p:cNvPr id="16" name="object 9">
            <a:extLst>
              <a:ext uri="{FF2B5EF4-FFF2-40B4-BE49-F238E27FC236}">
                <a16:creationId xmlns:a16="http://schemas.microsoft.com/office/drawing/2014/main" id="{0DD0EB50-139C-4FD3-BE1F-ACCD69D82D16}"/>
              </a:ext>
            </a:extLst>
          </p:cNvPr>
          <p:cNvSpPr/>
          <p:nvPr/>
        </p:nvSpPr>
        <p:spPr>
          <a:xfrm>
            <a:off x="345516" y="90573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graphicFrame>
        <p:nvGraphicFramePr>
          <p:cNvPr id="7" name="对象 6">
            <a:extLst>
              <a:ext uri="{FF2B5EF4-FFF2-40B4-BE49-F238E27FC236}">
                <a16:creationId xmlns:a16="http://schemas.microsoft.com/office/drawing/2014/main" id="{A6C9A497-A7E5-424B-A329-2267AE0904C3}"/>
              </a:ext>
            </a:extLst>
          </p:cNvPr>
          <p:cNvGraphicFramePr>
            <a:graphicFrameLocks noChangeAspect="1"/>
          </p:cNvGraphicFramePr>
          <p:nvPr>
            <p:extLst>
              <p:ext uri="{D42A27DB-BD31-4B8C-83A1-F6EECF244321}">
                <p14:modId xmlns:p14="http://schemas.microsoft.com/office/powerpoint/2010/main" val="1964779507"/>
              </p:ext>
            </p:extLst>
          </p:nvPr>
        </p:nvGraphicFramePr>
        <p:xfrm>
          <a:off x="2351870" y="1210127"/>
          <a:ext cx="1017712" cy="367507"/>
        </p:xfrm>
        <a:graphic>
          <a:graphicData uri="http://schemas.openxmlformats.org/presentationml/2006/ole">
            <mc:AlternateContent xmlns:mc="http://schemas.openxmlformats.org/markup-compatibility/2006">
              <mc:Choice xmlns:v="urn:schemas-microsoft-com:vml" Requires="v">
                <p:oleObj spid="_x0000_s192721" name="Equation" r:id="rId4" imgW="457200" imgH="164880" progId="Equation.DSMT4">
                  <p:embed/>
                </p:oleObj>
              </mc:Choice>
              <mc:Fallback>
                <p:oleObj name="Equation" r:id="rId4" imgW="457200" imgH="164880" progId="Equation.DSMT4">
                  <p:embed/>
                  <p:pic>
                    <p:nvPicPr>
                      <p:cNvPr id="0" name=""/>
                      <p:cNvPicPr/>
                      <p:nvPr/>
                    </p:nvPicPr>
                    <p:blipFill>
                      <a:blip r:embed="rId5"/>
                      <a:stretch>
                        <a:fillRect/>
                      </a:stretch>
                    </p:blipFill>
                    <p:spPr>
                      <a:xfrm>
                        <a:off x="2351870" y="1210127"/>
                        <a:ext cx="1017712" cy="36750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F4D513F-61C8-41C1-A4D2-B438DB88FC0D}"/>
              </a:ext>
            </a:extLst>
          </p:cNvPr>
          <p:cNvGraphicFramePr>
            <a:graphicFrameLocks noChangeAspect="1"/>
          </p:cNvGraphicFramePr>
          <p:nvPr>
            <p:extLst>
              <p:ext uri="{D42A27DB-BD31-4B8C-83A1-F6EECF244321}">
                <p14:modId xmlns:p14="http://schemas.microsoft.com/office/powerpoint/2010/main" val="890820633"/>
              </p:ext>
            </p:extLst>
          </p:nvPr>
        </p:nvGraphicFramePr>
        <p:xfrm>
          <a:off x="4672011" y="1016850"/>
          <a:ext cx="2273232" cy="568308"/>
        </p:xfrm>
        <a:graphic>
          <a:graphicData uri="http://schemas.openxmlformats.org/presentationml/2006/ole">
            <mc:AlternateContent xmlns:mc="http://schemas.openxmlformats.org/markup-compatibility/2006">
              <mc:Choice xmlns:v="urn:schemas-microsoft-com:vml" Requires="v">
                <p:oleObj spid="_x0000_s192722" name="Equation" r:id="rId6" imgW="812520" imgH="203040" progId="Equation.DSMT4">
                  <p:embed/>
                </p:oleObj>
              </mc:Choice>
              <mc:Fallback>
                <p:oleObj name="Equation" r:id="rId6" imgW="812520" imgH="203040" progId="Equation.DSMT4">
                  <p:embed/>
                  <p:pic>
                    <p:nvPicPr>
                      <p:cNvPr id="0" name=""/>
                      <p:cNvPicPr/>
                      <p:nvPr/>
                    </p:nvPicPr>
                    <p:blipFill>
                      <a:blip r:embed="rId7"/>
                      <a:stretch>
                        <a:fillRect/>
                      </a:stretch>
                    </p:blipFill>
                    <p:spPr>
                      <a:xfrm>
                        <a:off x="4672011" y="1016850"/>
                        <a:ext cx="2273232" cy="56830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194EABB8-58A4-4951-B618-DB302985AFD3}"/>
              </a:ext>
            </a:extLst>
          </p:cNvPr>
          <p:cNvGraphicFramePr>
            <a:graphicFrameLocks noChangeAspect="1"/>
          </p:cNvGraphicFramePr>
          <p:nvPr>
            <p:extLst>
              <p:ext uri="{D42A27DB-BD31-4B8C-83A1-F6EECF244321}">
                <p14:modId xmlns:p14="http://schemas.microsoft.com/office/powerpoint/2010/main" val="1154169896"/>
              </p:ext>
            </p:extLst>
          </p:nvPr>
        </p:nvGraphicFramePr>
        <p:xfrm>
          <a:off x="7903953" y="1210127"/>
          <a:ext cx="415925" cy="346075"/>
        </p:xfrm>
        <a:graphic>
          <a:graphicData uri="http://schemas.openxmlformats.org/presentationml/2006/ole">
            <mc:AlternateContent xmlns:mc="http://schemas.openxmlformats.org/markup-compatibility/2006">
              <mc:Choice xmlns:v="urn:schemas-microsoft-com:vml" Requires="v">
                <p:oleObj spid="_x0000_s192723" name="Equation" r:id="rId8" imgW="416191" imgH="345972" progId="Equation.DSMT4">
                  <p:embed/>
                </p:oleObj>
              </mc:Choice>
              <mc:Fallback>
                <p:oleObj name="Equation" r:id="rId8" imgW="416191" imgH="345972" progId="Equation.DSMT4">
                  <p:embed/>
                  <p:pic>
                    <p:nvPicPr>
                      <p:cNvPr id="0" name=""/>
                      <p:cNvPicPr/>
                      <p:nvPr/>
                    </p:nvPicPr>
                    <p:blipFill>
                      <a:blip r:embed="rId9"/>
                      <a:stretch>
                        <a:fillRect/>
                      </a:stretch>
                    </p:blipFill>
                    <p:spPr>
                      <a:xfrm>
                        <a:off x="7903953" y="1210127"/>
                        <a:ext cx="415925" cy="34607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5B8A530-F38C-4D2F-8E10-F70563E94A65}"/>
              </a:ext>
            </a:extLst>
          </p:cNvPr>
          <p:cNvSpPr txBox="1"/>
          <p:nvPr/>
        </p:nvSpPr>
        <p:spPr>
          <a:xfrm>
            <a:off x="345516" y="1883534"/>
            <a:ext cx="11517243" cy="2775760"/>
          </a:xfrm>
          <a:prstGeom prst="rect">
            <a:avLst/>
          </a:prstGeom>
          <a:noFill/>
        </p:spPr>
        <p:txBody>
          <a:bodyPr wrap="square">
            <a:spAutoFit/>
          </a:bodyPr>
          <a:lstStyle/>
          <a:p>
            <a:pPr>
              <a:lnSpc>
                <a:spcPct val="150000"/>
              </a:lnSpc>
              <a:spcBef>
                <a:spcPts val="1200"/>
              </a:spcBef>
              <a:buNone/>
            </a:pPr>
            <a:r>
              <a:rPr lang="zh-CN" altLang="en-US" sz="2400" b="1" dirty="0">
                <a:latin typeface="宋体" panose="02010600030101010101" pitchFamily="2" charset="-122"/>
                <a:ea typeface="宋体" panose="02010600030101010101" pitchFamily="2" charset="-122"/>
              </a:rPr>
              <a:t>证明 </a:t>
            </a:r>
            <a:r>
              <a:rPr lang="zh-CN" altLang="en-US" sz="2400" dirty="0">
                <a:latin typeface="宋体" panose="02010600030101010101" pitchFamily="2" charset="-122"/>
                <a:ea typeface="宋体" panose="02010600030101010101" pitchFamily="2" charset="-122"/>
              </a:rPr>
              <a:t> 当已知  的分解  和  ，可分别得方程             和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设</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个方程的解分别是                             由中国剩余定理可求得        ，即为         的四个平方根。</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反过来，已知        的两个不同的平方根（            和，    且           ），就可分解  。</a:t>
            </a:r>
          </a:p>
        </p:txBody>
      </p:sp>
      <p:graphicFrame>
        <p:nvGraphicFramePr>
          <p:cNvPr id="23" name="对象 22">
            <a:extLst>
              <a:ext uri="{FF2B5EF4-FFF2-40B4-BE49-F238E27FC236}">
                <a16:creationId xmlns:a16="http://schemas.microsoft.com/office/drawing/2014/main" id="{02BC2D76-0CB3-47B7-91CC-A68578D356DF}"/>
              </a:ext>
            </a:extLst>
          </p:cNvPr>
          <p:cNvGraphicFramePr>
            <a:graphicFrameLocks noChangeAspect="1"/>
          </p:cNvGraphicFramePr>
          <p:nvPr>
            <p:extLst>
              <p:ext uri="{D42A27DB-BD31-4B8C-83A1-F6EECF244321}">
                <p14:modId xmlns:p14="http://schemas.microsoft.com/office/powerpoint/2010/main" val="2566048"/>
              </p:ext>
            </p:extLst>
          </p:nvPr>
        </p:nvGraphicFramePr>
        <p:xfrm>
          <a:off x="2176261" y="2031595"/>
          <a:ext cx="414779" cy="347339"/>
        </p:xfrm>
        <a:graphic>
          <a:graphicData uri="http://schemas.openxmlformats.org/presentationml/2006/ole">
            <mc:AlternateContent xmlns:mc="http://schemas.openxmlformats.org/markup-compatibility/2006">
              <mc:Choice xmlns:v="urn:schemas-microsoft-com:vml" Requires="v">
                <p:oleObj spid="_x0000_s192724" name="Equation" r:id="rId10" imgW="126835" imgH="139518" progId="Equation.DSMT4">
                  <p:embed/>
                </p:oleObj>
              </mc:Choice>
              <mc:Fallback>
                <p:oleObj name="Equation" r:id="rId10" imgW="126835" imgH="139518" progId="Equation.DSMT4">
                  <p:embed/>
                  <p:pic>
                    <p:nvPicPr>
                      <p:cNvPr id="18" name="对象 17">
                        <a:extLst>
                          <a:ext uri="{FF2B5EF4-FFF2-40B4-BE49-F238E27FC236}">
                            <a16:creationId xmlns:a16="http://schemas.microsoft.com/office/drawing/2014/main" id="{59E1EB8B-BCAE-4319-A0EE-41CA06529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6261" y="2031595"/>
                        <a:ext cx="414779" cy="347339"/>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ECC733CB-48F6-4D0A-8DDE-AAB316D1E335}"/>
              </a:ext>
            </a:extLst>
          </p:cNvPr>
          <p:cNvGraphicFramePr>
            <a:graphicFrameLocks noChangeAspect="1"/>
          </p:cNvGraphicFramePr>
          <p:nvPr>
            <p:extLst>
              <p:ext uri="{D42A27DB-BD31-4B8C-83A1-F6EECF244321}">
                <p14:modId xmlns:p14="http://schemas.microsoft.com/office/powerpoint/2010/main" val="1371736953"/>
              </p:ext>
            </p:extLst>
          </p:nvPr>
        </p:nvGraphicFramePr>
        <p:xfrm>
          <a:off x="3439702" y="2086920"/>
          <a:ext cx="454417" cy="381619"/>
        </p:xfrm>
        <a:graphic>
          <a:graphicData uri="http://schemas.openxmlformats.org/presentationml/2006/ole">
            <mc:AlternateContent xmlns:mc="http://schemas.openxmlformats.org/markup-compatibility/2006">
              <mc:Choice xmlns:v="urn:schemas-microsoft-com:vml" Requires="v">
                <p:oleObj spid="_x0000_s192725" name="Equation" r:id="rId12" imgW="152268" imgH="164957" progId="Equation.DSMT4">
                  <p:embed/>
                </p:oleObj>
              </mc:Choice>
              <mc:Fallback>
                <p:oleObj name="Equation" r:id="rId12" imgW="152268" imgH="164957" progId="Equation.DSMT4">
                  <p:embed/>
                  <p:pic>
                    <p:nvPicPr>
                      <p:cNvPr id="19" name="对象 18">
                        <a:extLst>
                          <a:ext uri="{FF2B5EF4-FFF2-40B4-BE49-F238E27FC236}">
                            <a16:creationId xmlns:a16="http://schemas.microsoft.com/office/drawing/2014/main" id="{4C6B4C64-276F-435C-AA5A-C39895E941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9702" y="2086920"/>
                        <a:ext cx="454417" cy="381619"/>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75DAA78D-5E8B-4656-A3B6-D685CA4B38A8}"/>
              </a:ext>
            </a:extLst>
          </p:cNvPr>
          <p:cNvGraphicFramePr>
            <a:graphicFrameLocks noChangeAspect="1"/>
          </p:cNvGraphicFramePr>
          <p:nvPr>
            <p:extLst>
              <p:ext uri="{D42A27DB-BD31-4B8C-83A1-F6EECF244321}">
                <p14:modId xmlns:p14="http://schemas.microsoft.com/office/powerpoint/2010/main" val="2574333481"/>
              </p:ext>
            </p:extLst>
          </p:nvPr>
        </p:nvGraphicFramePr>
        <p:xfrm>
          <a:off x="4160144" y="2034199"/>
          <a:ext cx="454417" cy="391047"/>
        </p:xfrm>
        <a:graphic>
          <a:graphicData uri="http://schemas.openxmlformats.org/presentationml/2006/ole">
            <mc:AlternateContent xmlns:mc="http://schemas.openxmlformats.org/markup-compatibility/2006">
              <mc:Choice xmlns:v="urn:schemas-microsoft-com:vml" Requires="v">
                <p:oleObj spid="_x0000_s192726" name="Equation" r:id="rId14" imgW="126780" imgH="164814" progId="Equation.DSMT4">
                  <p:embed/>
                </p:oleObj>
              </mc:Choice>
              <mc:Fallback>
                <p:oleObj name="Equation" r:id="rId14" imgW="126780" imgH="164814" progId="Equation.DSMT4">
                  <p:embed/>
                  <p:pic>
                    <p:nvPicPr>
                      <p:cNvPr id="20" name="对象 19">
                        <a:extLst>
                          <a:ext uri="{FF2B5EF4-FFF2-40B4-BE49-F238E27FC236}">
                            <a16:creationId xmlns:a16="http://schemas.microsoft.com/office/drawing/2014/main" id="{F66C3665-BDD0-450F-AE0A-0760ED703A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44" y="2034199"/>
                        <a:ext cx="454417" cy="391047"/>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57D3BE7B-435C-403A-A06F-1DD9A67F348A}"/>
              </a:ext>
            </a:extLst>
          </p:cNvPr>
          <p:cNvGraphicFramePr>
            <a:graphicFrameLocks noChangeAspect="1"/>
          </p:cNvGraphicFramePr>
          <p:nvPr>
            <p:extLst>
              <p:ext uri="{D42A27DB-BD31-4B8C-83A1-F6EECF244321}">
                <p14:modId xmlns:p14="http://schemas.microsoft.com/office/powerpoint/2010/main" val="970148139"/>
              </p:ext>
            </p:extLst>
          </p:nvPr>
        </p:nvGraphicFramePr>
        <p:xfrm>
          <a:off x="6666826" y="1928281"/>
          <a:ext cx="1821229" cy="540258"/>
        </p:xfrm>
        <a:graphic>
          <a:graphicData uri="http://schemas.openxmlformats.org/presentationml/2006/ole">
            <mc:AlternateContent xmlns:mc="http://schemas.openxmlformats.org/markup-compatibility/2006">
              <mc:Choice xmlns:v="urn:schemas-microsoft-com:vml" Requires="v">
                <p:oleObj spid="_x0000_s192727" name="Equation" r:id="rId16" imgW="838200" imgH="228600" progId="Equation.DSMT4">
                  <p:embed/>
                </p:oleObj>
              </mc:Choice>
              <mc:Fallback>
                <p:oleObj name="Equation" r:id="rId16" imgW="838200" imgH="228600" progId="Equation.DSMT4">
                  <p:embed/>
                  <p:pic>
                    <p:nvPicPr>
                      <p:cNvPr id="12" name="对象 11">
                        <a:extLst>
                          <a:ext uri="{FF2B5EF4-FFF2-40B4-BE49-F238E27FC236}">
                            <a16:creationId xmlns:a16="http://schemas.microsoft.com/office/drawing/2014/main" id="{A49F49C1-0CD6-447C-B8E1-18E1D1038BB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66826" y="1928281"/>
                        <a:ext cx="1821229" cy="540258"/>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3CEF7A15-DEC2-4ECB-9132-1719C77A7FC6}"/>
              </a:ext>
            </a:extLst>
          </p:cNvPr>
          <p:cNvGraphicFramePr>
            <a:graphicFrameLocks noChangeAspect="1"/>
          </p:cNvGraphicFramePr>
          <p:nvPr>
            <p:extLst>
              <p:ext uri="{D42A27DB-BD31-4B8C-83A1-F6EECF244321}">
                <p14:modId xmlns:p14="http://schemas.microsoft.com/office/powerpoint/2010/main" val="3218054412"/>
              </p:ext>
            </p:extLst>
          </p:nvPr>
        </p:nvGraphicFramePr>
        <p:xfrm>
          <a:off x="8989285" y="1939008"/>
          <a:ext cx="1564850" cy="532511"/>
        </p:xfrm>
        <a:graphic>
          <a:graphicData uri="http://schemas.openxmlformats.org/presentationml/2006/ole">
            <mc:AlternateContent xmlns:mc="http://schemas.openxmlformats.org/markup-compatibility/2006">
              <mc:Choice xmlns:v="urn:schemas-microsoft-com:vml" Requires="v">
                <p:oleObj spid="_x0000_s192728" name="Equation" r:id="rId18" imgW="812447" imgH="228501" progId="Equation.DSMT4">
                  <p:embed/>
                </p:oleObj>
              </mc:Choice>
              <mc:Fallback>
                <p:oleObj name="Equation" r:id="rId18" imgW="812447" imgH="228501" progId="Equation.DSMT4">
                  <p:embed/>
                  <p:pic>
                    <p:nvPicPr>
                      <p:cNvPr id="16" name="对象 15">
                        <a:extLst>
                          <a:ext uri="{FF2B5EF4-FFF2-40B4-BE49-F238E27FC236}">
                            <a16:creationId xmlns:a16="http://schemas.microsoft.com/office/drawing/2014/main" id="{FD202A9D-B48E-4EFB-BFBF-2CFDB3F8F43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89285" y="1939008"/>
                        <a:ext cx="1564850" cy="532511"/>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D28E5AF1-B138-4E8D-BE54-2C009DC4D374}"/>
              </a:ext>
            </a:extLst>
          </p:cNvPr>
          <p:cNvGraphicFramePr>
            <a:graphicFrameLocks noChangeAspect="1"/>
          </p:cNvGraphicFramePr>
          <p:nvPr>
            <p:extLst>
              <p:ext uri="{D42A27DB-BD31-4B8C-83A1-F6EECF244321}">
                <p14:modId xmlns:p14="http://schemas.microsoft.com/office/powerpoint/2010/main" val="363477852"/>
              </p:ext>
            </p:extLst>
          </p:nvPr>
        </p:nvGraphicFramePr>
        <p:xfrm>
          <a:off x="2860726" y="2521826"/>
          <a:ext cx="3974987" cy="523875"/>
        </p:xfrm>
        <a:graphic>
          <a:graphicData uri="http://schemas.openxmlformats.org/presentationml/2006/ole">
            <mc:AlternateContent xmlns:mc="http://schemas.openxmlformats.org/markup-compatibility/2006">
              <mc:Choice xmlns:v="urn:schemas-microsoft-com:vml" Requires="v">
                <p:oleObj spid="_x0000_s192729" name="Equation" r:id="rId20" imgW="1892160" imgH="203040" progId="Equation.DSMT4">
                  <p:embed/>
                </p:oleObj>
              </mc:Choice>
              <mc:Fallback>
                <p:oleObj name="Equation" r:id="rId20" imgW="1892160" imgH="203040" progId="Equation.DSMT4">
                  <p:embed/>
                  <p:pic>
                    <p:nvPicPr>
                      <p:cNvPr id="23" name="对象 22">
                        <a:extLst>
                          <a:ext uri="{FF2B5EF4-FFF2-40B4-BE49-F238E27FC236}">
                            <a16:creationId xmlns:a16="http://schemas.microsoft.com/office/drawing/2014/main" id="{8E3E1A7D-A572-4C67-AB7C-65CD29D111B0}"/>
                          </a:ext>
                        </a:extLst>
                      </p:cNvPr>
                      <p:cNvPicPr>
                        <a:picLocks noChangeAspect="1" noChangeArrowheads="1"/>
                      </p:cNvPicPr>
                      <p:nvPr/>
                    </p:nvPicPr>
                    <p:blipFill>
                      <a:blip r:embed="rId21"/>
                      <a:srcRect/>
                      <a:stretch>
                        <a:fillRect/>
                      </a:stretch>
                    </p:blipFill>
                    <p:spPr bwMode="auto">
                      <a:xfrm>
                        <a:off x="2860726" y="2521826"/>
                        <a:ext cx="3974987" cy="52387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9B890168-2C08-40C6-A2C5-63304FDB267B}"/>
              </a:ext>
            </a:extLst>
          </p:cNvPr>
          <p:cNvGraphicFramePr>
            <a:graphicFrameLocks noChangeAspect="1"/>
          </p:cNvGraphicFramePr>
          <p:nvPr>
            <p:extLst>
              <p:ext uri="{D42A27DB-BD31-4B8C-83A1-F6EECF244321}">
                <p14:modId xmlns:p14="http://schemas.microsoft.com/office/powerpoint/2010/main" val="3548565271"/>
              </p:ext>
            </p:extLst>
          </p:nvPr>
        </p:nvGraphicFramePr>
        <p:xfrm>
          <a:off x="10134600" y="2557337"/>
          <a:ext cx="1162668" cy="420484"/>
        </p:xfrm>
        <a:graphic>
          <a:graphicData uri="http://schemas.openxmlformats.org/presentationml/2006/ole">
            <mc:AlternateContent xmlns:mc="http://schemas.openxmlformats.org/markup-compatibility/2006">
              <mc:Choice xmlns:v="urn:schemas-microsoft-com:vml" Requires="v">
                <p:oleObj spid="_x0000_s192730" name="Equation" r:id="rId22" imgW="520248" imgH="177646" progId="Equation.DSMT4">
                  <p:embed/>
                </p:oleObj>
              </mc:Choice>
              <mc:Fallback>
                <p:oleObj name="Equation" r:id="rId22" imgW="520248" imgH="177646" progId="Equation.DSMT4">
                  <p:embed/>
                  <p:pic>
                    <p:nvPicPr>
                      <p:cNvPr id="25" name="对象 24">
                        <a:extLst>
                          <a:ext uri="{FF2B5EF4-FFF2-40B4-BE49-F238E27FC236}">
                            <a16:creationId xmlns:a16="http://schemas.microsoft.com/office/drawing/2014/main" id="{6C568605-4FB7-4FA0-AE40-F3AE8DD80AD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134600" y="2557337"/>
                        <a:ext cx="1162668" cy="420484"/>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4A90AD66-59AC-4010-8745-8613C9CE3A34}"/>
              </a:ext>
            </a:extLst>
          </p:cNvPr>
          <p:cNvGraphicFramePr>
            <a:graphicFrameLocks noChangeAspect="1"/>
          </p:cNvGraphicFramePr>
          <p:nvPr>
            <p:extLst>
              <p:ext uri="{D42A27DB-BD31-4B8C-83A1-F6EECF244321}">
                <p14:modId xmlns:p14="http://schemas.microsoft.com/office/powerpoint/2010/main" val="2106240495"/>
              </p:ext>
            </p:extLst>
          </p:nvPr>
        </p:nvGraphicFramePr>
        <p:xfrm>
          <a:off x="1156072" y="3107708"/>
          <a:ext cx="1162668" cy="420484"/>
        </p:xfrm>
        <a:graphic>
          <a:graphicData uri="http://schemas.openxmlformats.org/presentationml/2006/ole">
            <mc:AlternateContent xmlns:mc="http://schemas.openxmlformats.org/markup-compatibility/2006">
              <mc:Choice xmlns:v="urn:schemas-microsoft-com:vml" Requires="v">
                <p:oleObj spid="_x0000_s192731" name="Equation" r:id="rId24" imgW="520248" imgH="177646" progId="Equation.DSMT4">
                  <p:embed/>
                </p:oleObj>
              </mc:Choice>
              <mc:Fallback>
                <p:oleObj name="Equation" r:id="rId24" imgW="520248" imgH="177646" progId="Equation.DSMT4">
                  <p:embed/>
                  <p:pic>
                    <p:nvPicPr>
                      <p:cNvPr id="27" name="对象 26">
                        <a:extLst>
                          <a:ext uri="{FF2B5EF4-FFF2-40B4-BE49-F238E27FC236}">
                            <a16:creationId xmlns:a16="http://schemas.microsoft.com/office/drawing/2014/main" id="{34FC44DB-A63C-4A8B-92E6-71C44CF2109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56072" y="3107708"/>
                        <a:ext cx="1162668" cy="420484"/>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B14EA6F9-B794-4C7B-A60B-C404379E5F1D}"/>
              </a:ext>
            </a:extLst>
          </p:cNvPr>
          <p:cNvGraphicFramePr>
            <a:graphicFrameLocks noChangeAspect="1"/>
          </p:cNvGraphicFramePr>
          <p:nvPr>
            <p:extLst>
              <p:ext uri="{D42A27DB-BD31-4B8C-83A1-F6EECF244321}">
                <p14:modId xmlns:p14="http://schemas.microsoft.com/office/powerpoint/2010/main" val="4911093"/>
              </p:ext>
            </p:extLst>
          </p:nvPr>
        </p:nvGraphicFramePr>
        <p:xfrm>
          <a:off x="2250595" y="3603592"/>
          <a:ext cx="1189107" cy="451820"/>
        </p:xfrm>
        <a:graphic>
          <a:graphicData uri="http://schemas.openxmlformats.org/presentationml/2006/ole">
            <mc:AlternateContent xmlns:mc="http://schemas.openxmlformats.org/markup-compatibility/2006">
              <mc:Choice xmlns:v="urn:schemas-microsoft-com:vml" Requires="v">
                <p:oleObj spid="_x0000_s192732" name="Equation" r:id="rId26" imgW="520248" imgH="177646" progId="Equation.DSMT4">
                  <p:embed/>
                </p:oleObj>
              </mc:Choice>
              <mc:Fallback>
                <p:oleObj name="Equation" r:id="rId26" imgW="520248" imgH="177646" progId="Equation.DSMT4">
                  <p:embed/>
                  <p:pic>
                    <p:nvPicPr>
                      <p:cNvPr id="29" name="对象 28">
                        <a:extLst>
                          <a:ext uri="{FF2B5EF4-FFF2-40B4-BE49-F238E27FC236}">
                            <a16:creationId xmlns:a16="http://schemas.microsoft.com/office/drawing/2014/main" id="{587B0B34-8292-428E-978C-5076FB01E6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50595" y="3603592"/>
                        <a:ext cx="1189107" cy="451820"/>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645CC2AA-BAAC-46D0-B427-C2F541E5AC2F}"/>
              </a:ext>
            </a:extLst>
          </p:cNvPr>
          <p:cNvGraphicFramePr>
            <a:graphicFrameLocks noChangeAspect="1"/>
          </p:cNvGraphicFramePr>
          <p:nvPr>
            <p:extLst>
              <p:ext uri="{D42A27DB-BD31-4B8C-83A1-F6EECF244321}">
                <p14:modId xmlns:p14="http://schemas.microsoft.com/office/powerpoint/2010/main" val="1772092617"/>
              </p:ext>
            </p:extLst>
          </p:nvPr>
        </p:nvGraphicFramePr>
        <p:xfrm>
          <a:off x="987155" y="4173716"/>
          <a:ext cx="1189106" cy="429086"/>
        </p:xfrm>
        <a:graphic>
          <a:graphicData uri="http://schemas.openxmlformats.org/presentationml/2006/ole">
            <mc:AlternateContent xmlns:mc="http://schemas.openxmlformats.org/markup-compatibility/2006">
              <mc:Choice xmlns:v="urn:schemas-microsoft-com:vml" Requires="v">
                <p:oleObj spid="_x0000_s192733" name="Equation" r:id="rId27" imgW="520248" imgH="177646" progId="Equation.DSMT4">
                  <p:embed/>
                </p:oleObj>
              </mc:Choice>
              <mc:Fallback>
                <p:oleObj name="Equation" r:id="rId27" imgW="520248" imgH="177646" progId="Equation.DSMT4">
                  <p:embed/>
                  <p:pic>
                    <p:nvPicPr>
                      <p:cNvPr id="31744" name="对象 31743">
                        <a:extLst>
                          <a:ext uri="{FF2B5EF4-FFF2-40B4-BE49-F238E27FC236}">
                            <a16:creationId xmlns:a16="http://schemas.microsoft.com/office/drawing/2014/main" id="{36F1086B-FB9A-446C-AFF1-726B399D34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87155" y="4173716"/>
                        <a:ext cx="1189106" cy="429086"/>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FEA6F389-7468-497B-A6BC-E81DF5A855FA}"/>
              </a:ext>
            </a:extLst>
          </p:cNvPr>
          <p:cNvGraphicFramePr>
            <a:graphicFrameLocks noChangeAspect="1"/>
          </p:cNvGraphicFramePr>
          <p:nvPr>
            <p:extLst>
              <p:ext uri="{D42A27DB-BD31-4B8C-83A1-F6EECF244321}">
                <p14:modId xmlns:p14="http://schemas.microsoft.com/office/powerpoint/2010/main" val="540292634"/>
              </p:ext>
            </p:extLst>
          </p:nvPr>
        </p:nvGraphicFramePr>
        <p:xfrm>
          <a:off x="6783313" y="3649184"/>
          <a:ext cx="1146409" cy="429085"/>
        </p:xfrm>
        <a:graphic>
          <a:graphicData uri="http://schemas.openxmlformats.org/presentationml/2006/ole">
            <mc:AlternateContent xmlns:mc="http://schemas.openxmlformats.org/markup-compatibility/2006">
              <mc:Choice xmlns:v="urn:schemas-microsoft-com:vml" Requires="v">
                <p:oleObj spid="_x0000_s192734" name="Equation" r:id="rId29" imgW="545626" imgH="177646" progId="Equation.DSMT4">
                  <p:embed/>
                </p:oleObj>
              </mc:Choice>
              <mc:Fallback>
                <p:oleObj name="Equation" r:id="rId29" imgW="545626" imgH="177646" progId="Equation.DSMT4">
                  <p:embed/>
                  <p:pic>
                    <p:nvPicPr>
                      <p:cNvPr id="31746" name="对象 31745">
                        <a:extLst>
                          <a:ext uri="{FF2B5EF4-FFF2-40B4-BE49-F238E27FC236}">
                            <a16:creationId xmlns:a16="http://schemas.microsoft.com/office/drawing/2014/main" id="{A0CDAD10-7C95-46B6-B074-C970571D5BB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83313" y="3649184"/>
                        <a:ext cx="1146409" cy="42908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6D0FA2CA-1B9A-41E9-96FA-5873D3152F9C}"/>
              </a:ext>
            </a:extLst>
          </p:cNvPr>
          <p:cNvGraphicFramePr>
            <a:graphicFrameLocks noChangeAspect="1"/>
          </p:cNvGraphicFramePr>
          <p:nvPr>
            <p:extLst>
              <p:ext uri="{D42A27DB-BD31-4B8C-83A1-F6EECF244321}">
                <p14:modId xmlns:p14="http://schemas.microsoft.com/office/powerpoint/2010/main" val="3733115827"/>
              </p:ext>
            </p:extLst>
          </p:nvPr>
        </p:nvGraphicFramePr>
        <p:xfrm>
          <a:off x="9301890" y="3638661"/>
          <a:ext cx="1971443" cy="450130"/>
        </p:xfrm>
        <a:graphic>
          <a:graphicData uri="http://schemas.openxmlformats.org/presentationml/2006/ole">
            <mc:AlternateContent xmlns:mc="http://schemas.openxmlformats.org/markup-compatibility/2006">
              <mc:Choice xmlns:v="urn:schemas-microsoft-com:vml" Requires="v">
                <p:oleObj spid="_x0000_s192735" name="Equation" r:id="rId31" imgW="863225" imgH="190417" progId="Equation.DSMT4">
                  <p:embed/>
                </p:oleObj>
              </mc:Choice>
              <mc:Fallback>
                <p:oleObj name="Equation" r:id="rId31" imgW="863225" imgH="190417" progId="Equation.DSMT4">
                  <p:embed/>
                  <p:pic>
                    <p:nvPicPr>
                      <p:cNvPr id="31749" name="对象 31748">
                        <a:extLst>
                          <a:ext uri="{FF2B5EF4-FFF2-40B4-BE49-F238E27FC236}">
                            <a16:creationId xmlns:a16="http://schemas.microsoft.com/office/drawing/2014/main" id="{53C8B34E-EF08-402C-89A2-C780E0CC6D5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301890" y="3638661"/>
                        <a:ext cx="1971443" cy="450130"/>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82D89FB4-487F-466B-8D3C-17539F869BB1}"/>
              </a:ext>
            </a:extLst>
          </p:cNvPr>
          <p:cNvGraphicFramePr>
            <a:graphicFrameLocks noChangeAspect="1"/>
          </p:cNvGraphicFramePr>
          <p:nvPr>
            <p:extLst>
              <p:ext uri="{D42A27DB-BD31-4B8C-83A1-F6EECF244321}">
                <p14:modId xmlns:p14="http://schemas.microsoft.com/office/powerpoint/2010/main" val="68035358"/>
              </p:ext>
            </p:extLst>
          </p:nvPr>
        </p:nvGraphicFramePr>
        <p:xfrm>
          <a:off x="4200224" y="4278330"/>
          <a:ext cx="414337" cy="347663"/>
        </p:xfrm>
        <a:graphic>
          <a:graphicData uri="http://schemas.openxmlformats.org/presentationml/2006/ole">
            <mc:AlternateContent xmlns:mc="http://schemas.openxmlformats.org/markup-compatibility/2006">
              <mc:Choice xmlns:v="urn:schemas-microsoft-com:vml" Requires="v">
                <p:oleObj spid="_x0000_s192736" name="Equation" r:id="rId33" imgW="414751" imgH="347772" progId="Equation.DSMT4">
                  <p:embed/>
                </p:oleObj>
              </mc:Choice>
              <mc:Fallback>
                <p:oleObj name="Equation" r:id="rId33" imgW="414751" imgH="347772" progId="Equation.DSMT4">
                  <p:embed/>
                  <p:pic>
                    <p:nvPicPr>
                      <p:cNvPr id="0" name=""/>
                      <p:cNvPicPr/>
                      <p:nvPr/>
                    </p:nvPicPr>
                    <p:blipFill>
                      <a:blip r:embed="rId34"/>
                      <a:stretch>
                        <a:fillRect/>
                      </a:stretch>
                    </p:blipFill>
                    <p:spPr>
                      <a:xfrm>
                        <a:off x="4200224" y="4278330"/>
                        <a:ext cx="414337" cy="347663"/>
                      </a:xfrm>
                      <a:prstGeom prst="rect">
                        <a:avLst/>
                      </a:prstGeom>
                    </p:spPr>
                  </p:pic>
                </p:oleObj>
              </mc:Fallback>
            </mc:AlternateContent>
          </a:graphicData>
        </a:graphic>
      </p:graphicFrame>
    </p:spTree>
    <p:extLst>
      <p:ext uri="{BB962C8B-B14F-4D97-AF65-F5344CB8AC3E}">
        <p14:creationId xmlns:p14="http://schemas.microsoft.com/office/powerpoint/2010/main" val="356976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84C8C-527E-4A0B-BAF3-50E3F7F8CAC3}"/>
              </a:ext>
            </a:extLst>
          </p:cNvPr>
          <p:cNvSpPr>
            <a:spLocks noGrp="1"/>
          </p:cNvSpPr>
          <p:nvPr>
            <p:ph type="title"/>
          </p:nvPr>
        </p:nvSpPr>
        <p:spPr>
          <a:xfrm>
            <a:off x="304800" y="267494"/>
            <a:ext cx="9652000" cy="563562"/>
          </a:xfrm>
        </p:spPr>
        <p:txBody>
          <a:bodyPr/>
          <a:lstStyle/>
          <a:p>
            <a:r>
              <a:rPr lang="zh-CN" altLang="en-US" sz="3600" dirty="0">
                <a:latin typeface="宋体" panose="02010600030101010101" pitchFamily="2" charset="-122"/>
                <a:ea typeface="宋体" panose="02010600030101010101" pitchFamily="2" charset="-122"/>
              </a:rPr>
              <a:t>二次剩余与公钥密码算法</a:t>
            </a:r>
            <a:endParaRPr lang="zh-CN" altLang="en-US" dirty="0"/>
          </a:p>
        </p:txBody>
      </p:sp>
      <p:sp>
        <p:nvSpPr>
          <p:cNvPr id="3" name="内容占位符 2">
            <a:extLst>
              <a:ext uri="{FF2B5EF4-FFF2-40B4-BE49-F238E27FC236}">
                <a16:creationId xmlns:a16="http://schemas.microsoft.com/office/drawing/2014/main" id="{6605345E-A8E8-4365-8FEA-37551D59218B}"/>
              </a:ext>
            </a:extLst>
          </p:cNvPr>
          <p:cNvSpPr>
            <a:spLocks noGrp="1"/>
          </p:cNvSpPr>
          <p:nvPr>
            <p:ph idx="1"/>
          </p:nvPr>
        </p:nvSpPr>
        <p:spPr>
          <a:xfrm>
            <a:off x="304800" y="1016850"/>
            <a:ext cx="11176000" cy="656842"/>
          </a:xfrm>
        </p:spPr>
        <p:txBody>
          <a:body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5.3.3</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       求解方程                与分解  是等价的。</a:t>
            </a:r>
          </a:p>
          <a:p>
            <a:endParaRPr lang="en-US" altLang="zh-CN" dirty="0"/>
          </a:p>
        </p:txBody>
      </p:sp>
      <p:sp>
        <p:nvSpPr>
          <p:cNvPr id="4" name="日期占位符 3">
            <a:extLst>
              <a:ext uri="{FF2B5EF4-FFF2-40B4-BE49-F238E27FC236}">
                <a16:creationId xmlns:a16="http://schemas.microsoft.com/office/drawing/2014/main" id="{2E00ECA0-139C-4BB1-9B86-D47D4C7DF81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70534B0A-2B2A-4319-BBA2-9AAA8D9EFAAA}"/>
              </a:ext>
            </a:extLst>
          </p:cNvPr>
          <p:cNvSpPr>
            <a:spLocks noGrp="1"/>
          </p:cNvSpPr>
          <p:nvPr>
            <p:ph type="sldNum" sz="quarter" idx="11"/>
          </p:nvPr>
        </p:nvSpPr>
        <p:spPr/>
        <p:txBody>
          <a:bodyPr/>
          <a:lstStyle/>
          <a:p>
            <a:fld id="{6D29F655-9AA2-4BC9-AAF1-1C184E14E187}" type="slidenum">
              <a:rPr lang="en-US" altLang="zh-CN" smtClean="0"/>
              <a:pPr/>
              <a:t>15</a:t>
            </a:fld>
            <a:endParaRPr lang="en-US" altLang="zh-CN"/>
          </a:p>
        </p:txBody>
      </p:sp>
      <p:pic>
        <p:nvPicPr>
          <p:cNvPr id="15" name="object 8">
            <a:extLst>
              <a:ext uri="{FF2B5EF4-FFF2-40B4-BE49-F238E27FC236}">
                <a16:creationId xmlns:a16="http://schemas.microsoft.com/office/drawing/2014/main" id="{87B3CC1D-3551-4BF2-B6F9-60A723E9DC36}"/>
              </a:ext>
            </a:extLst>
          </p:cNvPr>
          <p:cNvPicPr/>
          <p:nvPr/>
        </p:nvPicPr>
        <p:blipFill>
          <a:blip r:embed="rId3" cstate="print"/>
          <a:stretch>
            <a:fillRect/>
          </a:stretch>
        </p:blipFill>
        <p:spPr>
          <a:xfrm>
            <a:off x="56013" y="229440"/>
            <a:ext cx="313944" cy="656844"/>
          </a:xfrm>
          <a:prstGeom prst="rect">
            <a:avLst/>
          </a:prstGeom>
        </p:spPr>
      </p:pic>
      <p:sp>
        <p:nvSpPr>
          <p:cNvPr id="16" name="object 9">
            <a:extLst>
              <a:ext uri="{FF2B5EF4-FFF2-40B4-BE49-F238E27FC236}">
                <a16:creationId xmlns:a16="http://schemas.microsoft.com/office/drawing/2014/main" id="{0DD0EB50-139C-4FD3-BE1F-ACCD69D82D16}"/>
              </a:ext>
            </a:extLst>
          </p:cNvPr>
          <p:cNvSpPr/>
          <p:nvPr/>
        </p:nvSpPr>
        <p:spPr>
          <a:xfrm>
            <a:off x="345516" y="90573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graphicFrame>
        <p:nvGraphicFramePr>
          <p:cNvPr id="7" name="对象 6">
            <a:extLst>
              <a:ext uri="{FF2B5EF4-FFF2-40B4-BE49-F238E27FC236}">
                <a16:creationId xmlns:a16="http://schemas.microsoft.com/office/drawing/2014/main" id="{A6C9A497-A7E5-424B-A329-2267AE0904C3}"/>
              </a:ext>
            </a:extLst>
          </p:cNvPr>
          <p:cNvGraphicFramePr>
            <a:graphicFrameLocks noChangeAspect="1"/>
          </p:cNvGraphicFramePr>
          <p:nvPr/>
        </p:nvGraphicFramePr>
        <p:xfrm>
          <a:off x="2351870" y="1210127"/>
          <a:ext cx="1017712" cy="367507"/>
        </p:xfrm>
        <a:graphic>
          <a:graphicData uri="http://schemas.openxmlformats.org/presentationml/2006/ole">
            <mc:AlternateContent xmlns:mc="http://schemas.openxmlformats.org/markup-compatibility/2006">
              <mc:Choice xmlns:v="urn:schemas-microsoft-com:vml" Requires="v">
                <p:oleObj spid="_x0000_s198826" name="Equation" r:id="rId4" imgW="457200" imgH="164880" progId="Equation.DSMT4">
                  <p:embed/>
                </p:oleObj>
              </mc:Choice>
              <mc:Fallback>
                <p:oleObj name="Equation" r:id="rId4" imgW="457200" imgH="164880" progId="Equation.DSMT4">
                  <p:embed/>
                  <p:pic>
                    <p:nvPicPr>
                      <p:cNvPr id="7" name="对象 6">
                        <a:extLst>
                          <a:ext uri="{FF2B5EF4-FFF2-40B4-BE49-F238E27FC236}">
                            <a16:creationId xmlns:a16="http://schemas.microsoft.com/office/drawing/2014/main" id="{A6C9A497-A7E5-424B-A329-2267AE0904C3}"/>
                          </a:ext>
                        </a:extLst>
                      </p:cNvPr>
                      <p:cNvPicPr/>
                      <p:nvPr/>
                    </p:nvPicPr>
                    <p:blipFill>
                      <a:blip r:embed="rId5"/>
                      <a:stretch>
                        <a:fillRect/>
                      </a:stretch>
                    </p:blipFill>
                    <p:spPr>
                      <a:xfrm>
                        <a:off x="2351870" y="1210127"/>
                        <a:ext cx="1017712" cy="36750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F4D513F-61C8-41C1-A4D2-B438DB88FC0D}"/>
              </a:ext>
            </a:extLst>
          </p:cNvPr>
          <p:cNvGraphicFramePr>
            <a:graphicFrameLocks noChangeAspect="1"/>
          </p:cNvGraphicFramePr>
          <p:nvPr/>
        </p:nvGraphicFramePr>
        <p:xfrm>
          <a:off x="4672011" y="1016850"/>
          <a:ext cx="2273232" cy="568308"/>
        </p:xfrm>
        <a:graphic>
          <a:graphicData uri="http://schemas.openxmlformats.org/presentationml/2006/ole">
            <mc:AlternateContent xmlns:mc="http://schemas.openxmlformats.org/markup-compatibility/2006">
              <mc:Choice xmlns:v="urn:schemas-microsoft-com:vml" Requires="v">
                <p:oleObj spid="_x0000_s198827" name="Equation" r:id="rId6" imgW="812520" imgH="203040" progId="Equation.DSMT4">
                  <p:embed/>
                </p:oleObj>
              </mc:Choice>
              <mc:Fallback>
                <p:oleObj name="Equation" r:id="rId6" imgW="812520" imgH="203040" progId="Equation.DSMT4">
                  <p:embed/>
                  <p:pic>
                    <p:nvPicPr>
                      <p:cNvPr id="19" name="对象 18">
                        <a:extLst>
                          <a:ext uri="{FF2B5EF4-FFF2-40B4-BE49-F238E27FC236}">
                            <a16:creationId xmlns:a16="http://schemas.microsoft.com/office/drawing/2014/main" id="{5F4D513F-61C8-41C1-A4D2-B438DB88FC0D}"/>
                          </a:ext>
                        </a:extLst>
                      </p:cNvPr>
                      <p:cNvPicPr/>
                      <p:nvPr/>
                    </p:nvPicPr>
                    <p:blipFill>
                      <a:blip r:embed="rId7"/>
                      <a:stretch>
                        <a:fillRect/>
                      </a:stretch>
                    </p:blipFill>
                    <p:spPr>
                      <a:xfrm>
                        <a:off x="4672011" y="1016850"/>
                        <a:ext cx="2273232" cy="56830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194EABB8-58A4-4951-B618-DB302985AFD3}"/>
              </a:ext>
            </a:extLst>
          </p:cNvPr>
          <p:cNvGraphicFramePr>
            <a:graphicFrameLocks noChangeAspect="1"/>
          </p:cNvGraphicFramePr>
          <p:nvPr/>
        </p:nvGraphicFramePr>
        <p:xfrm>
          <a:off x="7903953" y="1210127"/>
          <a:ext cx="415925" cy="346075"/>
        </p:xfrm>
        <a:graphic>
          <a:graphicData uri="http://schemas.openxmlformats.org/presentationml/2006/ole">
            <mc:AlternateContent xmlns:mc="http://schemas.openxmlformats.org/markup-compatibility/2006">
              <mc:Choice xmlns:v="urn:schemas-microsoft-com:vml" Requires="v">
                <p:oleObj spid="_x0000_s198828" name="Equation" r:id="rId8" imgW="416191" imgH="345972" progId="Equation.DSMT4">
                  <p:embed/>
                </p:oleObj>
              </mc:Choice>
              <mc:Fallback>
                <p:oleObj name="Equation" r:id="rId8" imgW="416191" imgH="345972" progId="Equation.DSMT4">
                  <p:embed/>
                  <p:pic>
                    <p:nvPicPr>
                      <p:cNvPr id="20" name="对象 19">
                        <a:extLst>
                          <a:ext uri="{FF2B5EF4-FFF2-40B4-BE49-F238E27FC236}">
                            <a16:creationId xmlns:a16="http://schemas.microsoft.com/office/drawing/2014/main" id="{194EABB8-58A4-4951-B618-DB302985AFD3}"/>
                          </a:ext>
                        </a:extLst>
                      </p:cNvPr>
                      <p:cNvPicPr/>
                      <p:nvPr/>
                    </p:nvPicPr>
                    <p:blipFill>
                      <a:blip r:embed="rId9"/>
                      <a:stretch>
                        <a:fillRect/>
                      </a:stretch>
                    </p:blipFill>
                    <p:spPr>
                      <a:xfrm>
                        <a:off x="7903953" y="1210127"/>
                        <a:ext cx="415925" cy="34607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5B8A530-F38C-4D2F-8E10-F70563E94A65}"/>
              </a:ext>
            </a:extLst>
          </p:cNvPr>
          <p:cNvSpPr txBox="1"/>
          <p:nvPr/>
        </p:nvSpPr>
        <p:spPr>
          <a:xfrm>
            <a:off x="345516" y="1600200"/>
            <a:ext cx="11517243" cy="1113766"/>
          </a:xfrm>
          <a:prstGeom prst="rect">
            <a:avLst/>
          </a:prstGeom>
          <a:noFill/>
        </p:spPr>
        <p:txBody>
          <a:bodyPr wrap="square">
            <a:spAutoFit/>
          </a:bodyPr>
          <a:lstStyle/>
          <a:p>
            <a:pPr>
              <a:lnSpc>
                <a:spcPct val="150000"/>
              </a:lnSpc>
              <a:spcBef>
                <a:spcPct val="0"/>
              </a:spcBef>
              <a:buNone/>
            </a:pPr>
            <a:r>
              <a:rPr lang="zh-CN" altLang="en-US" sz="2400" dirty="0">
                <a:latin typeface="宋体" panose="02010600030101010101" pitchFamily="2" charset="-122"/>
              </a:rPr>
              <a:t>证明：</a:t>
            </a:r>
            <a:r>
              <a:rPr lang="zh-CN" altLang="en-US" sz="2400" dirty="0">
                <a:latin typeface="宋体" panose="02010600030101010101" pitchFamily="2" charset="-122"/>
                <a:ea typeface="宋体" panose="02010600030101010101" pitchFamily="2" charset="-122"/>
              </a:rPr>
              <a:t>已知        的两个不同的平方根（            和，    且              ），就可分解  。</a:t>
            </a:r>
          </a:p>
        </p:txBody>
      </p:sp>
      <p:graphicFrame>
        <p:nvGraphicFramePr>
          <p:cNvPr id="30" name="对象 29">
            <a:extLst>
              <a:ext uri="{FF2B5EF4-FFF2-40B4-BE49-F238E27FC236}">
                <a16:creationId xmlns:a16="http://schemas.microsoft.com/office/drawing/2014/main" id="{4A90AD66-59AC-4010-8745-8613C9CE3A34}"/>
              </a:ext>
            </a:extLst>
          </p:cNvPr>
          <p:cNvGraphicFramePr>
            <a:graphicFrameLocks noChangeAspect="1"/>
          </p:cNvGraphicFramePr>
          <p:nvPr>
            <p:extLst>
              <p:ext uri="{D42A27DB-BD31-4B8C-83A1-F6EECF244321}">
                <p14:modId xmlns:p14="http://schemas.microsoft.com/office/powerpoint/2010/main" val="1368586963"/>
              </p:ext>
            </p:extLst>
          </p:nvPr>
        </p:nvGraphicFramePr>
        <p:xfrm>
          <a:off x="2027727" y="1729249"/>
          <a:ext cx="1162668" cy="420484"/>
        </p:xfrm>
        <a:graphic>
          <a:graphicData uri="http://schemas.openxmlformats.org/presentationml/2006/ole">
            <mc:AlternateContent xmlns:mc="http://schemas.openxmlformats.org/markup-compatibility/2006">
              <mc:Choice xmlns:v="urn:schemas-microsoft-com:vml" Requires="v">
                <p:oleObj spid="_x0000_s198829" name="Equation" r:id="rId10" imgW="520248" imgH="177646" progId="Equation.DSMT4">
                  <p:embed/>
                </p:oleObj>
              </mc:Choice>
              <mc:Fallback>
                <p:oleObj name="Equation" r:id="rId10" imgW="520248" imgH="177646" progId="Equation.DSMT4">
                  <p:embed/>
                  <p:pic>
                    <p:nvPicPr>
                      <p:cNvPr id="30" name="对象 29">
                        <a:extLst>
                          <a:ext uri="{FF2B5EF4-FFF2-40B4-BE49-F238E27FC236}">
                            <a16:creationId xmlns:a16="http://schemas.microsoft.com/office/drawing/2014/main" id="{4A90AD66-59AC-4010-8745-8613C9CE3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7727" y="1729249"/>
                        <a:ext cx="1162668" cy="420484"/>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645CC2AA-BAAC-46D0-B427-C2F541E5AC2F}"/>
              </a:ext>
            </a:extLst>
          </p:cNvPr>
          <p:cNvGraphicFramePr>
            <a:graphicFrameLocks noChangeAspect="1"/>
          </p:cNvGraphicFramePr>
          <p:nvPr>
            <p:extLst>
              <p:ext uri="{D42A27DB-BD31-4B8C-83A1-F6EECF244321}">
                <p14:modId xmlns:p14="http://schemas.microsoft.com/office/powerpoint/2010/main" val="3461980077"/>
              </p:ext>
            </p:extLst>
          </p:nvPr>
        </p:nvGraphicFramePr>
        <p:xfrm>
          <a:off x="6350690" y="1712928"/>
          <a:ext cx="1189106" cy="429086"/>
        </p:xfrm>
        <a:graphic>
          <a:graphicData uri="http://schemas.openxmlformats.org/presentationml/2006/ole">
            <mc:AlternateContent xmlns:mc="http://schemas.openxmlformats.org/markup-compatibility/2006">
              <mc:Choice xmlns:v="urn:schemas-microsoft-com:vml" Requires="v">
                <p:oleObj spid="_x0000_s198830" name="Equation" r:id="rId12" imgW="520248" imgH="177646" progId="Equation.DSMT4">
                  <p:embed/>
                </p:oleObj>
              </mc:Choice>
              <mc:Fallback>
                <p:oleObj name="Equation" r:id="rId12" imgW="520248" imgH="177646" progId="Equation.DSMT4">
                  <p:embed/>
                  <p:pic>
                    <p:nvPicPr>
                      <p:cNvPr id="32" name="对象 31">
                        <a:extLst>
                          <a:ext uri="{FF2B5EF4-FFF2-40B4-BE49-F238E27FC236}">
                            <a16:creationId xmlns:a16="http://schemas.microsoft.com/office/drawing/2014/main" id="{645CC2AA-BAAC-46D0-B427-C2F541E5AC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0690" y="1712928"/>
                        <a:ext cx="1189106" cy="429086"/>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FEA6F389-7468-497B-A6BC-E81DF5A855FA}"/>
              </a:ext>
            </a:extLst>
          </p:cNvPr>
          <p:cNvGraphicFramePr>
            <a:graphicFrameLocks noChangeAspect="1"/>
          </p:cNvGraphicFramePr>
          <p:nvPr>
            <p:extLst>
              <p:ext uri="{D42A27DB-BD31-4B8C-83A1-F6EECF244321}">
                <p14:modId xmlns:p14="http://schemas.microsoft.com/office/powerpoint/2010/main" val="2956341176"/>
              </p:ext>
            </p:extLst>
          </p:nvPr>
        </p:nvGraphicFramePr>
        <p:xfrm>
          <a:off x="8915400" y="1704468"/>
          <a:ext cx="1146409" cy="429085"/>
        </p:xfrm>
        <a:graphic>
          <a:graphicData uri="http://schemas.openxmlformats.org/presentationml/2006/ole">
            <mc:AlternateContent xmlns:mc="http://schemas.openxmlformats.org/markup-compatibility/2006">
              <mc:Choice xmlns:v="urn:schemas-microsoft-com:vml" Requires="v">
                <p:oleObj spid="_x0000_s198831" name="Equation" r:id="rId14" imgW="545626" imgH="177646" progId="Equation.DSMT4">
                  <p:embed/>
                </p:oleObj>
              </mc:Choice>
              <mc:Fallback>
                <p:oleObj name="Equation" r:id="rId14" imgW="545626" imgH="177646" progId="Equation.DSMT4">
                  <p:embed/>
                  <p:pic>
                    <p:nvPicPr>
                      <p:cNvPr id="33" name="对象 32">
                        <a:extLst>
                          <a:ext uri="{FF2B5EF4-FFF2-40B4-BE49-F238E27FC236}">
                            <a16:creationId xmlns:a16="http://schemas.microsoft.com/office/drawing/2014/main" id="{FEA6F389-7468-497B-A6BC-E81DF5A855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15400" y="1704468"/>
                        <a:ext cx="1146409" cy="42908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6D0FA2CA-1B9A-41E9-96FA-5873D3152F9C}"/>
              </a:ext>
            </a:extLst>
          </p:cNvPr>
          <p:cNvGraphicFramePr>
            <a:graphicFrameLocks noChangeAspect="1"/>
          </p:cNvGraphicFramePr>
          <p:nvPr>
            <p:extLst>
              <p:ext uri="{D42A27DB-BD31-4B8C-83A1-F6EECF244321}">
                <p14:modId xmlns:p14="http://schemas.microsoft.com/office/powerpoint/2010/main" val="2314143031"/>
              </p:ext>
            </p:extLst>
          </p:nvPr>
        </p:nvGraphicFramePr>
        <p:xfrm>
          <a:off x="762000" y="2263836"/>
          <a:ext cx="1971443" cy="450130"/>
        </p:xfrm>
        <a:graphic>
          <a:graphicData uri="http://schemas.openxmlformats.org/presentationml/2006/ole">
            <mc:AlternateContent xmlns:mc="http://schemas.openxmlformats.org/markup-compatibility/2006">
              <mc:Choice xmlns:v="urn:schemas-microsoft-com:vml" Requires="v">
                <p:oleObj spid="_x0000_s198832" name="Equation" r:id="rId16" imgW="863225" imgH="190417" progId="Equation.DSMT4">
                  <p:embed/>
                </p:oleObj>
              </mc:Choice>
              <mc:Fallback>
                <p:oleObj name="Equation" r:id="rId16" imgW="863225" imgH="190417" progId="Equation.DSMT4">
                  <p:embed/>
                  <p:pic>
                    <p:nvPicPr>
                      <p:cNvPr id="34" name="对象 33">
                        <a:extLst>
                          <a:ext uri="{FF2B5EF4-FFF2-40B4-BE49-F238E27FC236}">
                            <a16:creationId xmlns:a16="http://schemas.microsoft.com/office/drawing/2014/main" id="{6D0FA2CA-1B9A-41E9-96FA-5873D3152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000" y="2263836"/>
                        <a:ext cx="1971443" cy="450130"/>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82D89FB4-487F-466B-8D3C-17539F869BB1}"/>
              </a:ext>
            </a:extLst>
          </p:cNvPr>
          <p:cNvGraphicFramePr>
            <a:graphicFrameLocks noChangeAspect="1"/>
          </p:cNvGraphicFramePr>
          <p:nvPr>
            <p:extLst>
              <p:ext uri="{D42A27DB-BD31-4B8C-83A1-F6EECF244321}">
                <p14:modId xmlns:p14="http://schemas.microsoft.com/office/powerpoint/2010/main" val="1801459357"/>
              </p:ext>
            </p:extLst>
          </p:nvPr>
        </p:nvGraphicFramePr>
        <p:xfrm>
          <a:off x="4716463" y="2336486"/>
          <a:ext cx="414337" cy="347663"/>
        </p:xfrm>
        <a:graphic>
          <a:graphicData uri="http://schemas.openxmlformats.org/presentationml/2006/ole">
            <mc:AlternateContent xmlns:mc="http://schemas.openxmlformats.org/markup-compatibility/2006">
              <mc:Choice xmlns:v="urn:schemas-microsoft-com:vml" Requires="v">
                <p:oleObj spid="_x0000_s198833" name="Equation" r:id="rId18" imgW="414751" imgH="347772" progId="Equation.DSMT4">
                  <p:embed/>
                </p:oleObj>
              </mc:Choice>
              <mc:Fallback>
                <p:oleObj name="Equation" r:id="rId18" imgW="414751" imgH="347772" progId="Equation.DSMT4">
                  <p:embed/>
                  <p:pic>
                    <p:nvPicPr>
                      <p:cNvPr id="35" name="对象 34">
                        <a:extLst>
                          <a:ext uri="{FF2B5EF4-FFF2-40B4-BE49-F238E27FC236}">
                            <a16:creationId xmlns:a16="http://schemas.microsoft.com/office/drawing/2014/main" id="{82D89FB4-487F-466B-8D3C-17539F869BB1}"/>
                          </a:ext>
                        </a:extLst>
                      </p:cNvPr>
                      <p:cNvPicPr/>
                      <p:nvPr/>
                    </p:nvPicPr>
                    <p:blipFill>
                      <a:blip r:embed="rId19"/>
                      <a:stretch>
                        <a:fillRect/>
                      </a:stretch>
                    </p:blipFill>
                    <p:spPr>
                      <a:xfrm>
                        <a:off x="4716463" y="2336486"/>
                        <a:ext cx="414337" cy="347663"/>
                      </a:xfrm>
                      <a:prstGeom prst="rect">
                        <a:avLst/>
                      </a:prstGeom>
                    </p:spPr>
                  </p:pic>
                </p:oleObj>
              </mc:Fallback>
            </mc:AlternateContent>
          </a:graphicData>
        </a:graphic>
      </p:graphicFrame>
      <p:sp>
        <p:nvSpPr>
          <p:cNvPr id="52" name="文本框 1">
            <a:extLst>
              <a:ext uri="{FF2B5EF4-FFF2-40B4-BE49-F238E27FC236}">
                <a16:creationId xmlns:a16="http://schemas.microsoft.com/office/drawing/2014/main" id="{B76AB245-A065-41D4-83A4-4B84AC0AF147}"/>
              </a:ext>
            </a:extLst>
          </p:cNvPr>
          <p:cNvSpPr txBox="1">
            <a:spLocks noChangeArrowheads="1"/>
          </p:cNvSpPr>
          <p:nvPr/>
        </p:nvSpPr>
        <p:spPr bwMode="auto">
          <a:xfrm>
            <a:off x="1182333" y="2673016"/>
            <a:ext cx="8054668" cy="392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200000"/>
              </a:lnSpc>
              <a:spcBef>
                <a:spcPct val="0"/>
              </a:spcBef>
              <a:buNone/>
            </a:pPr>
            <a:r>
              <a:rPr lang="zh-CN" altLang="en-US" sz="2400" dirty="0">
                <a:latin typeface="宋体" panose="02010600030101010101" pitchFamily="2" charset="-122"/>
                <a:ea typeface="宋体" panose="02010600030101010101" pitchFamily="2" charset="-122"/>
              </a:rPr>
              <a:t>事实上由             得                     ，但  不能整除      也不能整除      ，否则由          或 </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得             或            。</a:t>
            </a:r>
          </a:p>
          <a:p>
            <a:pPr>
              <a:lnSpc>
                <a:spcPct val="150000"/>
              </a:lnSpc>
              <a:spcBef>
                <a:spcPts val="1800"/>
              </a:spcBef>
              <a:buNone/>
            </a:pPr>
            <a:r>
              <a:rPr lang="zh-CN" altLang="en-US" sz="2400" dirty="0">
                <a:latin typeface="宋体" panose="02010600030101010101" pitchFamily="2" charset="-122"/>
                <a:ea typeface="宋体" panose="02010600030101010101" pitchFamily="2" charset="-122"/>
              </a:rPr>
              <a:t>由                     得             及           所以必有         或         及         或          。</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p>
        </p:txBody>
      </p:sp>
      <p:graphicFrame>
        <p:nvGraphicFramePr>
          <p:cNvPr id="53" name="对象 52">
            <a:extLst>
              <a:ext uri="{FF2B5EF4-FFF2-40B4-BE49-F238E27FC236}">
                <a16:creationId xmlns:a16="http://schemas.microsoft.com/office/drawing/2014/main" id="{CFD65A98-E7D2-45E4-B9A9-FA93AE1A127F}"/>
              </a:ext>
            </a:extLst>
          </p:cNvPr>
          <p:cNvGraphicFramePr>
            <a:graphicFrameLocks noChangeAspect="1"/>
          </p:cNvGraphicFramePr>
          <p:nvPr>
            <p:extLst>
              <p:ext uri="{D42A27DB-BD31-4B8C-83A1-F6EECF244321}">
                <p14:modId xmlns:p14="http://schemas.microsoft.com/office/powerpoint/2010/main" val="328239382"/>
              </p:ext>
            </p:extLst>
          </p:nvPr>
        </p:nvGraphicFramePr>
        <p:xfrm>
          <a:off x="2514700" y="2876662"/>
          <a:ext cx="1838226" cy="461912"/>
        </p:xfrm>
        <a:graphic>
          <a:graphicData uri="http://schemas.openxmlformats.org/presentationml/2006/ole">
            <mc:AlternateContent xmlns:mc="http://schemas.openxmlformats.org/markup-compatibility/2006">
              <mc:Choice xmlns:v="urn:schemas-microsoft-com:vml" Requires="v">
                <p:oleObj spid="_x0000_s198834" name="Equation" r:id="rId20" imgW="901309" imgH="203112" progId="Equation.DSMT4">
                  <p:embed/>
                </p:oleObj>
              </mc:Choice>
              <mc:Fallback>
                <p:oleObj name="Equation" r:id="rId20" imgW="901309" imgH="203112" progId="Equation.DSMT4">
                  <p:embed/>
                  <p:pic>
                    <p:nvPicPr>
                      <p:cNvPr id="3" name="对象 2">
                        <a:extLst>
                          <a:ext uri="{FF2B5EF4-FFF2-40B4-BE49-F238E27FC236}">
                            <a16:creationId xmlns:a16="http://schemas.microsoft.com/office/drawing/2014/main" id="{1840C40D-76D3-4123-A6DC-271D92F3867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4700" y="2876662"/>
                        <a:ext cx="1838226" cy="461912"/>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F17D16F1-6631-4ACF-AB2E-2B7F9BE07DE9}"/>
              </a:ext>
            </a:extLst>
          </p:cNvPr>
          <p:cNvGraphicFramePr>
            <a:graphicFrameLocks noChangeAspect="1"/>
          </p:cNvGraphicFramePr>
          <p:nvPr>
            <p:extLst>
              <p:ext uri="{D42A27DB-BD31-4B8C-83A1-F6EECF244321}">
                <p14:modId xmlns:p14="http://schemas.microsoft.com/office/powerpoint/2010/main" val="1907550766"/>
              </p:ext>
            </p:extLst>
          </p:nvPr>
        </p:nvGraphicFramePr>
        <p:xfrm>
          <a:off x="4781314" y="2857100"/>
          <a:ext cx="3167406" cy="602960"/>
        </p:xfrm>
        <a:graphic>
          <a:graphicData uri="http://schemas.openxmlformats.org/presentationml/2006/ole">
            <mc:AlternateContent xmlns:mc="http://schemas.openxmlformats.org/markup-compatibility/2006">
              <mc:Choice xmlns:v="urn:schemas-microsoft-com:vml" Requires="v">
                <p:oleObj spid="_x0000_s198835" name="Equation" r:id="rId22" imgW="1548728" imgH="253890" progId="Equation.DSMT4">
                  <p:embed/>
                </p:oleObj>
              </mc:Choice>
              <mc:Fallback>
                <p:oleObj name="Equation" r:id="rId22" imgW="1548728" imgH="253890" progId="Equation.DSMT4">
                  <p:embed/>
                  <p:pic>
                    <p:nvPicPr>
                      <p:cNvPr id="5" name="对象 4">
                        <a:extLst>
                          <a:ext uri="{FF2B5EF4-FFF2-40B4-BE49-F238E27FC236}">
                            <a16:creationId xmlns:a16="http://schemas.microsoft.com/office/drawing/2014/main" id="{2FAF15B4-530E-44A1-8438-79B54DC2BE8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81314" y="2857100"/>
                        <a:ext cx="3167406" cy="602960"/>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064E1C97-DD6B-4CF7-A310-CF14451929E6}"/>
              </a:ext>
            </a:extLst>
          </p:cNvPr>
          <p:cNvGraphicFramePr>
            <a:graphicFrameLocks noChangeAspect="1"/>
          </p:cNvGraphicFramePr>
          <p:nvPr>
            <p:extLst>
              <p:ext uri="{D42A27DB-BD31-4B8C-83A1-F6EECF244321}">
                <p14:modId xmlns:p14="http://schemas.microsoft.com/office/powerpoint/2010/main" val="81948843"/>
              </p:ext>
            </p:extLst>
          </p:nvPr>
        </p:nvGraphicFramePr>
        <p:xfrm>
          <a:off x="8589222" y="3005216"/>
          <a:ext cx="414779" cy="347339"/>
        </p:xfrm>
        <a:graphic>
          <a:graphicData uri="http://schemas.openxmlformats.org/presentationml/2006/ole">
            <mc:AlternateContent xmlns:mc="http://schemas.openxmlformats.org/markup-compatibility/2006">
              <mc:Choice xmlns:v="urn:schemas-microsoft-com:vml" Requires="v">
                <p:oleObj spid="_x0000_s198836" name="Equation" r:id="rId24" imgW="126835" imgH="139518" progId="Equation.DSMT4">
                  <p:embed/>
                </p:oleObj>
              </mc:Choice>
              <mc:Fallback>
                <p:oleObj name="Equation" r:id="rId24" imgW="126835" imgH="139518" progId="Equation.DSMT4">
                  <p:embed/>
                  <p:pic>
                    <p:nvPicPr>
                      <p:cNvPr id="16" name="对象 15">
                        <a:extLst>
                          <a:ext uri="{FF2B5EF4-FFF2-40B4-BE49-F238E27FC236}">
                            <a16:creationId xmlns:a16="http://schemas.microsoft.com/office/drawing/2014/main" id="{89512C32-D952-4D1D-A842-956DDB6362E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89222" y="3005216"/>
                        <a:ext cx="414779" cy="347339"/>
                      </a:xfrm>
                      <a:prstGeom prst="rect">
                        <a:avLst/>
                      </a:prstGeom>
                      <a:noFill/>
                    </p:spPr>
                  </p:pic>
                </p:oleObj>
              </mc:Fallback>
            </mc:AlternateContent>
          </a:graphicData>
        </a:graphic>
      </p:graphicFrame>
      <p:graphicFrame>
        <p:nvGraphicFramePr>
          <p:cNvPr id="56" name="对象 55">
            <a:extLst>
              <a:ext uri="{FF2B5EF4-FFF2-40B4-BE49-F238E27FC236}">
                <a16:creationId xmlns:a16="http://schemas.microsoft.com/office/drawing/2014/main" id="{21DA9D21-9F40-4074-A734-0E7F5D7C6FD1}"/>
              </a:ext>
            </a:extLst>
          </p:cNvPr>
          <p:cNvGraphicFramePr>
            <a:graphicFrameLocks noChangeAspect="1"/>
          </p:cNvGraphicFramePr>
          <p:nvPr>
            <p:extLst>
              <p:ext uri="{D42A27DB-BD31-4B8C-83A1-F6EECF244321}">
                <p14:modId xmlns:p14="http://schemas.microsoft.com/office/powerpoint/2010/main" val="2097066081"/>
              </p:ext>
            </p:extLst>
          </p:nvPr>
        </p:nvGraphicFramePr>
        <p:xfrm>
          <a:off x="2514700" y="3704087"/>
          <a:ext cx="820133" cy="390942"/>
        </p:xfrm>
        <a:graphic>
          <a:graphicData uri="http://schemas.openxmlformats.org/presentationml/2006/ole">
            <mc:AlternateContent xmlns:mc="http://schemas.openxmlformats.org/markup-compatibility/2006">
              <mc:Choice xmlns:v="urn:schemas-microsoft-com:vml" Requires="v">
                <p:oleObj spid="_x0000_s198837" name="Equation" r:id="rId26" imgW="368140" imgH="152334" progId="Equation.DSMT4">
                  <p:embed/>
                </p:oleObj>
              </mc:Choice>
              <mc:Fallback>
                <p:oleObj name="Equation" r:id="rId26" imgW="368140" imgH="152334" progId="Equation.DSMT4">
                  <p:embed/>
                  <p:pic>
                    <p:nvPicPr>
                      <p:cNvPr id="8" name="对象 7">
                        <a:extLst>
                          <a:ext uri="{FF2B5EF4-FFF2-40B4-BE49-F238E27FC236}">
                            <a16:creationId xmlns:a16="http://schemas.microsoft.com/office/drawing/2014/main" id="{92CE1715-7547-4449-B54F-2104DAB914F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14700" y="3704087"/>
                        <a:ext cx="820133" cy="390942"/>
                      </a:xfrm>
                      <a:prstGeom prst="rect">
                        <a:avLst/>
                      </a:prstGeom>
                      <a:noFill/>
                    </p:spPr>
                  </p:pic>
                </p:oleObj>
              </mc:Fallback>
            </mc:AlternateContent>
          </a:graphicData>
        </a:graphic>
      </p:graphicFrame>
      <p:graphicFrame>
        <p:nvGraphicFramePr>
          <p:cNvPr id="57" name="对象 56">
            <a:extLst>
              <a:ext uri="{FF2B5EF4-FFF2-40B4-BE49-F238E27FC236}">
                <a16:creationId xmlns:a16="http://schemas.microsoft.com/office/drawing/2014/main" id="{35A173A0-C364-4E41-815C-F3A0CDF799AA}"/>
              </a:ext>
            </a:extLst>
          </p:cNvPr>
          <p:cNvGraphicFramePr>
            <a:graphicFrameLocks noChangeAspect="1"/>
          </p:cNvGraphicFramePr>
          <p:nvPr>
            <p:extLst>
              <p:ext uri="{D42A27DB-BD31-4B8C-83A1-F6EECF244321}">
                <p14:modId xmlns:p14="http://schemas.microsoft.com/office/powerpoint/2010/main" val="661854715"/>
              </p:ext>
            </p:extLst>
          </p:nvPr>
        </p:nvGraphicFramePr>
        <p:xfrm>
          <a:off x="4954654" y="3744802"/>
          <a:ext cx="820132" cy="350227"/>
        </p:xfrm>
        <a:graphic>
          <a:graphicData uri="http://schemas.openxmlformats.org/presentationml/2006/ole">
            <mc:AlternateContent xmlns:mc="http://schemas.openxmlformats.org/markup-compatibility/2006">
              <mc:Choice xmlns:v="urn:schemas-microsoft-com:vml" Requires="v">
                <p:oleObj spid="_x0000_s198838" name="Equation" r:id="rId28" imgW="355446" imgH="139639" progId="Equation.DSMT4">
                  <p:embed/>
                </p:oleObj>
              </mc:Choice>
              <mc:Fallback>
                <p:oleObj name="Equation" r:id="rId28" imgW="355446" imgH="139639" progId="Equation.DSMT4">
                  <p:embed/>
                  <p:pic>
                    <p:nvPicPr>
                      <p:cNvPr id="12" name="对象 11">
                        <a:extLst>
                          <a:ext uri="{FF2B5EF4-FFF2-40B4-BE49-F238E27FC236}">
                            <a16:creationId xmlns:a16="http://schemas.microsoft.com/office/drawing/2014/main" id="{EB2FC4AE-916D-4671-8B56-9C8A97FEE10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54654" y="3744802"/>
                        <a:ext cx="820132" cy="350227"/>
                      </a:xfrm>
                      <a:prstGeom prst="rect">
                        <a:avLst/>
                      </a:prstGeom>
                      <a:noFill/>
                    </p:spPr>
                  </p:pic>
                </p:oleObj>
              </mc:Fallback>
            </mc:AlternateContent>
          </a:graphicData>
        </a:graphic>
      </p:graphicFrame>
      <p:graphicFrame>
        <p:nvGraphicFramePr>
          <p:cNvPr id="58" name="对象 57">
            <a:extLst>
              <a:ext uri="{FF2B5EF4-FFF2-40B4-BE49-F238E27FC236}">
                <a16:creationId xmlns:a16="http://schemas.microsoft.com/office/drawing/2014/main" id="{2146D2CF-803B-4EC9-ACC0-CCC70A6D221D}"/>
              </a:ext>
            </a:extLst>
          </p:cNvPr>
          <p:cNvGraphicFramePr>
            <a:graphicFrameLocks noChangeAspect="1"/>
          </p:cNvGraphicFramePr>
          <p:nvPr>
            <p:extLst>
              <p:ext uri="{D42A27DB-BD31-4B8C-83A1-F6EECF244321}">
                <p14:modId xmlns:p14="http://schemas.microsoft.com/office/powerpoint/2010/main" val="3134904847"/>
              </p:ext>
            </p:extLst>
          </p:nvPr>
        </p:nvGraphicFramePr>
        <p:xfrm>
          <a:off x="7050823" y="3575191"/>
          <a:ext cx="1461154" cy="689450"/>
        </p:xfrm>
        <a:graphic>
          <a:graphicData uri="http://schemas.openxmlformats.org/presentationml/2006/ole">
            <mc:AlternateContent xmlns:mc="http://schemas.openxmlformats.org/markup-compatibility/2006">
              <mc:Choice xmlns:v="urn:schemas-microsoft-com:vml" Requires="v">
                <p:oleObj spid="_x0000_s198839" name="Equation" r:id="rId30" imgW="596900" imgH="279400" progId="Equation.DSMT4">
                  <p:embed/>
                </p:oleObj>
              </mc:Choice>
              <mc:Fallback>
                <p:oleObj name="Equation" r:id="rId30" imgW="596900" imgH="279400" progId="Equation.DSMT4">
                  <p:embed/>
                  <p:pic>
                    <p:nvPicPr>
                      <p:cNvPr id="18" name="对象 17">
                        <a:extLst>
                          <a:ext uri="{FF2B5EF4-FFF2-40B4-BE49-F238E27FC236}">
                            <a16:creationId xmlns:a16="http://schemas.microsoft.com/office/drawing/2014/main" id="{366230D0-844D-4E96-ABF1-9736B5CF978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50823" y="3575191"/>
                        <a:ext cx="1461154" cy="689450"/>
                      </a:xfrm>
                      <a:prstGeom prst="rect">
                        <a:avLst/>
                      </a:prstGeom>
                      <a:noFill/>
                    </p:spPr>
                  </p:pic>
                </p:oleObj>
              </mc:Fallback>
            </mc:AlternateContent>
          </a:graphicData>
        </a:graphic>
      </p:graphicFrame>
      <p:graphicFrame>
        <p:nvGraphicFramePr>
          <p:cNvPr id="59" name="对象 58">
            <a:extLst>
              <a:ext uri="{FF2B5EF4-FFF2-40B4-BE49-F238E27FC236}">
                <a16:creationId xmlns:a16="http://schemas.microsoft.com/office/drawing/2014/main" id="{FEE14387-74AA-44DD-A47B-7DFF42BC29EF}"/>
              </a:ext>
            </a:extLst>
          </p:cNvPr>
          <p:cNvGraphicFramePr>
            <a:graphicFrameLocks noChangeAspect="1"/>
          </p:cNvGraphicFramePr>
          <p:nvPr>
            <p:extLst>
              <p:ext uri="{D42A27DB-BD31-4B8C-83A1-F6EECF244321}">
                <p14:modId xmlns:p14="http://schemas.microsoft.com/office/powerpoint/2010/main" val="3422564058"/>
              </p:ext>
            </p:extLst>
          </p:nvPr>
        </p:nvGraphicFramePr>
        <p:xfrm>
          <a:off x="1335889" y="4146995"/>
          <a:ext cx="1461154" cy="689449"/>
        </p:xfrm>
        <a:graphic>
          <a:graphicData uri="http://schemas.openxmlformats.org/presentationml/2006/ole">
            <mc:AlternateContent xmlns:mc="http://schemas.openxmlformats.org/markup-compatibility/2006">
              <mc:Choice xmlns:v="urn:schemas-microsoft-com:vml" Requires="v">
                <p:oleObj spid="_x0000_s198840" name="Equation" r:id="rId32" imgW="596900" imgH="279400" progId="Equation.DSMT4">
                  <p:embed/>
                </p:oleObj>
              </mc:Choice>
              <mc:Fallback>
                <p:oleObj name="Equation" r:id="rId32" imgW="596900" imgH="279400" progId="Equation.DSMT4">
                  <p:embed/>
                  <p:pic>
                    <p:nvPicPr>
                      <p:cNvPr id="20" name="对象 19">
                        <a:extLst>
                          <a:ext uri="{FF2B5EF4-FFF2-40B4-BE49-F238E27FC236}">
                            <a16:creationId xmlns:a16="http://schemas.microsoft.com/office/drawing/2014/main" id="{89205ACA-E52F-4431-A6CA-FA2EE35D8F8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335889" y="4146995"/>
                        <a:ext cx="1461154" cy="689449"/>
                      </a:xfrm>
                      <a:prstGeom prst="rect">
                        <a:avLst/>
                      </a:prstGeom>
                      <a:noFill/>
                    </p:spPr>
                  </p:pic>
                </p:oleObj>
              </mc:Fallback>
            </mc:AlternateContent>
          </a:graphicData>
        </a:graphic>
      </p:graphicFrame>
      <p:graphicFrame>
        <p:nvGraphicFramePr>
          <p:cNvPr id="60" name="对象 59">
            <a:extLst>
              <a:ext uri="{FF2B5EF4-FFF2-40B4-BE49-F238E27FC236}">
                <a16:creationId xmlns:a16="http://schemas.microsoft.com/office/drawing/2014/main" id="{F712882A-A4F5-472F-8707-3071BDBEE703}"/>
              </a:ext>
            </a:extLst>
          </p:cNvPr>
          <p:cNvGraphicFramePr>
            <a:graphicFrameLocks noChangeAspect="1"/>
          </p:cNvGraphicFramePr>
          <p:nvPr>
            <p:extLst>
              <p:ext uri="{D42A27DB-BD31-4B8C-83A1-F6EECF244321}">
                <p14:modId xmlns:p14="http://schemas.microsoft.com/office/powerpoint/2010/main" val="2029405844"/>
              </p:ext>
            </p:extLst>
          </p:nvPr>
        </p:nvGraphicFramePr>
        <p:xfrm>
          <a:off x="3104226" y="4247103"/>
          <a:ext cx="1900464" cy="415323"/>
        </p:xfrm>
        <a:graphic>
          <a:graphicData uri="http://schemas.openxmlformats.org/presentationml/2006/ole">
            <mc:AlternateContent xmlns:mc="http://schemas.openxmlformats.org/markup-compatibility/2006">
              <mc:Choice xmlns:v="urn:schemas-microsoft-com:vml" Requires="v">
                <p:oleObj spid="_x0000_s198841" name="Equation" r:id="rId34" imgW="863225" imgH="177723" progId="Equation.DSMT4">
                  <p:embed/>
                </p:oleObj>
              </mc:Choice>
              <mc:Fallback>
                <p:oleObj name="Equation" r:id="rId34" imgW="863225" imgH="177723" progId="Equation.DSMT4">
                  <p:embed/>
                  <p:pic>
                    <p:nvPicPr>
                      <p:cNvPr id="23" name="对象 22">
                        <a:extLst>
                          <a:ext uri="{FF2B5EF4-FFF2-40B4-BE49-F238E27FC236}">
                            <a16:creationId xmlns:a16="http://schemas.microsoft.com/office/drawing/2014/main" id="{3D06C874-BDAC-4FAA-9BEC-A9B055E8F10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04226" y="4247103"/>
                        <a:ext cx="1900464" cy="415323"/>
                      </a:xfrm>
                      <a:prstGeom prst="rect">
                        <a:avLst/>
                      </a:prstGeom>
                      <a:noFill/>
                    </p:spPr>
                  </p:pic>
                </p:oleObj>
              </mc:Fallback>
            </mc:AlternateContent>
          </a:graphicData>
        </a:graphic>
      </p:graphicFrame>
      <p:graphicFrame>
        <p:nvGraphicFramePr>
          <p:cNvPr id="61" name="对象 60">
            <a:extLst>
              <a:ext uri="{FF2B5EF4-FFF2-40B4-BE49-F238E27FC236}">
                <a16:creationId xmlns:a16="http://schemas.microsoft.com/office/drawing/2014/main" id="{72335C00-FFE4-4C0E-B0A0-FE3A1B3CF296}"/>
              </a:ext>
            </a:extLst>
          </p:cNvPr>
          <p:cNvGraphicFramePr>
            <a:graphicFrameLocks noChangeAspect="1"/>
          </p:cNvGraphicFramePr>
          <p:nvPr>
            <p:extLst>
              <p:ext uri="{D42A27DB-BD31-4B8C-83A1-F6EECF244321}">
                <p14:modId xmlns:p14="http://schemas.microsoft.com/office/powerpoint/2010/main" val="2820252848"/>
              </p:ext>
            </p:extLst>
          </p:nvPr>
        </p:nvGraphicFramePr>
        <p:xfrm>
          <a:off x="5431002" y="4242584"/>
          <a:ext cx="1765997" cy="417957"/>
        </p:xfrm>
        <a:graphic>
          <a:graphicData uri="http://schemas.openxmlformats.org/presentationml/2006/ole">
            <mc:AlternateContent xmlns:mc="http://schemas.openxmlformats.org/markup-compatibility/2006">
              <mc:Choice xmlns:v="urn:schemas-microsoft-com:vml" Requires="v">
                <p:oleObj spid="_x0000_s198842" name="Equation" r:id="rId36" imgW="774028" imgH="177646" progId="Equation.DSMT4">
                  <p:embed/>
                </p:oleObj>
              </mc:Choice>
              <mc:Fallback>
                <p:oleObj name="Equation" r:id="rId36" imgW="774028" imgH="177646" progId="Equation.DSMT4">
                  <p:embed/>
                  <p:pic>
                    <p:nvPicPr>
                      <p:cNvPr id="25" name="对象 24">
                        <a:extLst>
                          <a:ext uri="{FF2B5EF4-FFF2-40B4-BE49-F238E27FC236}">
                            <a16:creationId xmlns:a16="http://schemas.microsoft.com/office/drawing/2014/main" id="{CAC3CEBF-48E5-4079-9CC5-F546E9808EE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31002" y="4242584"/>
                        <a:ext cx="1765997" cy="417957"/>
                      </a:xfrm>
                      <a:prstGeom prst="rect">
                        <a:avLst/>
                      </a:prstGeom>
                      <a:noFill/>
                    </p:spPr>
                  </p:pic>
                </p:oleObj>
              </mc:Fallback>
            </mc:AlternateContent>
          </a:graphicData>
        </a:graphic>
      </p:graphicFrame>
      <p:graphicFrame>
        <p:nvGraphicFramePr>
          <p:cNvPr id="62" name="对象 61">
            <a:extLst>
              <a:ext uri="{FF2B5EF4-FFF2-40B4-BE49-F238E27FC236}">
                <a16:creationId xmlns:a16="http://schemas.microsoft.com/office/drawing/2014/main" id="{9BF76993-0E8A-4E84-AAFD-4D1C216F22D1}"/>
              </a:ext>
            </a:extLst>
          </p:cNvPr>
          <p:cNvGraphicFramePr>
            <a:graphicFrameLocks noChangeAspect="1"/>
          </p:cNvGraphicFramePr>
          <p:nvPr>
            <p:extLst>
              <p:ext uri="{D42A27DB-BD31-4B8C-83A1-F6EECF244321}">
                <p14:modId xmlns:p14="http://schemas.microsoft.com/office/powerpoint/2010/main" val="1825865181"/>
              </p:ext>
            </p:extLst>
          </p:nvPr>
        </p:nvGraphicFramePr>
        <p:xfrm>
          <a:off x="1586903" y="4941857"/>
          <a:ext cx="3205114" cy="623266"/>
        </p:xfrm>
        <a:graphic>
          <a:graphicData uri="http://schemas.openxmlformats.org/presentationml/2006/ole">
            <mc:AlternateContent xmlns:mc="http://schemas.openxmlformats.org/markup-compatibility/2006">
              <mc:Choice xmlns:v="urn:schemas-microsoft-com:vml" Requires="v">
                <p:oleObj spid="_x0000_s198843" name="Equation" r:id="rId38" imgW="1548728" imgH="253890" progId="Equation.DSMT4">
                  <p:embed/>
                </p:oleObj>
              </mc:Choice>
              <mc:Fallback>
                <p:oleObj name="Equation" r:id="rId38" imgW="1548728" imgH="253890" progId="Equation.DSMT4">
                  <p:embed/>
                  <p:pic>
                    <p:nvPicPr>
                      <p:cNvPr id="27" name="对象 26">
                        <a:extLst>
                          <a:ext uri="{FF2B5EF4-FFF2-40B4-BE49-F238E27FC236}">
                            <a16:creationId xmlns:a16="http://schemas.microsoft.com/office/drawing/2014/main" id="{E273B3C5-E393-417D-8A74-5493E8A9094D}"/>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86903" y="4941857"/>
                        <a:ext cx="3205114" cy="623266"/>
                      </a:xfrm>
                      <a:prstGeom prst="rect">
                        <a:avLst/>
                      </a:prstGeom>
                      <a:noFill/>
                    </p:spPr>
                  </p:pic>
                </p:oleObj>
              </mc:Fallback>
            </mc:AlternateContent>
          </a:graphicData>
        </a:graphic>
      </p:graphicFrame>
      <p:graphicFrame>
        <p:nvGraphicFramePr>
          <p:cNvPr id="63" name="对象 62">
            <a:extLst>
              <a:ext uri="{FF2B5EF4-FFF2-40B4-BE49-F238E27FC236}">
                <a16:creationId xmlns:a16="http://schemas.microsoft.com/office/drawing/2014/main" id="{18885E20-1992-48C2-B494-5806A5B24E51}"/>
              </a:ext>
            </a:extLst>
          </p:cNvPr>
          <p:cNvGraphicFramePr>
            <a:graphicFrameLocks noChangeAspect="1"/>
          </p:cNvGraphicFramePr>
          <p:nvPr>
            <p:extLst>
              <p:ext uri="{D42A27DB-BD31-4B8C-83A1-F6EECF244321}">
                <p14:modId xmlns:p14="http://schemas.microsoft.com/office/powerpoint/2010/main" val="4237583747"/>
              </p:ext>
            </p:extLst>
          </p:nvPr>
        </p:nvGraphicFramePr>
        <p:xfrm>
          <a:off x="5004690" y="4866354"/>
          <a:ext cx="2078118" cy="697698"/>
        </p:xfrm>
        <a:graphic>
          <a:graphicData uri="http://schemas.openxmlformats.org/presentationml/2006/ole">
            <mc:AlternateContent xmlns:mc="http://schemas.openxmlformats.org/markup-compatibility/2006">
              <mc:Choice xmlns:v="urn:schemas-microsoft-com:vml" Requires="v">
                <p:oleObj spid="_x0000_s198844" name="Equation" r:id="rId40" imgW="1079500" imgH="279400" progId="Equation.DSMT4">
                  <p:embed/>
                </p:oleObj>
              </mc:Choice>
              <mc:Fallback>
                <p:oleObj name="Equation" r:id="rId40" imgW="1079500" imgH="279400" progId="Equation.DSMT4">
                  <p:embed/>
                  <p:pic>
                    <p:nvPicPr>
                      <p:cNvPr id="29" name="对象 28">
                        <a:extLst>
                          <a:ext uri="{FF2B5EF4-FFF2-40B4-BE49-F238E27FC236}">
                            <a16:creationId xmlns:a16="http://schemas.microsoft.com/office/drawing/2014/main" id="{0B4C1314-99C5-4938-B547-39281F8EB4A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004690" y="4866354"/>
                        <a:ext cx="2078118" cy="697698"/>
                      </a:xfrm>
                      <a:prstGeom prst="rect">
                        <a:avLst/>
                      </a:prstGeom>
                      <a:noFill/>
                    </p:spPr>
                  </p:pic>
                </p:oleObj>
              </mc:Fallback>
            </mc:AlternateContent>
          </a:graphicData>
        </a:graphic>
      </p:graphicFrame>
      <p:graphicFrame>
        <p:nvGraphicFramePr>
          <p:cNvPr id="64" name="对象 63">
            <a:extLst>
              <a:ext uri="{FF2B5EF4-FFF2-40B4-BE49-F238E27FC236}">
                <a16:creationId xmlns:a16="http://schemas.microsoft.com/office/drawing/2014/main" id="{6E2846EF-48A6-48EF-BAD3-C0CE2437A054}"/>
              </a:ext>
            </a:extLst>
          </p:cNvPr>
          <p:cNvGraphicFramePr>
            <a:graphicFrameLocks noChangeAspect="1"/>
          </p:cNvGraphicFramePr>
          <p:nvPr>
            <p:extLst>
              <p:ext uri="{D42A27DB-BD31-4B8C-83A1-F6EECF244321}">
                <p14:modId xmlns:p14="http://schemas.microsoft.com/office/powerpoint/2010/main" val="1007259240"/>
              </p:ext>
            </p:extLst>
          </p:nvPr>
        </p:nvGraphicFramePr>
        <p:xfrm>
          <a:off x="7328199" y="4869608"/>
          <a:ext cx="2203930" cy="694444"/>
        </p:xfrm>
        <a:graphic>
          <a:graphicData uri="http://schemas.openxmlformats.org/presentationml/2006/ole">
            <mc:AlternateContent xmlns:mc="http://schemas.openxmlformats.org/markup-compatibility/2006">
              <mc:Choice xmlns:v="urn:schemas-microsoft-com:vml" Requires="v">
                <p:oleObj spid="_x0000_s198845" name="Equation" r:id="rId42" imgW="1054100" imgH="279400" progId="Equation.DSMT4">
                  <p:embed/>
                </p:oleObj>
              </mc:Choice>
              <mc:Fallback>
                <p:oleObj name="Equation" r:id="rId42" imgW="1054100" imgH="279400" progId="Equation.DSMT4">
                  <p:embed/>
                  <p:pic>
                    <p:nvPicPr>
                      <p:cNvPr id="31744" name="对象 31743">
                        <a:extLst>
                          <a:ext uri="{FF2B5EF4-FFF2-40B4-BE49-F238E27FC236}">
                            <a16:creationId xmlns:a16="http://schemas.microsoft.com/office/drawing/2014/main" id="{A333BBC2-D910-494E-B699-45D3F2C33CC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328199" y="4869608"/>
                        <a:ext cx="2203930" cy="694444"/>
                      </a:xfrm>
                      <a:prstGeom prst="rect">
                        <a:avLst/>
                      </a:prstGeom>
                      <a:noFill/>
                    </p:spPr>
                  </p:pic>
                </p:oleObj>
              </mc:Fallback>
            </mc:AlternateContent>
          </a:graphicData>
        </a:graphic>
      </p:graphicFrame>
      <p:graphicFrame>
        <p:nvGraphicFramePr>
          <p:cNvPr id="65" name="对象 64">
            <a:extLst>
              <a:ext uri="{FF2B5EF4-FFF2-40B4-BE49-F238E27FC236}">
                <a16:creationId xmlns:a16="http://schemas.microsoft.com/office/drawing/2014/main" id="{08B2D1EC-78B3-4172-96DE-90572DB27DF3}"/>
              </a:ext>
            </a:extLst>
          </p:cNvPr>
          <p:cNvGraphicFramePr>
            <a:graphicFrameLocks noChangeAspect="1"/>
          </p:cNvGraphicFramePr>
          <p:nvPr>
            <p:extLst>
              <p:ext uri="{D42A27DB-BD31-4B8C-83A1-F6EECF244321}">
                <p14:modId xmlns:p14="http://schemas.microsoft.com/office/powerpoint/2010/main" val="3406710400"/>
              </p:ext>
            </p:extLst>
          </p:nvPr>
        </p:nvGraphicFramePr>
        <p:xfrm>
          <a:off x="2458137" y="5492073"/>
          <a:ext cx="1425376" cy="677436"/>
        </p:xfrm>
        <a:graphic>
          <a:graphicData uri="http://schemas.openxmlformats.org/presentationml/2006/ole">
            <mc:AlternateContent xmlns:mc="http://schemas.openxmlformats.org/markup-compatibility/2006">
              <mc:Choice xmlns:v="urn:schemas-microsoft-com:vml" Requires="v">
                <p:oleObj spid="_x0000_s198846" name="Equation" r:id="rId44" imgW="622030" imgH="279279" progId="Equation.DSMT4">
                  <p:embed/>
                </p:oleObj>
              </mc:Choice>
              <mc:Fallback>
                <p:oleObj name="Equation" r:id="rId44" imgW="622030" imgH="279279" progId="Equation.DSMT4">
                  <p:embed/>
                  <p:pic>
                    <p:nvPicPr>
                      <p:cNvPr id="31746" name="对象 31745">
                        <a:extLst>
                          <a:ext uri="{FF2B5EF4-FFF2-40B4-BE49-F238E27FC236}">
                            <a16:creationId xmlns:a16="http://schemas.microsoft.com/office/drawing/2014/main" id="{F05A235A-2D9B-405A-82E8-BA43200564B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58137" y="5492073"/>
                        <a:ext cx="1425376" cy="677436"/>
                      </a:xfrm>
                      <a:prstGeom prst="rect">
                        <a:avLst/>
                      </a:prstGeom>
                      <a:noFill/>
                    </p:spPr>
                  </p:pic>
                </p:oleObj>
              </mc:Fallback>
            </mc:AlternateContent>
          </a:graphicData>
        </a:graphic>
      </p:graphicFrame>
      <p:graphicFrame>
        <p:nvGraphicFramePr>
          <p:cNvPr id="66" name="对象 65">
            <a:extLst>
              <a:ext uri="{FF2B5EF4-FFF2-40B4-BE49-F238E27FC236}">
                <a16:creationId xmlns:a16="http://schemas.microsoft.com/office/drawing/2014/main" id="{04088E9F-3853-431F-8229-23475981152E}"/>
              </a:ext>
            </a:extLst>
          </p:cNvPr>
          <p:cNvGraphicFramePr>
            <a:graphicFrameLocks noChangeAspect="1"/>
          </p:cNvGraphicFramePr>
          <p:nvPr>
            <p:extLst>
              <p:ext uri="{D42A27DB-BD31-4B8C-83A1-F6EECF244321}">
                <p14:modId xmlns:p14="http://schemas.microsoft.com/office/powerpoint/2010/main" val="976318314"/>
              </p:ext>
            </p:extLst>
          </p:nvPr>
        </p:nvGraphicFramePr>
        <p:xfrm>
          <a:off x="4162415" y="5496519"/>
          <a:ext cx="1344244" cy="672990"/>
        </p:xfrm>
        <a:graphic>
          <a:graphicData uri="http://schemas.openxmlformats.org/presentationml/2006/ole">
            <mc:AlternateContent xmlns:mc="http://schemas.openxmlformats.org/markup-compatibility/2006">
              <mc:Choice xmlns:v="urn:schemas-microsoft-com:vml" Requires="v">
                <p:oleObj spid="_x0000_s198847" name="Equation" r:id="rId46" imgW="622030" imgH="279279" progId="Equation.DSMT4">
                  <p:embed/>
                </p:oleObj>
              </mc:Choice>
              <mc:Fallback>
                <p:oleObj name="Equation" r:id="rId46" imgW="622030" imgH="279279" progId="Equation.DSMT4">
                  <p:embed/>
                  <p:pic>
                    <p:nvPicPr>
                      <p:cNvPr id="31749" name="对象 31748">
                        <a:extLst>
                          <a:ext uri="{FF2B5EF4-FFF2-40B4-BE49-F238E27FC236}">
                            <a16:creationId xmlns:a16="http://schemas.microsoft.com/office/drawing/2014/main" id="{72A9F8CC-43BD-4E90-B5EE-E8316DAE657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62415" y="5496519"/>
                        <a:ext cx="1344244" cy="672990"/>
                      </a:xfrm>
                      <a:prstGeom prst="rect">
                        <a:avLst/>
                      </a:prstGeom>
                      <a:noFill/>
                    </p:spPr>
                  </p:pic>
                </p:oleObj>
              </mc:Fallback>
            </mc:AlternateContent>
          </a:graphicData>
        </a:graphic>
      </p:graphicFrame>
      <p:graphicFrame>
        <p:nvGraphicFramePr>
          <p:cNvPr id="67" name="对象 66">
            <a:extLst>
              <a:ext uri="{FF2B5EF4-FFF2-40B4-BE49-F238E27FC236}">
                <a16:creationId xmlns:a16="http://schemas.microsoft.com/office/drawing/2014/main" id="{78473B02-73B3-4897-B0FB-32AA21589F51}"/>
              </a:ext>
            </a:extLst>
          </p:cNvPr>
          <p:cNvGraphicFramePr>
            <a:graphicFrameLocks noChangeAspect="1"/>
          </p:cNvGraphicFramePr>
          <p:nvPr>
            <p:extLst>
              <p:ext uri="{D42A27DB-BD31-4B8C-83A1-F6EECF244321}">
                <p14:modId xmlns:p14="http://schemas.microsoft.com/office/powerpoint/2010/main" val="1741917700"/>
              </p:ext>
            </p:extLst>
          </p:nvPr>
        </p:nvGraphicFramePr>
        <p:xfrm>
          <a:off x="5801787" y="5483315"/>
          <a:ext cx="1395212" cy="655006"/>
        </p:xfrm>
        <a:graphic>
          <a:graphicData uri="http://schemas.openxmlformats.org/presentationml/2006/ole">
            <mc:AlternateContent xmlns:mc="http://schemas.openxmlformats.org/markup-compatibility/2006">
              <mc:Choice xmlns:v="urn:schemas-microsoft-com:vml" Requires="v">
                <p:oleObj spid="_x0000_s198848" name="Equation" r:id="rId48" imgW="609600" imgH="279400" progId="Equation.DSMT4">
                  <p:embed/>
                </p:oleObj>
              </mc:Choice>
              <mc:Fallback>
                <p:oleObj name="Equation" r:id="rId48" imgW="609600" imgH="279400" progId="Equation.DSMT4">
                  <p:embed/>
                  <p:pic>
                    <p:nvPicPr>
                      <p:cNvPr id="31751" name="对象 31750">
                        <a:extLst>
                          <a:ext uri="{FF2B5EF4-FFF2-40B4-BE49-F238E27FC236}">
                            <a16:creationId xmlns:a16="http://schemas.microsoft.com/office/drawing/2014/main" id="{E4C67218-B1B2-4F4B-98D7-8F226AAF36A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801787" y="5483315"/>
                        <a:ext cx="1395212" cy="655006"/>
                      </a:xfrm>
                      <a:prstGeom prst="rect">
                        <a:avLst/>
                      </a:prstGeom>
                      <a:noFill/>
                    </p:spPr>
                  </p:pic>
                </p:oleObj>
              </mc:Fallback>
            </mc:AlternateContent>
          </a:graphicData>
        </a:graphic>
      </p:graphicFrame>
      <p:graphicFrame>
        <p:nvGraphicFramePr>
          <p:cNvPr id="68" name="对象 67">
            <a:extLst>
              <a:ext uri="{FF2B5EF4-FFF2-40B4-BE49-F238E27FC236}">
                <a16:creationId xmlns:a16="http://schemas.microsoft.com/office/drawing/2014/main" id="{BA94CD70-2DBF-47A9-A712-52EF324701A7}"/>
              </a:ext>
            </a:extLst>
          </p:cNvPr>
          <p:cNvGraphicFramePr>
            <a:graphicFrameLocks noChangeAspect="1"/>
          </p:cNvGraphicFramePr>
          <p:nvPr>
            <p:extLst>
              <p:ext uri="{D42A27DB-BD31-4B8C-83A1-F6EECF244321}">
                <p14:modId xmlns:p14="http://schemas.microsoft.com/office/powerpoint/2010/main" val="151474370"/>
              </p:ext>
            </p:extLst>
          </p:nvPr>
        </p:nvGraphicFramePr>
        <p:xfrm>
          <a:off x="7519394" y="5483315"/>
          <a:ext cx="1395212" cy="641375"/>
        </p:xfrm>
        <a:graphic>
          <a:graphicData uri="http://schemas.openxmlformats.org/presentationml/2006/ole">
            <mc:AlternateContent xmlns:mc="http://schemas.openxmlformats.org/markup-compatibility/2006">
              <mc:Choice xmlns:v="urn:schemas-microsoft-com:vml" Requires="v">
                <p:oleObj spid="_x0000_s198849" name="Equation" r:id="rId50" imgW="596900" imgH="279400" progId="Equation.DSMT4">
                  <p:embed/>
                </p:oleObj>
              </mc:Choice>
              <mc:Fallback>
                <p:oleObj name="Equation" r:id="rId50" imgW="596900" imgH="279400" progId="Equation.DSMT4">
                  <p:embed/>
                  <p:pic>
                    <p:nvPicPr>
                      <p:cNvPr id="31753" name="对象 31752">
                        <a:extLst>
                          <a:ext uri="{FF2B5EF4-FFF2-40B4-BE49-F238E27FC236}">
                            <a16:creationId xmlns:a16="http://schemas.microsoft.com/office/drawing/2014/main" id="{EFCF02B5-F812-4E82-B3CA-FF9ABD978D33}"/>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519394" y="5483315"/>
                        <a:ext cx="1395212" cy="641375"/>
                      </a:xfrm>
                      <a:prstGeom prst="rect">
                        <a:avLst/>
                      </a:prstGeom>
                      <a:noFill/>
                    </p:spPr>
                  </p:pic>
                </p:oleObj>
              </mc:Fallback>
            </mc:AlternateContent>
          </a:graphicData>
        </a:graphic>
      </p:graphicFrame>
    </p:spTree>
    <p:extLst>
      <p:ext uri="{BB962C8B-B14F-4D97-AF65-F5344CB8AC3E}">
        <p14:creationId xmlns:p14="http://schemas.microsoft.com/office/powerpoint/2010/main" val="35856031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84C8C-527E-4A0B-BAF3-50E3F7F8CAC3}"/>
              </a:ext>
            </a:extLst>
          </p:cNvPr>
          <p:cNvSpPr>
            <a:spLocks noGrp="1"/>
          </p:cNvSpPr>
          <p:nvPr>
            <p:ph type="title"/>
          </p:nvPr>
        </p:nvSpPr>
        <p:spPr>
          <a:xfrm>
            <a:off x="304800" y="267494"/>
            <a:ext cx="9652000" cy="563562"/>
          </a:xfrm>
        </p:spPr>
        <p:txBody>
          <a:bodyPr/>
          <a:lstStyle/>
          <a:p>
            <a:r>
              <a:rPr lang="zh-CN" altLang="en-US" sz="3600" dirty="0">
                <a:latin typeface="宋体" panose="02010600030101010101" pitchFamily="2" charset="-122"/>
                <a:ea typeface="宋体" panose="02010600030101010101" pitchFamily="2" charset="-122"/>
              </a:rPr>
              <a:t>二次剩余与公钥密码算法</a:t>
            </a:r>
            <a:endParaRPr lang="zh-CN" altLang="en-US" dirty="0"/>
          </a:p>
        </p:txBody>
      </p:sp>
      <p:sp>
        <p:nvSpPr>
          <p:cNvPr id="3" name="内容占位符 2">
            <a:extLst>
              <a:ext uri="{FF2B5EF4-FFF2-40B4-BE49-F238E27FC236}">
                <a16:creationId xmlns:a16="http://schemas.microsoft.com/office/drawing/2014/main" id="{6605345E-A8E8-4365-8FEA-37551D59218B}"/>
              </a:ext>
            </a:extLst>
          </p:cNvPr>
          <p:cNvSpPr>
            <a:spLocks noGrp="1"/>
          </p:cNvSpPr>
          <p:nvPr>
            <p:ph idx="1"/>
          </p:nvPr>
        </p:nvSpPr>
        <p:spPr>
          <a:xfrm>
            <a:off x="304800" y="1016850"/>
            <a:ext cx="11176000" cy="656842"/>
          </a:xfrm>
        </p:spPr>
        <p:txBody>
          <a:body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5.3.3</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       求解方程                与分解  是等价的。</a:t>
            </a:r>
          </a:p>
          <a:p>
            <a:endParaRPr lang="en-US" altLang="zh-CN" dirty="0"/>
          </a:p>
        </p:txBody>
      </p:sp>
      <p:sp>
        <p:nvSpPr>
          <p:cNvPr id="4" name="日期占位符 3">
            <a:extLst>
              <a:ext uri="{FF2B5EF4-FFF2-40B4-BE49-F238E27FC236}">
                <a16:creationId xmlns:a16="http://schemas.microsoft.com/office/drawing/2014/main" id="{2E00ECA0-139C-4BB1-9B86-D47D4C7DF81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70534B0A-2B2A-4319-BBA2-9AAA8D9EFAAA}"/>
              </a:ext>
            </a:extLst>
          </p:cNvPr>
          <p:cNvSpPr>
            <a:spLocks noGrp="1"/>
          </p:cNvSpPr>
          <p:nvPr>
            <p:ph type="sldNum" sz="quarter" idx="11"/>
          </p:nvPr>
        </p:nvSpPr>
        <p:spPr/>
        <p:txBody>
          <a:bodyPr/>
          <a:lstStyle/>
          <a:p>
            <a:fld id="{6D29F655-9AA2-4BC9-AAF1-1C184E14E187}" type="slidenum">
              <a:rPr lang="en-US" altLang="zh-CN" smtClean="0"/>
              <a:pPr/>
              <a:t>16</a:t>
            </a:fld>
            <a:endParaRPr lang="en-US" altLang="zh-CN"/>
          </a:p>
        </p:txBody>
      </p:sp>
      <p:pic>
        <p:nvPicPr>
          <p:cNvPr id="15" name="object 8">
            <a:extLst>
              <a:ext uri="{FF2B5EF4-FFF2-40B4-BE49-F238E27FC236}">
                <a16:creationId xmlns:a16="http://schemas.microsoft.com/office/drawing/2014/main" id="{87B3CC1D-3551-4BF2-B6F9-60A723E9DC36}"/>
              </a:ext>
            </a:extLst>
          </p:cNvPr>
          <p:cNvPicPr/>
          <p:nvPr/>
        </p:nvPicPr>
        <p:blipFill>
          <a:blip r:embed="rId3" cstate="print"/>
          <a:stretch>
            <a:fillRect/>
          </a:stretch>
        </p:blipFill>
        <p:spPr>
          <a:xfrm>
            <a:off x="56013" y="229440"/>
            <a:ext cx="313944" cy="656844"/>
          </a:xfrm>
          <a:prstGeom prst="rect">
            <a:avLst/>
          </a:prstGeom>
        </p:spPr>
      </p:pic>
      <p:sp>
        <p:nvSpPr>
          <p:cNvPr id="16" name="object 9">
            <a:extLst>
              <a:ext uri="{FF2B5EF4-FFF2-40B4-BE49-F238E27FC236}">
                <a16:creationId xmlns:a16="http://schemas.microsoft.com/office/drawing/2014/main" id="{0DD0EB50-139C-4FD3-BE1F-ACCD69D82D16}"/>
              </a:ext>
            </a:extLst>
          </p:cNvPr>
          <p:cNvSpPr/>
          <p:nvPr/>
        </p:nvSpPr>
        <p:spPr>
          <a:xfrm>
            <a:off x="345516" y="90573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graphicFrame>
        <p:nvGraphicFramePr>
          <p:cNvPr id="7" name="对象 6">
            <a:extLst>
              <a:ext uri="{FF2B5EF4-FFF2-40B4-BE49-F238E27FC236}">
                <a16:creationId xmlns:a16="http://schemas.microsoft.com/office/drawing/2014/main" id="{A6C9A497-A7E5-424B-A329-2267AE0904C3}"/>
              </a:ext>
            </a:extLst>
          </p:cNvPr>
          <p:cNvGraphicFramePr>
            <a:graphicFrameLocks noChangeAspect="1"/>
          </p:cNvGraphicFramePr>
          <p:nvPr/>
        </p:nvGraphicFramePr>
        <p:xfrm>
          <a:off x="2351870" y="1210127"/>
          <a:ext cx="1017712" cy="367507"/>
        </p:xfrm>
        <a:graphic>
          <a:graphicData uri="http://schemas.openxmlformats.org/presentationml/2006/ole">
            <mc:AlternateContent xmlns:mc="http://schemas.openxmlformats.org/markup-compatibility/2006">
              <mc:Choice xmlns:v="urn:schemas-microsoft-com:vml" Requires="v">
                <p:oleObj spid="_x0000_s199808" name="Equation" r:id="rId4" imgW="457200" imgH="164880" progId="Equation.DSMT4">
                  <p:embed/>
                </p:oleObj>
              </mc:Choice>
              <mc:Fallback>
                <p:oleObj name="Equation" r:id="rId4" imgW="457200" imgH="164880" progId="Equation.DSMT4">
                  <p:embed/>
                  <p:pic>
                    <p:nvPicPr>
                      <p:cNvPr id="7" name="对象 6">
                        <a:extLst>
                          <a:ext uri="{FF2B5EF4-FFF2-40B4-BE49-F238E27FC236}">
                            <a16:creationId xmlns:a16="http://schemas.microsoft.com/office/drawing/2014/main" id="{A6C9A497-A7E5-424B-A329-2267AE0904C3}"/>
                          </a:ext>
                        </a:extLst>
                      </p:cNvPr>
                      <p:cNvPicPr/>
                      <p:nvPr/>
                    </p:nvPicPr>
                    <p:blipFill>
                      <a:blip r:embed="rId5"/>
                      <a:stretch>
                        <a:fillRect/>
                      </a:stretch>
                    </p:blipFill>
                    <p:spPr>
                      <a:xfrm>
                        <a:off x="2351870" y="1210127"/>
                        <a:ext cx="1017712" cy="36750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5F4D513F-61C8-41C1-A4D2-B438DB88FC0D}"/>
              </a:ext>
            </a:extLst>
          </p:cNvPr>
          <p:cNvGraphicFramePr>
            <a:graphicFrameLocks noChangeAspect="1"/>
          </p:cNvGraphicFramePr>
          <p:nvPr/>
        </p:nvGraphicFramePr>
        <p:xfrm>
          <a:off x="4672011" y="1016850"/>
          <a:ext cx="2273232" cy="568308"/>
        </p:xfrm>
        <a:graphic>
          <a:graphicData uri="http://schemas.openxmlformats.org/presentationml/2006/ole">
            <mc:AlternateContent xmlns:mc="http://schemas.openxmlformats.org/markup-compatibility/2006">
              <mc:Choice xmlns:v="urn:schemas-microsoft-com:vml" Requires="v">
                <p:oleObj spid="_x0000_s199809" name="Equation" r:id="rId6" imgW="812520" imgH="203040" progId="Equation.DSMT4">
                  <p:embed/>
                </p:oleObj>
              </mc:Choice>
              <mc:Fallback>
                <p:oleObj name="Equation" r:id="rId6" imgW="812520" imgH="203040" progId="Equation.DSMT4">
                  <p:embed/>
                  <p:pic>
                    <p:nvPicPr>
                      <p:cNvPr id="19" name="对象 18">
                        <a:extLst>
                          <a:ext uri="{FF2B5EF4-FFF2-40B4-BE49-F238E27FC236}">
                            <a16:creationId xmlns:a16="http://schemas.microsoft.com/office/drawing/2014/main" id="{5F4D513F-61C8-41C1-A4D2-B438DB88FC0D}"/>
                          </a:ext>
                        </a:extLst>
                      </p:cNvPr>
                      <p:cNvPicPr/>
                      <p:nvPr/>
                    </p:nvPicPr>
                    <p:blipFill>
                      <a:blip r:embed="rId7"/>
                      <a:stretch>
                        <a:fillRect/>
                      </a:stretch>
                    </p:blipFill>
                    <p:spPr>
                      <a:xfrm>
                        <a:off x="4672011" y="1016850"/>
                        <a:ext cx="2273232" cy="56830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194EABB8-58A4-4951-B618-DB302985AFD3}"/>
              </a:ext>
            </a:extLst>
          </p:cNvPr>
          <p:cNvGraphicFramePr>
            <a:graphicFrameLocks noChangeAspect="1"/>
          </p:cNvGraphicFramePr>
          <p:nvPr/>
        </p:nvGraphicFramePr>
        <p:xfrm>
          <a:off x="7903953" y="1210127"/>
          <a:ext cx="415925" cy="346075"/>
        </p:xfrm>
        <a:graphic>
          <a:graphicData uri="http://schemas.openxmlformats.org/presentationml/2006/ole">
            <mc:AlternateContent xmlns:mc="http://schemas.openxmlformats.org/markup-compatibility/2006">
              <mc:Choice xmlns:v="urn:schemas-microsoft-com:vml" Requires="v">
                <p:oleObj spid="_x0000_s199810" name="Equation" r:id="rId8" imgW="416191" imgH="345972" progId="Equation.DSMT4">
                  <p:embed/>
                </p:oleObj>
              </mc:Choice>
              <mc:Fallback>
                <p:oleObj name="Equation" r:id="rId8" imgW="416191" imgH="345972" progId="Equation.DSMT4">
                  <p:embed/>
                  <p:pic>
                    <p:nvPicPr>
                      <p:cNvPr id="20" name="对象 19">
                        <a:extLst>
                          <a:ext uri="{FF2B5EF4-FFF2-40B4-BE49-F238E27FC236}">
                            <a16:creationId xmlns:a16="http://schemas.microsoft.com/office/drawing/2014/main" id="{194EABB8-58A4-4951-B618-DB302985AFD3}"/>
                          </a:ext>
                        </a:extLst>
                      </p:cNvPr>
                      <p:cNvPicPr/>
                      <p:nvPr/>
                    </p:nvPicPr>
                    <p:blipFill>
                      <a:blip r:embed="rId9"/>
                      <a:stretch>
                        <a:fillRect/>
                      </a:stretch>
                    </p:blipFill>
                    <p:spPr>
                      <a:xfrm>
                        <a:off x="7903953" y="1210127"/>
                        <a:ext cx="415925" cy="34607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5B8A530-F38C-4D2F-8E10-F70563E94A65}"/>
              </a:ext>
            </a:extLst>
          </p:cNvPr>
          <p:cNvSpPr txBox="1"/>
          <p:nvPr/>
        </p:nvSpPr>
        <p:spPr>
          <a:xfrm>
            <a:off x="345516" y="1600200"/>
            <a:ext cx="11517243" cy="1113766"/>
          </a:xfrm>
          <a:prstGeom prst="rect">
            <a:avLst/>
          </a:prstGeom>
          <a:noFill/>
        </p:spPr>
        <p:txBody>
          <a:bodyPr wrap="square">
            <a:spAutoFit/>
          </a:bodyPr>
          <a:lstStyle/>
          <a:p>
            <a:pPr>
              <a:lnSpc>
                <a:spcPct val="150000"/>
              </a:lnSpc>
              <a:spcBef>
                <a:spcPct val="0"/>
              </a:spcBef>
              <a:buNone/>
            </a:pPr>
            <a:r>
              <a:rPr lang="zh-CN" altLang="en-US" sz="2400" dirty="0">
                <a:latin typeface="宋体" panose="02010600030101010101" pitchFamily="2" charset="-122"/>
              </a:rPr>
              <a:t>证明：</a:t>
            </a:r>
            <a:r>
              <a:rPr lang="zh-CN" altLang="en-US" sz="2400" dirty="0">
                <a:latin typeface="宋体" panose="02010600030101010101" pitchFamily="2" charset="-122"/>
                <a:ea typeface="宋体" panose="02010600030101010101" pitchFamily="2" charset="-122"/>
              </a:rPr>
              <a:t>已知        的两个不同的平方根（            和，    且              ），就可分解  。</a:t>
            </a:r>
          </a:p>
        </p:txBody>
      </p:sp>
      <p:graphicFrame>
        <p:nvGraphicFramePr>
          <p:cNvPr id="30" name="对象 29">
            <a:extLst>
              <a:ext uri="{FF2B5EF4-FFF2-40B4-BE49-F238E27FC236}">
                <a16:creationId xmlns:a16="http://schemas.microsoft.com/office/drawing/2014/main" id="{4A90AD66-59AC-4010-8745-8613C9CE3A34}"/>
              </a:ext>
            </a:extLst>
          </p:cNvPr>
          <p:cNvGraphicFramePr>
            <a:graphicFrameLocks noChangeAspect="1"/>
          </p:cNvGraphicFramePr>
          <p:nvPr/>
        </p:nvGraphicFramePr>
        <p:xfrm>
          <a:off x="2027727" y="1729249"/>
          <a:ext cx="1162668" cy="420484"/>
        </p:xfrm>
        <a:graphic>
          <a:graphicData uri="http://schemas.openxmlformats.org/presentationml/2006/ole">
            <mc:AlternateContent xmlns:mc="http://schemas.openxmlformats.org/markup-compatibility/2006">
              <mc:Choice xmlns:v="urn:schemas-microsoft-com:vml" Requires="v">
                <p:oleObj spid="_x0000_s199811" name="Equation" r:id="rId10" imgW="520248" imgH="177646" progId="Equation.DSMT4">
                  <p:embed/>
                </p:oleObj>
              </mc:Choice>
              <mc:Fallback>
                <p:oleObj name="Equation" r:id="rId10" imgW="520248" imgH="177646" progId="Equation.DSMT4">
                  <p:embed/>
                  <p:pic>
                    <p:nvPicPr>
                      <p:cNvPr id="30" name="对象 29">
                        <a:extLst>
                          <a:ext uri="{FF2B5EF4-FFF2-40B4-BE49-F238E27FC236}">
                            <a16:creationId xmlns:a16="http://schemas.microsoft.com/office/drawing/2014/main" id="{4A90AD66-59AC-4010-8745-8613C9CE3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7727" y="1729249"/>
                        <a:ext cx="1162668" cy="420484"/>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645CC2AA-BAAC-46D0-B427-C2F541E5AC2F}"/>
              </a:ext>
            </a:extLst>
          </p:cNvPr>
          <p:cNvGraphicFramePr>
            <a:graphicFrameLocks noChangeAspect="1"/>
          </p:cNvGraphicFramePr>
          <p:nvPr/>
        </p:nvGraphicFramePr>
        <p:xfrm>
          <a:off x="6350690" y="1712928"/>
          <a:ext cx="1189106" cy="429086"/>
        </p:xfrm>
        <a:graphic>
          <a:graphicData uri="http://schemas.openxmlformats.org/presentationml/2006/ole">
            <mc:AlternateContent xmlns:mc="http://schemas.openxmlformats.org/markup-compatibility/2006">
              <mc:Choice xmlns:v="urn:schemas-microsoft-com:vml" Requires="v">
                <p:oleObj spid="_x0000_s199812" name="Equation" r:id="rId12" imgW="520248" imgH="177646" progId="Equation.DSMT4">
                  <p:embed/>
                </p:oleObj>
              </mc:Choice>
              <mc:Fallback>
                <p:oleObj name="Equation" r:id="rId12" imgW="520248" imgH="177646" progId="Equation.DSMT4">
                  <p:embed/>
                  <p:pic>
                    <p:nvPicPr>
                      <p:cNvPr id="32" name="对象 31">
                        <a:extLst>
                          <a:ext uri="{FF2B5EF4-FFF2-40B4-BE49-F238E27FC236}">
                            <a16:creationId xmlns:a16="http://schemas.microsoft.com/office/drawing/2014/main" id="{645CC2AA-BAAC-46D0-B427-C2F541E5AC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0690" y="1712928"/>
                        <a:ext cx="1189106" cy="429086"/>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FEA6F389-7468-497B-A6BC-E81DF5A855FA}"/>
              </a:ext>
            </a:extLst>
          </p:cNvPr>
          <p:cNvGraphicFramePr>
            <a:graphicFrameLocks noChangeAspect="1"/>
          </p:cNvGraphicFramePr>
          <p:nvPr/>
        </p:nvGraphicFramePr>
        <p:xfrm>
          <a:off x="8915400" y="1704468"/>
          <a:ext cx="1146409" cy="429085"/>
        </p:xfrm>
        <a:graphic>
          <a:graphicData uri="http://schemas.openxmlformats.org/presentationml/2006/ole">
            <mc:AlternateContent xmlns:mc="http://schemas.openxmlformats.org/markup-compatibility/2006">
              <mc:Choice xmlns:v="urn:schemas-microsoft-com:vml" Requires="v">
                <p:oleObj spid="_x0000_s199813" name="Equation" r:id="rId14" imgW="545626" imgH="177646" progId="Equation.DSMT4">
                  <p:embed/>
                </p:oleObj>
              </mc:Choice>
              <mc:Fallback>
                <p:oleObj name="Equation" r:id="rId14" imgW="545626" imgH="177646" progId="Equation.DSMT4">
                  <p:embed/>
                  <p:pic>
                    <p:nvPicPr>
                      <p:cNvPr id="33" name="对象 32">
                        <a:extLst>
                          <a:ext uri="{FF2B5EF4-FFF2-40B4-BE49-F238E27FC236}">
                            <a16:creationId xmlns:a16="http://schemas.microsoft.com/office/drawing/2014/main" id="{FEA6F389-7468-497B-A6BC-E81DF5A855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15400" y="1704468"/>
                        <a:ext cx="1146409" cy="42908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6D0FA2CA-1B9A-41E9-96FA-5873D3152F9C}"/>
              </a:ext>
            </a:extLst>
          </p:cNvPr>
          <p:cNvGraphicFramePr>
            <a:graphicFrameLocks noChangeAspect="1"/>
          </p:cNvGraphicFramePr>
          <p:nvPr/>
        </p:nvGraphicFramePr>
        <p:xfrm>
          <a:off x="762000" y="2263836"/>
          <a:ext cx="1971443" cy="450130"/>
        </p:xfrm>
        <a:graphic>
          <a:graphicData uri="http://schemas.openxmlformats.org/presentationml/2006/ole">
            <mc:AlternateContent xmlns:mc="http://schemas.openxmlformats.org/markup-compatibility/2006">
              <mc:Choice xmlns:v="urn:schemas-microsoft-com:vml" Requires="v">
                <p:oleObj spid="_x0000_s199814" name="Equation" r:id="rId16" imgW="863225" imgH="190417" progId="Equation.DSMT4">
                  <p:embed/>
                </p:oleObj>
              </mc:Choice>
              <mc:Fallback>
                <p:oleObj name="Equation" r:id="rId16" imgW="863225" imgH="190417" progId="Equation.DSMT4">
                  <p:embed/>
                  <p:pic>
                    <p:nvPicPr>
                      <p:cNvPr id="34" name="对象 33">
                        <a:extLst>
                          <a:ext uri="{FF2B5EF4-FFF2-40B4-BE49-F238E27FC236}">
                            <a16:creationId xmlns:a16="http://schemas.microsoft.com/office/drawing/2014/main" id="{6D0FA2CA-1B9A-41E9-96FA-5873D3152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000" y="2263836"/>
                        <a:ext cx="1971443" cy="450130"/>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82D89FB4-487F-466B-8D3C-17539F869BB1}"/>
              </a:ext>
            </a:extLst>
          </p:cNvPr>
          <p:cNvGraphicFramePr>
            <a:graphicFrameLocks noChangeAspect="1"/>
          </p:cNvGraphicFramePr>
          <p:nvPr/>
        </p:nvGraphicFramePr>
        <p:xfrm>
          <a:off x="4716463" y="2336486"/>
          <a:ext cx="414337" cy="347663"/>
        </p:xfrm>
        <a:graphic>
          <a:graphicData uri="http://schemas.openxmlformats.org/presentationml/2006/ole">
            <mc:AlternateContent xmlns:mc="http://schemas.openxmlformats.org/markup-compatibility/2006">
              <mc:Choice xmlns:v="urn:schemas-microsoft-com:vml" Requires="v">
                <p:oleObj spid="_x0000_s199815" name="Equation" r:id="rId18" imgW="414751" imgH="347772" progId="Equation.DSMT4">
                  <p:embed/>
                </p:oleObj>
              </mc:Choice>
              <mc:Fallback>
                <p:oleObj name="Equation" r:id="rId18" imgW="414751" imgH="347772" progId="Equation.DSMT4">
                  <p:embed/>
                  <p:pic>
                    <p:nvPicPr>
                      <p:cNvPr id="35" name="对象 34">
                        <a:extLst>
                          <a:ext uri="{FF2B5EF4-FFF2-40B4-BE49-F238E27FC236}">
                            <a16:creationId xmlns:a16="http://schemas.microsoft.com/office/drawing/2014/main" id="{82D89FB4-487F-466B-8D3C-17539F869BB1}"/>
                          </a:ext>
                        </a:extLst>
                      </p:cNvPr>
                      <p:cNvPicPr/>
                      <p:nvPr/>
                    </p:nvPicPr>
                    <p:blipFill>
                      <a:blip r:embed="rId19"/>
                      <a:stretch>
                        <a:fillRect/>
                      </a:stretch>
                    </p:blipFill>
                    <p:spPr>
                      <a:xfrm>
                        <a:off x="4716463" y="2336486"/>
                        <a:ext cx="414337" cy="347663"/>
                      </a:xfrm>
                      <a:prstGeom prst="rect">
                        <a:avLst/>
                      </a:prstGeom>
                    </p:spPr>
                  </p:pic>
                </p:oleObj>
              </mc:Fallback>
            </mc:AlternateContent>
          </a:graphicData>
        </a:graphic>
      </p:graphicFrame>
      <p:sp>
        <p:nvSpPr>
          <p:cNvPr id="36" name="文本框 1">
            <a:extLst>
              <a:ext uri="{FF2B5EF4-FFF2-40B4-BE49-F238E27FC236}">
                <a16:creationId xmlns:a16="http://schemas.microsoft.com/office/drawing/2014/main" id="{4A35E245-B330-4403-9048-F4E5B876FE71}"/>
              </a:ext>
            </a:extLst>
          </p:cNvPr>
          <p:cNvSpPr txBox="1">
            <a:spLocks noChangeArrowheads="1"/>
          </p:cNvSpPr>
          <p:nvPr/>
        </p:nvSpPr>
        <p:spPr bwMode="auto">
          <a:xfrm>
            <a:off x="1459066" y="2687254"/>
            <a:ext cx="8054668" cy="379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dirty="0">
                <a:latin typeface="宋体" panose="02010600030101010101" pitchFamily="2" charset="-122"/>
                <a:ea typeface="宋体" panose="02010600030101010101" pitchFamily="2" charset="-122"/>
              </a:rPr>
              <a:t>当          时，必有          ，否则 </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。所以当          时，必有          。同理当          时，必有          。</a:t>
            </a:r>
          </a:p>
          <a:p>
            <a:pPr>
              <a:lnSpc>
                <a:spcPct val="150000"/>
              </a:lnSpc>
              <a:spcBef>
                <a:spcPts val="1800"/>
              </a:spcBef>
              <a:buNone/>
            </a:pPr>
            <a:r>
              <a:rPr lang="zh-CN" altLang="en-US" sz="2400" dirty="0">
                <a:latin typeface="宋体" panose="02010600030101010101" pitchFamily="2" charset="-122"/>
                <a:ea typeface="宋体" panose="02010600030101010101" pitchFamily="2" charset="-122"/>
              </a:rPr>
              <a:t>在第一种情况下，                          ；</a:t>
            </a:r>
          </a:p>
          <a:p>
            <a:pPr>
              <a:lnSpc>
                <a:spcPct val="150000"/>
              </a:lnSpc>
              <a:spcBef>
                <a:spcPts val="1800"/>
              </a:spcBef>
              <a:buNone/>
            </a:pPr>
            <a:r>
              <a:rPr lang="zh-CN" altLang="en-US" sz="2400" dirty="0">
                <a:latin typeface="宋体" panose="02010600030101010101" pitchFamily="2" charset="-122"/>
                <a:ea typeface="宋体" panose="02010600030101010101" pitchFamily="2" charset="-122"/>
              </a:rPr>
              <a:t>在第二种情况下，                          。因此得到了  的两个因子。                                          </a:t>
            </a:r>
          </a:p>
        </p:txBody>
      </p:sp>
      <p:graphicFrame>
        <p:nvGraphicFramePr>
          <p:cNvPr id="37" name="对象 36">
            <a:extLst>
              <a:ext uri="{FF2B5EF4-FFF2-40B4-BE49-F238E27FC236}">
                <a16:creationId xmlns:a16="http://schemas.microsoft.com/office/drawing/2014/main" id="{E95E7DA3-4879-45F6-90A6-417B61193F73}"/>
              </a:ext>
            </a:extLst>
          </p:cNvPr>
          <p:cNvGraphicFramePr>
            <a:graphicFrameLocks noChangeAspect="1"/>
          </p:cNvGraphicFramePr>
          <p:nvPr>
            <p:extLst>
              <p:ext uri="{D42A27DB-BD31-4B8C-83A1-F6EECF244321}">
                <p14:modId xmlns:p14="http://schemas.microsoft.com/office/powerpoint/2010/main" val="1472967584"/>
              </p:ext>
            </p:extLst>
          </p:nvPr>
        </p:nvGraphicFramePr>
        <p:xfrm>
          <a:off x="1858179" y="2693899"/>
          <a:ext cx="1414021" cy="679991"/>
        </p:xfrm>
        <a:graphic>
          <a:graphicData uri="http://schemas.openxmlformats.org/presentationml/2006/ole">
            <mc:AlternateContent xmlns:mc="http://schemas.openxmlformats.org/markup-compatibility/2006">
              <mc:Choice xmlns:v="urn:schemas-microsoft-com:vml" Requires="v">
                <p:oleObj spid="_x0000_s199816" name="Equation" r:id="rId20" imgW="622030" imgH="279279" progId="Equation.DSMT4">
                  <p:embed/>
                </p:oleObj>
              </mc:Choice>
              <mc:Fallback>
                <p:oleObj name="Equation" r:id="rId20" imgW="622030" imgH="279279" progId="Equation.DSMT4">
                  <p:embed/>
                  <p:pic>
                    <p:nvPicPr>
                      <p:cNvPr id="3" name="对象 2">
                        <a:extLst>
                          <a:ext uri="{FF2B5EF4-FFF2-40B4-BE49-F238E27FC236}">
                            <a16:creationId xmlns:a16="http://schemas.microsoft.com/office/drawing/2014/main" id="{0EEE3DBF-0AC7-461E-AFC5-F863E07E00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58179" y="2693899"/>
                        <a:ext cx="1414021" cy="679991"/>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1F43D477-75C3-482B-8F1F-DBF6DAC490FE}"/>
              </a:ext>
            </a:extLst>
          </p:cNvPr>
          <p:cNvGraphicFramePr>
            <a:graphicFrameLocks noChangeAspect="1"/>
          </p:cNvGraphicFramePr>
          <p:nvPr>
            <p:extLst>
              <p:ext uri="{D42A27DB-BD31-4B8C-83A1-F6EECF244321}">
                <p14:modId xmlns:p14="http://schemas.microsoft.com/office/powerpoint/2010/main" val="3075608516"/>
              </p:ext>
            </p:extLst>
          </p:nvPr>
        </p:nvGraphicFramePr>
        <p:xfrm>
          <a:off x="4629659" y="2737934"/>
          <a:ext cx="1414021" cy="591920"/>
        </p:xfrm>
        <a:graphic>
          <a:graphicData uri="http://schemas.openxmlformats.org/presentationml/2006/ole">
            <mc:AlternateContent xmlns:mc="http://schemas.openxmlformats.org/markup-compatibility/2006">
              <mc:Choice xmlns:v="urn:schemas-microsoft-com:vml" Requires="v">
                <p:oleObj spid="_x0000_s199817" name="Equation" r:id="rId22" imgW="685800" imgH="254000" progId="Equation.DSMT4">
                  <p:embed/>
                </p:oleObj>
              </mc:Choice>
              <mc:Fallback>
                <p:oleObj name="Equation" r:id="rId22" imgW="685800" imgH="254000" progId="Equation.DSMT4">
                  <p:embed/>
                  <p:pic>
                    <p:nvPicPr>
                      <p:cNvPr id="5" name="对象 4">
                        <a:extLst>
                          <a:ext uri="{FF2B5EF4-FFF2-40B4-BE49-F238E27FC236}">
                            <a16:creationId xmlns:a16="http://schemas.microsoft.com/office/drawing/2014/main" id="{88FD8111-A9C1-43D6-B6E3-35D91AD5908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9659" y="2737934"/>
                        <a:ext cx="1414021" cy="591920"/>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6EA118E7-2E69-4582-BF2A-6D5A9851F200}"/>
              </a:ext>
            </a:extLst>
          </p:cNvPr>
          <p:cNvGraphicFramePr>
            <a:graphicFrameLocks noChangeAspect="1"/>
          </p:cNvGraphicFramePr>
          <p:nvPr>
            <p:extLst>
              <p:ext uri="{D42A27DB-BD31-4B8C-83A1-F6EECF244321}">
                <p14:modId xmlns:p14="http://schemas.microsoft.com/office/powerpoint/2010/main" val="2925807297"/>
              </p:ext>
            </p:extLst>
          </p:nvPr>
        </p:nvGraphicFramePr>
        <p:xfrm>
          <a:off x="1537668" y="3278067"/>
          <a:ext cx="4421171" cy="682642"/>
        </p:xfrm>
        <a:graphic>
          <a:graphicData uri="http://schemas.openxmlformats.org/presentationml/2006/ole">
            <mc:AlternateContent xmlns:mc="http://schemas.openxmlformats.org/markup-compatibility/2006">
              <mc:Choice xmlns:v="urn:schemas-microsoft-com:vml" Requires="v">
                <p:oleObj spid="_x0000_s199818" name="Equation" r:id="rId24" imgW="1828800" imgH="279400" progId="Equation.DSMT4">
                  <p:embed/>
                </p:oleObj>
              </mc:Choice>
              <mc:Fallback>
                <p:oleObj name="Equation" r:id="rId24" imgW="1828800" imgH="279400" progId="Equation.DSMT4">
                  <p:embed/>
                  <p:pic>
                    <p:nvPicPr>
                      <p:cNvPr id="8" name="对象 7">
                        <a:extLst>
                          <a:ext uri="{FF2B5EF4-FFF2-40B4-BE49-F238E27FC236}">
                            <a16:creationId xmlns:a16="http://schemas.microsoft.com/office/drawing/2014/main" id="{B1279296-F844-4090-BFAB-7A88B0A55F5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37668" y="3278067"/>
                        <a:ext cx="4421171" cy="682642"/>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EA3E5BBD-593E-4790-B030-E82AE820F4EE}"/>
              </a:ext>
            </a:extLst>
          </p:cNvPr>
          <p:cNvGraphicFramePr>
            <a:graphicFrameLocks noChangeAspect="1"/>
          </p:cNvGraphicFramePr>
          <p:nvPr>
            <p:extLst>
              <p:ext uri="{D42A27DB-BD31-4B8C-83A1-F6EECF244321}">
                <p14:modId xmlns:p14="http://schemas.microsoft.com/office/powerpoint/2010/main" val="910001310"/>
              </p:ext>
            </p:extLst>
          </p:nvPr>
        </p:nvGraphicFramePr>
        <p:xfrm>
          <a:off x="7223601" y="3279392"/>
          <a:ext cx="1414021" cy="679991"/>
        </p:xfrm>
        <a:graphic>
          <a:graphicData uri="http://schemas.openxmlformats.org/presentationml/2006/ole">
            <mc:AlternateContent xmlns:mc="http://schemas.openxmlformats.org/markup-compatibility/2006">
              <mc:Choice xmlns:v="urn:schemas-microsoft-com:vml" Requires="v">
                <p:oleObj spid="_x0000_s199819" name="Equation" r:id="rId26" imgW="622030" imgH="279279" progId="Equation.DSMT4">
                  <p:embed/>
                </p:oleObj>
              </mc:Choice>
              <mc:Fallback>
                <p:oleObj name="Equation" r:id="rId26" imgW="622030" imgH="279279" progId="Equation.DSMT4">
                  <p:embed/>
                  <p:pic>
                    <p:nvPicPr>
                      <p:cNvPr id="18" name="对象 17">
                        <a:extLst>
                          <a:ext uri="{FF2B5EF4-FFF2-40B4-BE49-F238E27FC236}">
                            <a16:creationId xmlns:a16="http://schemas.microsoft.com/office/drawing/2014/main" id="{03CCC4BA-E7F2-48B8-A8DC-08AB1E3E97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23601" y="3279392"/>
                        <a:ext cx="1414021" cy="679991"/>
                      </a:xfrm>
                      <a:prstGeom prst="rect">
                        <a:avLst/>
                      </a:prstGeom>
                      <a:noFill/>
                    </p:spPr>
                  </p:pic>
                </p:oleObj>
              </mc:Fallback>
            </mc:AlternateContent>
          </a:graphicData>
        </a:graphic>
      </p:graphicFrame>
      <p:graphicFrame>
        <p:nvGraphicFramePr>
          <p:cNvPr id="41" name="对象 40">
            <a:extLst>
              <a:ext uri="{FF2B5EF4-FFF2-40B4-BE49-F238E27FC236}">
                <a16:creationId xmlns:a16="http://schemas.microsoft.com/office/drawing/2014/main" id="{B833AE03-FABB-4C08-BDB7-6C9C57865CD1}"/>
              </a:ext>
            </a:extLst>
          </p:cNvPr>
          <p:cNvGraphicFramePr>
            <a:graphicFrameLocks noChangeAspect="1"/>
          </p:cNvGraphicFramePr>
          <p:nvPr>
            <p:extLst>
              <p:ext uri="{D42A27DB-BD31-4B8C-83A1-F6EECF244321}">
                <p14:modId xmlns:p14="http://schemas.microsoft.com/office/powerpoint/2010/main" val="2457527510"/>
              </p:ext>
            </p:extLst>
          </p:nvPr>
        </p:nvGraphicFramePr>
        <p:xfrm>
          <a:off x="2155204" y="3818720"/>
          <a:ext cx="1465787" cy="682642"/>
        </p:xfrm>
        <a:graphic>
          <a:graphicData uri="http://schemas.openxmlformats.org/presentationml/2006/ole">
            <mc:AlternateContent xmlns:mc="http://schemas.openxmlformats.org/markup-compatibility/2006">
              <mc:Choice xmlns:v="urn:schemas-microsoft-com:vml" Requires="v">
                <p:oleObj spid="_x0000_s199820" name="Equation" r:id="rId27" imgW="596900" imgH="279400" progId="Equation.DSMT4">
                  <p:embed/>
                </p:oleObj>
              </mc:Choice>
              <mc:Fallback>
                <p:oleObj name="Equation" r:id="rId27" imgW="596900" imgH="279400" progId="Equation.DSMT4">
                  <p:embed/>
                  <p:pic>
                    <p:nvPicPr>
                      <p:cNvPr id="12" name="对象 11">
                        <a:extLst>
                          <a:ext uri="{FF2B5EF4-FFF2-40B4-BE49-F238E27FC236}">
                            <a16:creationId xmlns:a16="http://schemas.microsoft.com/office/drawing/2014/main" id="{75D88AFC-36F6-4746-ABAD-D7834A8E0A5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55204" y="3818720"/>
                        <a:ext cx="1465787" cy="682642"/>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D5D44699-B6F4-43A3-B550-68C2C6E9F125}"/>
              </a:ext>
            </a:extLst>
          </p:cNvPr>
          <p:cNvGraphicFramePr>
            <a:graphicFrameLocks noChangeAspect="1"/>
          </p:cNvGraphicFramePr>
          <p:nvPr>
            <p:extLst>
              <p:ext uri="{D42A27DB-BD31-4B8C-83A1-F6EECF244321}">
                <p14:modId xmlns:p14="http://schemas.microsoft.com/office/powerpoint/2010/main" val="211327393"/>
              </p:ext>
            </p:extLst>
          </p:nvPr>
        </p:nvGraphicFramePr>
        <p:xfrm>
          <a:off x="4885753" y="3818720"/>
          <a:ext cx="1461736" cy="656541"/>
        </p:xfrm>
        <a:graphic>
          <a:graphicData uri="http://schemas.openxmlformats.org/presentationml/2006/ole">
            <mc:AlternateContent xmlns:mc="http://schemas.openxmlformats.org/markup-compatibility/2006">
              <mc:Choice xmlns:v="urn:schemas-microsoft-com:vml" Requires="v">
                <p:oleObj spid="_x0000_s199821" name="Equation" r:id="rId29" imgW="622030" imgH="279279" progId="Equation.DSMT4">
                  <p:embed/>
                </p:oleObj>
              </mc:Choice>
              <mc:Fallback>
                <p:oleObj name="Equation" r:id="rId29" imgW="622030" imgH="279279" progId="Equation.DSMT4">
                  <p:embed/>
                  <p:pic>
                    <p:nvPicPr>
                      <p:cNvPr id="16" name="对象 15">
                        <a:extLst>
                          <a:ext uri="{FF2B5EF4-FFF2-40B4-BE49-F238E27FC236}">
                            <a16:creationId xmlns:a16="http://schemas.microsoft.com/office/drawing/2014/main" id="{AF3F736B-2102-4D66-AD60-88C54FA380F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85753" y="3818720"/>
                        <a:ext cx="1461736" cy="656541"/>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8EAFDE4B-9C36-4D20-BBA3-E4A6805E2325}"/>
              </a:ext>
            </a:extLst>
          </p:cNvPr>
          <p:cNvGraphicFramePr>
            <a:graphicFrameLocks noChangeAspect="1"/>
          </p:cNvGraphicFramePr>
          <p:nvPr>
            <p:extLst>
              <p:ext uri="{D42A27DB-BD31-4B8C-83A1-F6EECF244321}">
                <p14:modId xmlns:p14="http://schemas.microsoft.com/office/powerpoint/2010/main" val="3944649680"/>
              </p:ext>
            </p:extLst>
          </p:nvPr>
        </p:nvGraphicFramePr>
        <p:xfrm>
          <a:off x="7683870" y="3790051"/>
          <a:ext cx="1461735" cy="679991"/>
        </p:xfrm>
        <a:graphic>
          <a:graphicData uri="http://schemas.openxmlformats.org/presentationml/2006/ole">
            <mc:AlternateContent xmlns:mc="http://schemas.openxmlformats.org/markup-compatibility/2006">
              <mc:Choice xmlns:v="urn:schemas-microsoft-com:vml" Requires="v">
                <p:oleObj spid="_x0000_s199822" name="Equation" r:id="rId31" imgW="609600" imgH="279400" progId="Equation.DSMT4">
                  <p:embed/>
                </p:oleObj>
              </mc:Choice>
              <mc:Fallback>
                <p:oleObj name="Equation" r:id="rId31" imgW="609600" imgH="279400" progId="Equation.DSMT4">
                  <p:embed/>
                  <p:pic>
                    <p:nvPicPr>
                      <p:cNvPr id="20" name="对象 19">
                        <a:extLst>
                          <a:ext uri="{FF2B5EF4-FFF2-40B4-BE49-F238E27FC236}">
                            <a16:creationId xmlns:a16="http://schemas.microsoft.com/office/drawing/2014/main" id="{27A139D9-22B9-4813-982A-BA6150B94B0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83870" y="3790051"/>
                        <a:ext cx="1461735" cy="679991"/>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8F15CF79-6ED3-4234-9D35-96A3B315E259}"/>
              </a:ext>
            </a:extLst>
          </p:cNvPr>
          <p:cNvGraphicFramePr>
            <a:graphicFrameLocks noChangeAspect="1"/>
          </p:cNvGraphicFramePr>
          <p:nvPr>
            <p:extLst>
              <p:ext uri="{D42A27DB-BD31-4B8C-83A1-F6EECF244321}">
                <p14:modId xmlns:p14="http://schemas.microsoft.com/office/powerpoint/2010/main" val="1919950956"/>
              </p:ext>
            </p:extLst>
          </p:nvPr>
        </p:nvGraphicFramePr>
        <p:xfrm>
          <a:off x="3861482" y="4638911"/>
          <a:ext cx="3937662" cy="602006"/>
        </p:xfrm>
        <a:graphic>
          <a:graphicData uri="http://schemas.openxmlformats.org/presentationml/2006/ole">
            <mc:AlternateContent xmlns:mc="http://schemas.openxmlformats.org/markup-compatibility/2006">
              <mc:Choice xmlns:v="urn:schemas-microsoft-com:vml" Requires="v">
                <p:oleObj spid="_x0000_s199823" name="Equation" r:id="rId33" imgW="1866600" imgH="253800" progId="Equation.DSMT4">
                  <p:embed/>
                </p:oleObj>
              </mc:Choice>
              <mc:Fallback>
                <p:oleObj name="Equation" r:id="rId33" imgW="1866600" imgH="253800" progId="Equation.DSMT4">
                  <p:embed/>
                  <p:pic>
                    <p:nvPicPr>
                      <p:cNvPr id="23" name="对象 22">
                        <a:extLst>
                          <a:ext uri="{FF2B5EF4-FFF2-40B4-BE49-F238E27FC236}">
                            <a16:creationId xmlns:a16="http://schemas.microsoft.com/office/drawing/2014/main" id="{BAE3ACFD-0AA8-4062-BA44-464E132D289C}"/>
                          </a:ext>
                        </a:extLst>
                      </p:cNvPr>
                      <p:cNvPicPr>
                        <a:picLocks noChangeAspect="1" noChangeArrowheads="1"/>
                      </p:cNvPicPr>
                      <p:nvPr/>
                    </p:nvPicPr>
                    <p:blipFill>
                      <a:blip r:embed="rId34"/>
                      <a:srcRect/>
                      <a:stretch>
                        <a:fillRect/>
                      </a:stretch>
                    </p:blipFill>
                    <p:spPr bwMode="auto">
                      <a:xfrm>
                        <a:off x="3861482" y="4638911"/>
                        <a:ext cx="3937662" cy="602006"/>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02E37E29-8353-463B-A9B7-A180ECE37DDA}"/>
              </a:ext>
            </a:extLst>
          </p:cNvPr>
          <p:cNvGraphicFramePr>
            <a:graphicFrameLocks noChangeAspect="1"/>
          </p:cNvGraphicFramePr>
          <p:nvPr>
            <p:extLst>
              <p:ext uri="{D42A27DB-BD31-4B8C-83A1-F6EECF244321}">
                <p14:modId xmlns:p14="http://schemas.microsoft.com/office/powerpoint/2010/main" val="544416299"/>
              </p:ext>
            </p:extLst>
          </p:nvPr>
        </p:nvGraphicFramePr>
        <p:xfrm>
          <a:off x="3861482" y="5413680"/>
          <a:ext cx="4039554" cy="602006"/>
        </p:xfrm>
        <a:graphic>
          <a:graphicData uri="http://schemas.openxmlformats.org/presentationml/2006/ole">
            <mc:AlternateContent xmlns:mc="http://schemas.openxmlformats.org/markup-compatibility/2006">
              <mc:Choice xmlns:v="urn:schemas-microsoft-com:vml" Requires="v">
                <p:oleObj spid="_x0000_s199824" name="Equation" r:id="rId35" imgW="1866090" imgH="253890" progId="Equation.DSMT4">
                  <p:embed/>
                </p:oleObj>
              </mc:Choice>
              <mc:Fallback>
                <p:oleObj name="Equation" r:id="rId35" imgW="1866090" imgH="253890" progId="Equation.DSMT4">
                  <p:embed/>
                  <p:pic>
                    <p:nvPicPr>
                      <p:cNvPr id="25" name="对象 24">
                        <a:extLst>
                          <a:ext uri="{FF2B5EF4-FFF2-40B4-BE49-F238E27FC236}">
                            <a16:creationId xmlns:a16="http://schemas.microsoft.com/office/drawing/2014/main" id="{C3A9E6A1-9033-4AFF-A12D-4D5E44F3685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861482" y="5413680"/>
                        <a:ext cx="4039554" cy="602006"/>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2743D636-336F-4BE8-953F-392D456B8629}"/>
              </a:ext>
            </a:extLst>
          </p:cNvPr>
          <p:cNvGraphicFramePr>
            <a:graphicFrameLocks noChangeAspect="1"/>
          </p:cNvGraphicFramePr>
          <p:nvPr>
            <p:extLst>
              <p:ext uri="{D42A27DB-BD31-4B8C-83A1-F6EECF244321}">
                <p14:modId xmlns:p14="http://schemas.microsoft.com/office/powerpoint/2010/main" val="968496024"/>
              </p:ext>
            </p:extLst>
          </p:nvPr>
        </p:nvGraphicFramePr>
        <p:xfrm>
          <a:off x="2155204" y="6115828"/>
          <a:ext cx="409985" cy="336805"/>
        </p:xfrm>
        <a:graphic>
          <a:graphicData uri="http://schemas.openxmlformats.org/presentationml/2006/ole">
            <mc:AlternateContent xmlns:mc="http://schemas.openxmlformats.org/markup-compatibility/2006">
              <mc:Choice xmlns:v="urn:schemas-microsoft-com:vml" Requires="v">
                <p:oleObj spid="_x0000_s199825" name="Equation" r:id="rId37" imgW="129244" imgH="142168" progId="Equation.DSMT4">
                  <p:embed/>
                </p:oleObj>
              </mc:Choice>
              <mc:Fallback>
                <p:oleObj name="Equation" r:id="rId37" imgW="129244" imgH="142168" progId="Equation.DSMT4">
                  <p:embed/>
                  <p:pic>
                    <p:nvPicPr>
                      <p:cNvPr id="27" name="对象 26">
                        <a:extLst>
                          <a:ext uri="{FF2B5EF4-FFF2-40B4-BE49-F238E27FC236}">
                            <a16:creationId xmlns:a16="http://schemas.microsoft.com/office/drawing/2014/main" id="{E810B346-9ACC-487D-A503-4D0D63F8805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155204" y="6115828"/>
                        <a:ext cx="409985" cy="336805"/>
                      </a:xfrm>
                      <a:prstGeom prst="rect">
                        <a:avLst/>
                      </a:prstGeom>
                      <a:noFill/>
                    </p:spPr>
                  </p:pic>
                </p:oleObj>
              </mc:Fallback>
            </mc:AlternateContent>
          </a:graphicData>
        </a:graphic>
      </p:graphicFrame>
    </p:spTree>
    <p:extLst>
      <p:ext uri="{BB962C8B-B14F-4D97-AF65-F5344CB8AC3E}">
        <p14:creationId xmlns:p14="http://schemas.microsoft.com/office/powerpoint/2010/main" val="64355443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BC073-4AC4-4FE1-B25F-8AB177D84A3C}"/>
              </a:ext>
            </a:extLst>
          </p:cNvPr>
          <p:cNvSpPr>
            <a:spLocks noGrp="1"/>
          </p:cNvSpPr>
          <p:nvPr>
            <p:ph type="title"/>
          </p:nvPr>
        </p:nvSpPr>
        <p:spPr>
          <a:xfrm>
            <a:off x="791817" y="365125"/>
            <a:ext cx="9652000" cy="563562"/>
          </a:xfrm>
        </p:spPr>
        <p:txBody>
          <a:bodyPr/>
          <a:lstStyle/>
          <a:p>
            <a:r>
              <a:rPr lang="en-US" altLang="zh-CN" sz="3600" dirty="0">
                <a:latin typeface="宋体" panose="02010600030101010101" pitchFamily="2" charset="-122"/>
                <a:ea typeface="宋体" panose="02010600030101010101" pitchFamily="2" charset="-122"/>
              </a:rPr>
              <a:t>Rabin</a:t>
            </a:r>
            <a:r>
              <a:rPr lang="zh-CN" altLang="en-US" sz="3600" dirty="0">
                <a:latin typeface="宋体" panose="02010600030101010101" pitchFamily="2" charset="-122"/>
                <a:ea typeface="宋体" panose="02010600030101010101" pitchFamily="2" charset="-122"/>
              </a:rPr>
              <a:t>密码体制</a:t>
            </a:r>
            <a:endParaRPr lang="zh-CN" altLang="en-US" dirty="0"/>
          </a:p>
        </p:txBody>
      </p:sp>
      <p:sp>
        <p:nvSpPr>
          <p:cNvPr id="3" name="内容占位符 2">
            <a:extLst>
              <a:ext uri="{FF2B5EF4-FFF2-40B4-BE49-F238E27FC236}">
                <a16:creationId xmlns:a16="http://schemas.microsoft.com/office/drawing/2014/main" id="{BDBFC977-C2C5-4E66-BB05-395F48CF8E6E}"/>
              </a:ext>
            </a:extLst>
          </p:cNvPr>
          <p:cNvSpPr>
            <a:spLocks noGrp="1"/>
          </p:cNvSpPr>
          <p:nvPr>
            <p:ph idx="1"/>
          </p:nvPr>
        </p:nvSpPr>
        <p:spPr>
          <a:xfrm>
            <a:off x="304800" y="1227131"/>
            <a:ext cx="11176000" cy="4335467"/>
          </a:xfrm>
        </p:spPr>
        <p:txBody>
          <a:bodyPr/>
          <a:lstStyle/>
          <a:p>
            <a:pPr algn="just"/>
            <a:r>
              <a:rPr lang="zh-CN" altLang="en-US" sz="2800" b="0" dirty="0">
                <a:latin typeface="宋体" panose="02010600030101010101" pitchFamily="2" charset="-122"/>
                <a:ea typeface="宋体" panose="02010600030101010101" pitchFamily="2" charset="-122"/>
              </a:rPr>
              <a:t>对</a:t>
            </a:r>
            <a:r>
              <a:rPr lang="en-US" altLang="zh-CN" sz="2800" b="0" dirty="0">
                <a:latin typeface="宋体" panose="02010600030101010101" pitchFamily="2" charset="-122"/>
                <a:ea typeface="宋体" panose="02010600030101010101" pitchFamily="2" charset="-122"/>
              </a:rPr>
              <a:t>RSA</a:t>
            </a:r>
            <a:r>
              <a:rPr lang="zh-CN" altLang="en-US" sz="2800" b="0" dirty="0">
                <a:latin typeface="宋体" panose="02010600030101010101" pitchFamily="2" charset="-122"/>
                <a:ea typeface="宋体" panose="02010600030101010101" pitchFamily="2" charset="-122"/>
              </a:rPr>
              <a:t>密码体制， 被分解成功，该体制便被破译，即破译</a:t>
            </a:r>
            <a:r>
              <a:rPr lang="en-US" altLang="zh-CN" sz="2800" b="0" dirty="0">
                <a:latin typeface="宋体" panose="02010600030101010101" pitchFamily="2" charset="-122"/>
                <a:ea typeface="宋体" panose="02010600030101010101" pitchFamily="2" charset="-122"/>
              </a:rPr>
              <a:t>RSA</a:t>
            </a:r>
            <a:r>
              <a:rPr lang="zh-CN" altLang="en-US" sz="2800" b="0" dirty="0">
                <a:latin typeface="宋体" panose="02010600030101010101" pitchFamily="2" charset="-122"/>
                <a:ea typeface="宋体" panose="02010600030101010101" pitchFamily="2" charset="-122"/>
              </a:rPr>
              <a:t>的难度不超过大整数的分解。但还不能证明破译</a:t>
            </a:r>
            <a:r>
              <a:rPr lang="en-US" altLang="zh-CN" sz="2800" b="0" dirty="0">
                <a:latin typeface="宋体" panose="02010600030101010101" pitchFamily="2" charset="-122"/>
                <a:ea typeface="宋体" panose="02010600030101010101" pitchFamily="2" charset="-122"/>
              </a:rPr>
              <a:t>RSA</a:t>
            </a:r>
            <a:r>
              <a:rPr lang="zh-CN" altLang="en-US" sz="2800" b="0" dirty="0">
                <a:latin typeface="宋体" panose="02010600030101010101" pitchFamily="2" charset="-122"/>
                <a:ea typeface="宋体" panose="02010600030101010101" pitchFamily="2" charset="-122"/>
              </a:rPr>
              <a:t>和分解大整数是等价的，虽然这一结论已得到普遍共识。</a:t>
            </a:r>
          </a:p>
          <a:p>
            <a:pPr>
              <a:lnSpc>
                <a:spcPct val="150000"/>
              </a:lnSpc>
              <a:spcBef>
                <a:spcPct val="0"/>
              </a:spcBef>
            </a:pPr>
            <a:r>
              <a:rPr lang="en-US" altLang="zh-CN" sz="2800" dirty="0">
                <a:latin typeface="宋体" panose="02010600030101010101" pitchFamily="2" charset="-122"/>
                <a:ea typeface="宋体" panose="02010600030101010101" pitchFamily="2" charset="-122"/>
              </a:rPr>
              <a:t>Rabin</a:t>
            </a:r>
            <a:r>
              <a:rPr lang="zh-CN" altLang="en-US" sz="2800" dirty="0">
                <a:latin typeface="宋体" panose="02010600030101010101" pitchFamily="2" charset="-122"/>
                <a:ea typeface="宋体" panose="02010600030101010101" pitchFamily="2" charset="-122"/>
              </a:rPr>
              <a:t>密码体制是对</a:t>
            </a:r>
            <a:r>
              <a:rPr lang="en-US" altLang="zh-CN" sz="2800" dirty="0">
                <a:latin typeface="宋体" panose="02010600030101010101" pitchFamily="2" charset="-122"/>
                <a:ea typeface="宋体" panose="02010600030101010101" pitchFamily="2" charset="-122"/>
              </a:rPr>
              <a:t>RSA</a:t>
            </a:r>
            <a:r>
              <a:rPr lang="zh-CN" altLang="en-US" sz="2800" dirty="0">
                <a:latin typeface="宋体" panose="02010600030101010101" pitchFamily="2" charset="-122"/>
                <a:ea typeface="宋体" panose="02010600030101010101" pitchFamily="2" charset="-122"/>
              </a:rPr>
              <a:t>的一种修正，它有以下两个特点：</a:t>
            </a:r>
          </a:p>
          <a:p>
            <a:pPr marL="914400" lvl="1" indent="-514350">
              <a:lnSpc>
                <a:spcPct val="150000"/>
              </a:lnSpc>
              <a:spcBef>
                <a:spcPct val="0"/>
              </a:spcBef>
              <a:buFont typeface="+mj-lt"/>
              <a:buAutoNum type="arabicPeriod"/>
            </a:pPr>
            <a:r>
              <a:rPr lang="zh-CN" altLang="en-US" dirty="0">
                <a:latin typeface="宋体" panose="02010600030101010101" pitchFamily="2" charset="-122"/>
                <a:ea typeface="宋体" panose="02010600030101010101" pitchFamily="2" charset="-122"/>
              </a:rPr>
              <a:t>它不是以一一对应的单向陷门函数为基础，对同一密文，可能有两个以上对应的明文。</a:t>
            </a:r>
          </a:p>
          <a:p>
            <a:pPr marL="914400" lvl="1" indent="-514350">
              <a:lnSpc>
                <a:spcPct val="150000"/>
              </a:lnSpc>
              <a:spcBef>
                <a:spcPct val="0"/>
              </a:spcBef>
              <a:buFont typeface="+mj-lt"/>
              <a:buAutoNum type="arabicPeriod"/>
            </a:pPr>
            <a:r>
              <a:rPr lang="zh-CN" altLang="en-US" dirty="0">
                <a:latin typeface="宋体" panose="02010600030101010101" pitchFamily="2" charset="-122"/>
                <a:ea typeface="宋体" panose="02010600030101010101" pitchFamily="2" charset="-122"/>
              </a:rPr>
              <a:t>破译该体制等价于对大整数的分解。</a:t>
            </a:r>
          </a:p>
          <a:p>
            <a:endParaRPr lang="zh-CN" altLang="en-US" dirty="0"/>
          </a:p>
        </p:txBody>
      </p:sp>
      <p:sp>
        <p:nvSpPr>
          <p:cNvPr id="4" name="日期占位符 3">
            <a:extLst>
              <a:ext uri="{FF2B5EF4-FFF2-40B4-BE49-F238E27FC236}">
                <a16:creationId xmlns:a16="http://schemas.microsoft.com/office/drawing/2014/main" id="{4C19B70E-9CBD-474F-AB0E-3632E1E1F781}"/>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E567D132-2AD5-4FA2-A6E2-6CB9D86BF806}"/>
              </a:ext>
            </a:extLst>
          </p:cNvPr>
          <p:cNvSpPr>
            <a:spLocks noGrp="1"/>
          </p:cNvSpPr>
          <p:nvPr>
            <p:ph type="sldNum" sz="quarter" idx="11"/>
          </p:nvPr>
        </p:nvSpPr>
        <p:spPr/>
        <p:txBody>
          <a:bodyPr/>
          <a:lstStyle/>
          <a:p>
            <a:fld id="{6D29F655-9AA2-4BC9-AAF1-1C184E14E187}" type="slidenum">
              <a:rPr lang="en-US" altLang="zh-CN" smtClean="0"/>
              <a:pPr/>
              <a:t>17</a:t>
            </a:fld>
            <a:endParaRPr lang="en-US" altLang="zh-CN"/>
          </a:p>
        </p:txBody>
      </p:sp>
      <p:pic>
        <p:nvPicPr>
          <p:cNvPr id="20" name="object 8">
            <a:extLst>
              <a:ext uri="{FF2B5EF4-FFF2-40B4-BE49-F238E27FC236}">
                <a16:creationId xmlns:a16="http://schemas.microsoft.com/office/drawing/2014/main" id="{693325DD-CD2D-4B62-81B2-A5C49171AF50}"/>
              </a:ext>
            </a:extLst>
          </p:cNvPr>
          <p:cNvPicPr/>
          <p:nvPr/>
        </p:nvPicPr>
        <p:blipFill>
          <a:blip r:embed="rId2" cstate="print"/>
          <a:stretch>
            <a:fillRect/>
          </a:stretch>
        </p:blipFill>
        <p:spPr>
          <a:xfrm>
            <a:off x="430530" y="398967"/>
            <a:ext cx="313944" cy="656844"/>
          </a:xfrm>
          <a:prstGeom prst="rect">
            <a:avLst/>
          </a:prstGeom>
        </p:spPr>
      </p:pic>
      <p:sp>
        <p:nvSpPr>
          <p:cNvPr id="21" name="object 9">
            <a:extLst>
              <a:ext uri="{FF2B5EF4-FFF2-40B4-BE49-F238E27FC236}">
                <a16:creationId xmlns:a16="http://schemas.microsoft.com/office/drawing/2014/main" id="{D211FF28-5328-424F-B1EC-1DF49B875A4D}"/>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Tree>
    <p:extLst>
      <p:ext uri="{BB962C8B-B14F-4D97-AF65-F5344CB8AC3E}">
        <p14:creationId xmlns:p14="http://schemas.microsoft.com/office/powerpoint/2010/main" val="7911381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41A23-53D0-4C98-B1B2-72AD21BE8418}"/>
              </a:ext>
            </a:extLst>
          </p:cNvPr>
          <p:cNvSpPr>
            <a:spLocks noGrp="1"/>
          </p:cNvSpPr>
          <p:nvPr>
            <p:ph type="title"/>
          </p:nvPr>
        </p:nvSpPr>
        <p:spPr/>
        <p:txBody>
          <a:bodyPr/>
          <a:lstStyle/>
          <a:p>
            <a:r>
              <a:rPr lang="en-US" altLang="zh-CN" sz="3600" dirty="0">
                <a:latin typeface="宋体" panose="02010600030101010101" pitchFamily="2" charset="-122"/>
                <a:ea typeface="宋体" panose="02010600030101010101" pitchFamily="2" charset="-122"/>
              </a:rPr>
              <a:t>Rabin</a:t>
            </a:r>
            <a:r>
              <a:rPr lang="zh-CN" altLang="en-US" sz="3600" dirty="0">
                <a:latin typeface="宋体" panose="02010600030101010101" pitchFamily="2" charset="-122"/>
                <a:ea typeface="宋体" panose="02010600030101010101" pitchFamily="2" charset="-122"/>
              </a:rPr>
              <a:t>密码体制</a:t>
            </a:r>
            <a:endParaRPr lang="zh-CN" altLang="en-US" dirty="0"/>
          </a:p>
        </p:txBody>
      </p:sp>
      <p:sp>
        <p:nvSpPr>
          <p:cNvPr id="3" name="内容占位符 2">
            <a:extLst>
              <a:ext uri="{FF2B5EF4-FFF2-40B4-BE49-F238E27FC236}">
                <a16:creationId xmlns:a16="http://schemas.microsoft.com/office/drawing/2014/main" id="{A902542E-8CC8-42A1-A16B-1AFC70C61659}"/>
              </a:ext>
            </a:extLst>
          </p:cNvPr>
          <p:cNvSpPr>
            <a:spLocks noGrp="1"/>
          </p:cNvSpPr>
          <p:nvPr>
            <p:ph idx="1"/>
          </p:nvPr>
        </p:nvSpPr>
        <p:spPr>
          <a:xfrm>
            <a:off x="406400" y="5480602"/>
            <a:ext cx="11176000" cy="843998"/>
          </a:xfrm>
        </p:spPr>
        <p:txBody>
          <a:bodyPr/>
          <a:lstStyle/>
          <a:p>
            <a:endParaRPr lang="zh-CN" altLang="en-US" dirty="0"/>
          </a:p>
        </p:txBody>
      </p:sp>
      <p:sp>
        <p:nvSpPr>
          <p:cNvPr id="4" name="日期占位符 3">
            <a:extLst>
              <a:ext uri="{FF2B5EF4-FFF2-40B4-BE49-F238E27FC236}">
                <a16:creationId xmlns:a16="http://schemas.microsoft.com/office/drawing/2014/main" id="{6F007EC2-3E84-49C8-94C4-6037855AA6C8}"/>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BD15C9AD-3A8D-4D9A-B4B6-7E96FF9C4263}"/>
              </a:ext>
            </a:extLst>
          </p:cNvPr>
          <p:cNvSpPr>
            <a:spLocks noGrp="1"/>
          </p:cNvSpPr>
          <p:nvPr>
            <p:ph type="sldNum" sz="quarter" idx="11"/>
          </p:nvPr>
        </p:nvSpPr>
        <p:spPr/>
        <p:txBody>
          <a:bodyPr/>
          <a:lstStyle/>
          <a:p>
            <a:fld id="{6D29F655-9AA2-4BC9-AAF1-1C184E14E187}" type="slidenum">
              <a:rPr lang="en-US" altLang="zh-CN" smtClean="0"/>
              <a:pPr/>
              <a:t>18</a:t>
            </a:fld>
            <a:endParaRPr lang="en-US" altLang="zh-CN"/>
          </a:p>
        </p:txBody>
      </p:sp>
      <p:pic>
        <p:nvPicPr>
          <p:cNvPr id="13" name="object 8">
            <a:extLst>
              <a:ext uri="{FF2B5EF4-FFF2-40B4-BE49-F238E27FC236}">
                <a16:creationId xmlns:a16="http://schemas.microsoft.com/office/drawing/2014/main" id="{7FD3D63E-9868-4773-AF61-736D224660C0}"/>
              </a:ext>
            </a:extLst>
          </p:cNvPr>
          <p:cNvPicPr/>
          <p:nvPr/>
        </p:nvPicPr>
        <p:blipFill>
          <a:blip r:embed="rId3" cstate="print"/>
          <a:stretch>
            <a:fillRect/>
          </a:stretch>
        </p:blipFill>
        <p:spPr>
          <a:xfrm>
            <a:off x="709930" y="337760"/>
            <a:ext cx="313944" cy="656844"/>
          </a:xfrm>
          <a:prstGeom prst="rect">
            <a:avLst/>
          </a:prstGeom>
        </p:spPr>
      </p:pic>
      <p:sp>
        <p:nvSpPr>
          <p:cNvPr id="14" name="object 9">
            <a:extLst>
              <a:ext uri="{FF2B5EF4-FFF2-40B4-BE49-F238E27FC236}">
                <a16:creationId xmlns:a16="http://schemas.microsoft.com/office/drawing/2014/main" id="{2B2FFCB6-1C2F-4963-9F34-8979006AFA0D}"/>
              </a:ext>
            </a:extLst>
          </p:cNvPr>
          <p:cNvSpPr/>
          <p:nvPr/>
        </p:nvSpPr>
        <p:spPr>
          <a:xfrm>
            <a:off x="1117600" y="101670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15" name="Rectangle 4">
            <a:extLst>
              <a:ext uri="{FF2B5EF4-FFF2-40B4-BE49-F238E27FC236}">
                <a16:creationId xmlns:a16="http://schemas.microsoft.com/office/drawing/2014/main" id="{33184F56-88BD-4B52-B42F-33477A335E5F}"/>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8">
            <a:extLst>
              <a:ext uri="{FF2B5EF4-FFF2-40B4-BE49-F238E27FC236}">
                <a16:creationId xmlns:a16="http://schemas.microsoft.com/office/drawing/2014/main" id="{E2E3A617-D3DD-4713-BF37-7C79B336C28E}"/>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0">
            <a:extLst>
              <a:ext uri="{FF2B5EF4-FFF2-40B4-BE49-F238E27FC236}">
                <a16:creationId xmlns:a16="http://schemas.microsoft.com/office/drawing/2014/main" id="{4A01CB81-D031-4200-B9BA-AD1244C3208A}"/>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7">
            <a:extLst>
              <a:ext uri="{FF2B5EF4-FFF2-40B4-BE49-F238E27FC236}">
                <a16:creationId xmlns:a16="http://schemas.microsoft.com/office/drawing/2014/main" id="{7C172377-A69B-4F53-9B0D-69EF1390796D}"/>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9">
            <a:extLst>
              <a:ext uri="{FF2B5EF4-FFF2-40B4-BE49-F238E27FC236}">
                <a16:creationId xmlns:a16="http://schemas.microsoft.com/office/drawing/2014/main" id="{860777AA-0C1F-4E6C-9E80-679F31BB4210}"/>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1">
            <a:extLst>
              <a:ext uri="{FF2B5EF4-FFF2-40B4-BE49-F238E27FC236}">
                <a16:creationId xmlns:a16="http://schemas.microsoft.com/office/drawing/2014/main" id="{4951561B-F68E-4CCE-8963-AAF95A552404}"/>
              </a:ext>
            </a:extLst>
          </p:cNvPr>
          <p:cNvSpPr>
            <a:spLocks noChangeArrowheads="1"/>
          </p:cNvSpPr>
          <p:nvPr/>
        </p:nvSpPr>
        <p:spPr bwMode="auto">
          <a:xfrm>
            <a:off x="675320" y="7491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文本框 1">
            <a:extLst>
              <a:ext uri="{FF2B5EF4-FFF2-40B4-BE49-F238E27FC236}">
                <a16:creationId xmlns:a16="http://schemas.microsoft.com/office/drawing/2014/main" id="{9BD0461B-27EB-4F4D-B415-86470D667B20}"/>
              </a:ext>
            </a:extLst>
          </p:cNvPr>
          <p:cNvSpPr txBox="1">
            <a:spLocks noChangeArrowheads="1"/>
          </p:cNvSpPr>
          <p:nvPr/>
        </p:nvSpPr>
        <p:spPr bwMode="auto">
          <a:xfrm>
            <a:off x="1295400" y="1016702"/>
            <a:ext cx="8054668" cy="499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en-US" altLang="zh-CN" sz="2400" dirty="0">
                <a:latin typeface="宋体" panose="02010600030101010101" pitchFamily="2" charset="-122"/>
                <a:ea typeface="宋体" panose="02010600030101010101" pitchFamily="2" charset="-122"/>
              </a:rPr>
              <a:t>RSA</a:t>
            </a:r>
            <a:r>
              <a:rPr lang="zh-CN" altLang="en-US" sz="2400" dirty="0">
                <a:latin typeface="宋体" panose="02010600030101010101" pitchFamily="2" charset="-122"/>
                <a:ea typeface="宋体" panose="02010600030101010101" pitchFamily="2" charset="-122"/>
              </a:rPr>
              <a:t>中选取的公开钥  满足           ，且             。</a:t>
            </a:r>
            <a:r>
              <a:rPr lang="en-US" altLang="zh-CN" sz="2400" dirty="0">
                <a:latin typeface="宋体" panose="02010600030101010101" pitchFamily="2" charset="-122"/>
                <a:ea typeface="宋体" panose="02010600030101010101" pitchFamily="2" charset="-122"/>
              </a:rPr>
              <a:t>Rabin</a:t>
            </a:r>
            <a:r>
              <a:rPr lang="zh-CN" altLang="en-US" sz="2400" dirty="0">
                <a:latin typeface="宋体" panose="02010600030101010101" pitchFamily="2" charset="-122"/>
                <a:ea typeface="宋体" panose="02010600030101010101" pitchFamily="2" charset="-122"/>
              </a:rPr>
              <a:t>密码体制则取      。</a:t>
            </a: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．密钥的产生</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随机选择两个大素数  、  ，满足             ，即这两个素数形式为       ；计算        。以  作为公开钥，</a:t>
            </a:r>
            <a:endParaRPr lang="en-US" altLang="zh-CN" sz="2400" dirty="0">
              <a:latin typeface="宋体" panose="02010600030101010101" pitchFamily="2" charset="-122"/>
              <a:ea typeface="宋体" panose="02010600030101010101" pitchFamily="2" charset="-122"/>
            </a:endParaRP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 作为秘密钥。</a:t>
            </a:r>
          </a:p>
          <a:p>
            <a:pPr>
              <a:lnSpc>
                <a:spcPct val="150000"/>
              </a:lnSpc>
              <a:spcBef>
                <a:spcPct val="0"/>
              </a:spcBef>
              <a:buNone/>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．加密</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其中  是明文分组，  是对应的密文分组。</a:t>
            </a:r>
          </a:p>
        </p:txBody>
      </p:sp>
      <p:graphicFrame>
        <p:nvGraphicFramePr>
          <p:cNvPr id="22" name="对象 21">
            <a:extLst>
              <a:ext uri="{FF2B5EF4-FFF2-40B4-BE49-F238E27FC236}">
                <a16:creationId xmlns:a16="http://schemas.microsoft.com/office/drawing/2014/main" id="{58ACB224-8783-4533-817E-8358C5E66BD5}"/>
              </a:ext>
            </a:extLst>
          </p:cNvPr>
          <p:cNvGraphicFramePr>
            <a:graphicFrameLocks noChangeAspect="1"/>
          </p:cNvGraphicFramePr>
          <p:nvPr>
            <p:extLst>
              <p:ext uri="{D42A27DB-BD31-4B8C-83A1-F6EECF244321}">
                <p14:modId xmlns:p14="http://schemas.microsoft.com/office/powerpoint/2010/main" val="4223723135"/>
              </p:ext>
            </p:extLst>
          </p:nvPr>
        </p:nvGraphicFramePr>
        <p:xfrm>
          <a:off x="3985227" y="1202456"/>
          <a:ext cx="348792" cy="358219"/>
        </p:xfrm>
        <a:graphic>
          <a:graphicData uri="http://schemas.openxmlformats.org/presentationml/2006/ole">
            <mc:AlternateContent xmlns:mc="http://schemas.openxmlformats.org/markup-compatibility/2006">
              <mc:Choice xmlns:v="urn:schemas-microsoft-com:vml" Requires="v">
                <p:oleObj spid="_x0000_s190666" name="Equation" r:id="rId4" imgW="114201" imgH="139579" progId="Equation.DSMT4">
                  <p:embed/>
                </p:oleObj>
              </mc:Choice>
              <mc:Fallback>
                <p:oleObj name="Equation" r:id="rId4" imgW="114201" imgH="139579" progId="Equation.DSMT4">
                  <p:embed/>
                  <p:pic>
                    <p:nvPicPr>
                      <p:cNvPr id="3" name="对象 2">
                        <a:extLst>
                          <a:ext uri="{FF2B5EF4-FFF2-40B4-BE49-F238E27FC236}">
                            <a16:creationId xmlns:a16="http://schemas.microsoft.com/office/drawing/2014/main" id="{A26F25BB-88EB-4198-A8E2-5B65220E6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227" y="1202456"/>
                        <a:ext cx="348792" cy="358219"/>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110D6426-47F6-42E4-8DB7-FE5A054C1917}"/>
              </a:ext>
            </a:extLst>
          </p:cNvPr>
          <p:cNvGraphicFramePr>
            <a:graphicFrameLocks noChangeAspect="1"/>
          </p:cNvGraphicFramePr>
          <p:nvPr>
            <p:extLst>
              <p:ext uri="{D42A27DB-BD31-4B8C-83A1-F6EECF244321}">
                <p14:modId xmlns:p14="http://schemas.microsoft.com/office/powerpoint/2010/main" val="1177103617"/>
              </p:ext>
            </p:extLst>
          </p:nvPr>
        </p:nvGraphicFramePr>
        <p:xfrm>
          <a:off x="4867809" y="1051854"/>
          <a:ext cx="1728643" cy="603955"/>
        </p:xfrm>
        <a:graphic>
          <a:graphicData uri="http://schemas.openxmlformats.org/presentationml/2006/ole">
            <mc:AlternateContent xmlns:mc="http://schemas.openxmlformats.org/markup-compatibility/2006">
              <mc:Choice xmlns:v="urn:schemas-microsoft-com:vml" Requires="v">
                <p:oleObj spid="_x0000_s190667" name="Equation" r:id="rId6" imgW="774364" imgH="253890" progId="Equation.DSMT4">
                  <p:embed/>
                </p:oleObj>
              </mc:Choice>
              <mc:Fallback>
                <p:oleObj name="Equation" r:id="rId6" imgW="774364" imgH="253890" progId="Equation.DSMT4">
                  <p:embed/>
                  <p:pic>
                    <p:nvPicPr>
                      <p:cNvPr id="5" name="对象 4">
                        <a:extLst>
                          <a:ext uri="{FF2B5EF4-FFF2-40B4-BE49-F238E27FC236}">
                            <a16:creationId xmlns:a16="http://schemas.microsoft.com/office/drawing/2014/main" id="{A3D1C13D-5C30-43D2-BC05-B8BD0BAED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7809" y="1051854"/>
                        <a:ext cx="1728643" cy="603955"/>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93902BFE-6352-4059-B8C5-E0B81A6ECB1E}"/>
              </a:ext>
            </a:extLst>
          </p:cNvPr>
          <p:cNvGraphicFramePr>
            <a:graphicFrameLocks noChangeAspect="1"/>
          </p:cNvGraphicFramePr>
          <p:nvPr>
            <p:extLst>
              <p:ext uri="{D42A27DB-BD31-4B8C-83A1-F6EECF244321}">
                <p14:modId xmlns:p14="http://schemas.microsoft.com/office/powerpoint/2010/main" val="1864666485"/>
              </p:ext>
            </p:extLst>
          </p:nvPr>
        </p:nvGraphicFramePr>
        <p:xfrm>
          <a:off x="7207888" y="1111836"/>
          <a:ext cx="1955842" cy="543973"/>
        </p:xfrm>
        <a:graphic>
          <a:graphicData uri="http://schemas.openxmlformats.org/presentationml/2006/ole">
            <mc:AlternateContent xmlns:mc="http://schemas.openxmlformats.org/markup-compatibility/2006">
              <mc:Choice xmlns:v="urn:schemas-microsoft-com:vml" Requires="v">
                <p:oleObj spid="_x0000_s190668" name="Equation" r:id="rId8" imgW="787058" imgH="253890" progId="Equation.DSMT4">
                  <p:embed/>
                </p:oleObj>
              </mc:Choice>
              <mc:Fallback>
                <p:oleObj name="Equation" r:id="rId8" imgW="787058" imgH="253890" progId="Equation.DSMT4">
                  <p:embed/>
                  <p:pic>
                    <p:nvPicPr>
                      <p:cNvPr id="8" name="对象 7">
                        <a:extLst>
                          <a:ext uri="{FF2B5EF4-FFF2-40B4-BE49-F238E27FC236}">
                            <a16:creationId xmlns:a16="http://schemas.microsoft.com/office/drawing/2014/main" id="{B2761A2F-BA1E-4953-B19F-6CCA69694B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888" y="1111836"/>
                        <a:ext cx="1955842" cy="543973"/>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CC534B71-685F-46AB-B584-C59819983F4C}"/>
              </a:ext>
            </a:extLst>
          </p:cNvPr>
          <p:cNvGraphicFramePr>
            <a:graphicFrameLocks noChangeAspect="1"/>
          </p:cNvGraphicFramePr>
          <p:nvPr>
            <p:extLst>
              <p:ext uri="{D42A27DB-BD31-4B8C-83A1-F6EECF244321}">
                <p14:modId xmlns:p14="http://schemas.microsoft.com/office/powerpoint/2010/main" val="1372979101"/>
              </p:ext>
            </p:extLst>
          </p:nvPr>
        </p:nvGraphicFramePr>
        <p:xfrm>
          <a:off x="4025285" y="1683223"/>
          <a:ext cx="797741" cy="418719"/>
        </p:xfrm>
        <a:graphic>
          <a:graphicData uri="http://schemas.openxmlformats.org/presentationml/2006/ole">
            <mc:AlternateContent xmlns:mc="http://schemas.openxmlformats.org/markup-compatibility/2006">
              <mc:Choice xmlns:v="urn:schemas-microsoft-com:vml" Requires="v">
                <p:oleObj spid="_x0000_s190669" name="Equation" r:id="rId10" imgW="342603" imgH="177646" progId="Equation.DSMT4">
                  <p:embed/>
                </p:oleObj>
              </mc:Choice>
              <mc:Fallback>
                <p:oleObj name="Equation" r:id="rId10" imgW="342603" imgH="177646" progId="Equation.DSMT4">
                  <p:embed/>
                  <p:pic>
                    <p:nvPicPr>
                      <p:cNvPr id="12" name="对象 11">
                        <a:extLst>
                          <a:ext uri="{FF2B5EF4-FFF2-40B4-BE49-F238E27FC236}">
                            <a16:creationId xmlns:a16="http://schemas.microsoft.com/office/drawing/2014/main" id="{B9F8C5F1-FF55-4495-B6E3-C788EA0C42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5285" y="1683223"/>
                        <a:ext cx="797741" cy="41871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39042E87-E3F4-46DF-B771-639CD05AB926}"/>
              </a:ext>
            </a:extLst>
          </p:cNvPr>
          <p:cNvGraphicFramePr>
            <a:graphicFrameLocks noChangeAspect="1"/>
          </p:cNvGraphicFramePr>
          <p:nvPr>
            <p:extLst>
              <p:ext uri="{D42A27DB-BD31-4B8C-83A1-F6EECF244321}">
                <p14:modId xmlns:p14="http://schemas.microsoft.com/office/powerpoint/2010/main" val="1384483032"/>
              </p:ext>
            </p:extLst>
          </p:nvPr>
        </p:nvGraphicFramePr>
        <p:xfrm>
          <a:off x="4121916" y="2861574"/>
          <a:ext cx="340936" cy="407791"/>
        </p:xfrm>
        <a:graphic>
          <a:graphicData uri="http://schemas.openxmlformats.org/presentationml/2006/ole">
            <mc:AlternateContent xmlns:mc="http://schemas.openxmlformats.org/markup-compatibility/2006">
              <mc:Choice xmlns:v="urn:schemas-microsoft-com:vml" Requires="v">
                <p:oleObj spid="_x0000_s190670" name="Equation" r:id="rId12" imgW="152268" imgH="164957" progId="Equation.DSMT4">
                  <p:embed/>
                </p:oleObj>
              </mc:Choice>
              <mc:Fallback>
                <p:oleObj name="Equation" r:id="rId12" imgW="152268" imgH="164957" progId="Equation.DSMT4">
                  <p:embed/>
                  <p:pic>
                    <p:nvPicPr>
                      <p:cNvPr id="16" name="对象 15">
                        <a:extLst>
                          <a:ext uri="{FF2B5EF4-FFF2-40B4-BE49-F238E27FC236}">
                            <a16:creationId xmlns:a16="http://schemas.microsoft.com/office/drawing/2014/main" id="{875276BC-A54B-4D21-9FF1-3A97C1131C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1916" y="2861574"/>
                        <a:ext cx="340936" cy="407791"/>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71913202-ADA5-4993-A2BC-4220515415BA}"/>
              </a:ext>
            </a:extLst>
          </p:cNvPr>
          <p:cNvGraphicFramePr>
            <a:graphicFrameLocks noChangeAspect="1"/>
          </p:cNvGraphicFramePr>
          <p:nvPr>
            <p:extLst>
              <p:ext uri="{D42A27DB-BD31-4B8C-83A1-F6EECF244321}">
                <p14:modId xmlns:p14="http://schemas.microsoft.com/office/powerpoint/2010/main" val="984751836"/>
              </p:ext>
            </p:extLst>
          </p:nvPr>
        </p:nvGraphicFramePr>
        <p:xfrm>
          <a:off x="4652558" y="2859754"/>
          <a:ext cx="340935" cy="405682"/>
        </p:xfrm>
        <a:graphic>
          <a:graphicData uri="http://schemas.openxmlformats.org/presentationml/2006/ole">
            <mc:AlternateContent xmlns:mc="http://schemas.openxmlformats.org/markup-compatibility/2006">
              <mc:Choice xmlns:v="urn:schemas-microsoft-com:vml" Requires="v">
                <p:oleObj spid="_x0000_s190671" name="Equation" r:id="rId14" imgW="126780" imgH="164814" progId="Equation.DSMT4">
                  <p:embed/>
                </p:oleObj>
              </mc:Choice>
              <mc:Fallback>
                <p:oleObj name="Equation" r:id="rId14" imgW="126780" imgH="164814" progId="Equation.DSMT4">
                  <p:embed/>
                  <p:pic>
                    <p:nvPicPr>
                      <p:cNvPr id="19" name="对象 18">
                        <a:extLst>
                          <a:ext uri="{FF2B5EF4-FFF2-40B4-BE49-F238E27FC236}">
                            <a16:creationId xmlns:a16="http://schemas.microsoft.com/office/drawing/2014/main" id="{E9B42AD5-6509-497B-83B4-8802F8F699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2558" y="2859754"/>
                        <a:ext cx="340935" cy="40568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80B25BCA-B6F1-4C0E-A94B-086833ED75D9}"/>
              </a:ext>
            </a:extLst>
          </p:cNvPr>
          <p:cNvGraphicFramePr>
            <a:graphicFrameLocks noChangeAspect="1"/>
          </p:cNvGraphicFramePr>
          <p:nvPr>
            <p:extLst>
              <p:ext uri="{D42A27DB-BD31-4B8C-83A1-F6EECF244321}">
                <p14:modId xmlns:p14="http://schemas.microsoft.com/office/powerpoint/2010/main" val="388654952"/>
              </p:ext>
            </p:extLst>
          </p:nvPr>
        </p:nvGraphicFramePr>
        <p:xfrm>
          <a:off x="5928538" y="2794972"/>
          <a:ext cx="1987665" cy="474394"/>
        </p:xfrm>
        <a:graphic>
          <a:graphicData uri="http://schemas.openxmlformats.org/presentationml/2006/ole">
            <mc:AlternateContent xmlns:mc="http://schemas.openxmlformats.org/markup-compatibility/2006">
              <mc:Choice xmlns:v="urn:schemas-microsoft-com:vml" Requires="v">
                <p:oleObj spid="_x0000_s190672" name="Equation" r:id="rId16" imgW="990170" imgH="203112" progId="Equation.DSMT4">
                  <p:embed/>
                </p:oleObj>
              </mc:Choice>
              <mc:Fallback>
                <p:oleObj name="Equation" r:id="rId16" imgW="990170" imgH="203112" progId="Equation.DSMT4">
                  <p:embed/>
                  <p:pic>
                    <p:nvPicPr>
                      <p:cNvPr id="22" name="对象 21">
                        <a:extLst>
                          <a:ext uri="{FF2B5EF4-FFF2-40B4-BE49-F238E27FC236}">
                            <a16:creationId xmlns:a16="http://schemas.microsoft.com/office/drawing/2014/main" id="{4DEF8566-AFC5-4728-BDDA-F36BE26338C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8538" y="2794972"/>
                        <a:ext cx="1987665" cy="474394"/>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95C241F9-8C63-4E64-A33F-0204006201B2}"/>
              </a:ext>
            </a:extLst>
          </p:cNvPr>
          <p:cNvGraphicFramePr>
            <a:graphicFrameLocks noChangeAspect="1"/>
          </p:cNvGraphicFramePr>
          <p:nvPr>
            <p:extLst>
              <p:ext uri="{D42A27DB-BD31-4B8C-83A1-F6EECF244321}">
                <p14:modId xmlns:p14="http://schemas.microsoft.com/office/powerpoint/2010/main" val="1139972140"/>
              </p:ext>
            </p:extLst>
          </p:nvPr>
        </p:nvGraphicFramePr>
        <p:xfrm>
          <a:off x="3283716" y="3370622"/>
          <a:ext cx="1008668" cy="386499"/>
        </p:xfrm>
        <a:graphic>
          <a:graphicData uri="http://schemas.openxmlformats.org/presentationml/2006/ole">
            <mc:AlternateContent xmlns:mc="http://schemas.openxmlformats.org/markup-compatibility/2006">
              <mc:Choice xmlns:v="urn:schemas-microsoft-com:vml" Requires="v">
                <p:oleObj spid="_x0000_s190673" name="Equation" r:id="rId18" imgW="405872" imgH="177569" progId="Equation.DSMT4">
                  <p:embed/>
                </p:oleObj>
              </mc:Choice>
              <mc:Fallback>
                <p:oleObj name="Equation" r:id="rId18" imgW="405872" imgH="177569" progId="Equation.DSMT4">
                  <p:embed/>
                  <p:pic>
                    <p:nvPicPr>
                      <p:cNvPr id="24" name="对象 23">
                        <a:extLst>
                          <a:ext uri="{FF2B5EF4-FFF2-40B4-BE49-F238E27FC236}">
                            <a16:creationId xmlns:a16="http://schemas.microsoft.com/office/drawing/2014/main" id="{7DF6803A-F3E4-49DE-9877-F35E396D732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3716" y="3370622"/>
                        <a:ext cx="1008668" cy="386499"/>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B82782A4-DE94-499A-9754-0775D865F771}"/>
              </a:ext>
            </a:extLst>
          </p:cNvPr>
          <p:cNvGraphicFramePr>
            <a:graphicFrameLocks noChangeAspect="1"/>
          </p:cNvGraphicFramePr>
          <p:nvPr>
            <p:extLst>
              <p:ext uri="{D42A27DB-BD31-4B8C-83A1-F6EECF244321}">
                <p14:modId xmlns:p14="http://schemas.microsoft.com/office/powerpoint/2010/main" val="205558916"/>
              </p:ext>
            </p:extLst>
          </p:nvPr>
        </p:nvGraphicFramePr>
        <p:xfrm>
          <a:off x="5247320" y="3434079"/>
          <a:ext cx="1075755" cy="386499"/>
        </p:xfrm>
        <a:graphic>
          <a:graphicData uri="http://schemas.openxmlformats.org/presentationml/2006/ole">
            <mc:AlternateContent xmlns:mc="http://schemas.openxmlformats.org/markup-compatibility/2006">
              <mc:Choice xmlns:v="urn:schemas-microsoft-com:vml" Requires="v">
                <p:oleObj spid="_x0000_s190674" name="Equation" r:id="rId20" imgW="532937" imgH="164957" progId="Equation.DSMT4">
                  <p:embed/>
                </p:oleObj>
              </mc:Choice>
              <mc:Fallback>
                <p:oleObj name="Equation" r:id="rId20" imgW="532937" imgH="164957" progId="Equation.DSMT4">
                  <p:embed/>
                  <p:pic>
                    <p:nvPicPr>
                      <p:cNvPr id="26" name="对象 25">
                        <a:extLst>
                          <a:ext uri="{FF2B5EF4-FFF2-40B4-BE49-F238E27FC236}">
                            <a16:creationId xmlns:a16="http://schemas.microsoft.com/office/drawing/2014/main" id="{BD7D46FE-98B0-49DA-92D7-952A78730E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47320" y="3434079"/>
                        <a:ext cx="1075755" cy="386499"/>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9438F55B-CBE4-4527-8559-027112CD2D16}"/>
              </a:ext>
            </a:extLst>
          </p:cNvPr>
          <p:cNvGraphicFramePr>
            <a:graphicFrameLocks noChangeAspect="1"/>
          </p:cNvGraphicFramePr>
          <p:nvPr>
            <p:extLst>
              <p:ext uri="{D42A27DB-BD31-4B8C-83A1-F6EECF244321}">
                <p14:modId xmlns:p14="http://schemas.microsoft.com/office/powerpoint/2010/main" val="2797714342"/>
              </p:ext>
            </p:extLst>
          </p:nvPr>
        </p:nvGraphicFramePr>
        <p:xfrm>
          <a:off x="6976470" y="3404070"/>
          <a:ext cx="462836" cy="343624"/>
        </p:xfrm>
        <a:graphic>
          <a:graphicData uri="http://schemas.openxmlformats.org/presentationml/2006/ole">
            <mc:AlternateContent xmlns:mc="http://schemas.openxmlformats.org/markup-compatibility/2006">
              <mc:Choice xmlns:v="urn:schemas-microsoft-com:vml" Requires="v">
                <p:oleObj spid="_x0000_s190675" name="Equation" r:id="rId22" imgW="126835" imgH="139518" progId="Equation.DSMT4">
                  <p:embed/>
                </p:oleObj>
              </mc:Choice>
              <mc:Fallback>
                <p:oleObj name="Equation" r:id="rId22" imgW="126835" imgH="139518" progId="Equation.DSMT4">
                  <p:embed/>
                  <p:pic>
                    <p:nvPicPr>
                      <p:cNvPr id="28" name="对象 27">
                        <a:extLst>
                          <a:ext uri="{FF2B5EF4-FFF2-40B4-BE49-F238E27FC236}">
                            <a16:creationId xmlns:a16="http://schemas.microsoft.com/office/drawing/2014/main" id="{BAEFC5AB-C26A-4C6B-B181-6C63F353F58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76470" y="3404070"/>
                        <a:ext cx="462836" cy="343624"/>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49B68AD9-5D11-4068-B678-F5A884B79CE1}"/>
              </a:ext>
            </a:extLst>
          </p:cNvPr>
          <p:cNvGraphicFramePr>
            <a:graphicFrameLocks noChangeAspect="1"/>
          </p:cNvGraphicFramePr>
          <p:nvPr>
            <p:extLst>
              <p:ext uri="{D42A27DB-BD31-4B8C-83A1-F6EECF244321}">
                <p14:modId xmlns:p14="http://schemas.microsoft.com/office/powerpoint/2010/main" val="878124032"/>
              </p:ext>
            </p:extLst>
          </p:nvPr>
        </p:nvGraphicFramePr>
        <p:xfrm>
          <a:off x="1313852" y="3966082"/>
          <a:ext cx="340936" cy="407791"/>
        </p:xfrm>
        <a:graphic>
          <a:graphicData uri="http://schemas.openxmlformats.org/presentationml/2006/ole">
            <mc:AlternateContent xmlns:mc="http://schemas.openxmlformats.org/markup-compatibility/2006">
              <mc:Choice xmlns:v="urn:schemas-microsoft-com:vml" Requires="v">
                <p:oleObj spid="_x0000_s190676" name="Equation" r:id="rId24" imgW="152268" imgH="164957" progId="Equation.DSMT4">
                  <p:embed/>
                </p:oleObj>
              </mc:Choice>
              <mc:Fallback>
                <p:oleObj name="Equation" r:id="rId24" imgW="152268" imgH="164957" progId="Equation.DSMT4">
                  <p:embed/>
                  <p:pic>
                    <p:nvPicPr>
                      <p:cNvPr id="32" name="对象 31">
                        <a:extLst>
                          <a:ext uri="{FF2B5EF4-FFF2-40B4-BE49-F238E27FC236}">
                            <a16:creationId xmlns:a16="http://schemas.microsoft.com/office/drawing/2014/main" id="{C4226454-B3EC-4210-9971-F8CAD96DFA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3852" y="3966082"/>
                        <a:ext cx="340936" cy="407791"/>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19BAEE6E-4EA2-40AD-934C-71BDC91B3C32}"/>
              </a:ext>
            </a:extLst>
          </p:cNvPr>
          <p:cNvGraphicFramePr>
            <a:graphicFrameLocks noChangeAspect="1"/>
          </p:cNvGraphicFramePr>
          <p:nvPr>
            <p:extLst>
              <p:ext uri="{D42A27DB-BD31-4B8C-83A1-F6EECF244321}">
                <p14:modId xmlns:p14="http://schemas.microsoft.com/office/powerpoint/2010/main" val="915930080"/>
              </p:ext>
            </p:extLst>
          </p:nvPr>
        </p:nvGraphicFramePr>
        <p:xfrm>
          <a:off x="1844494" y="3964262"/>
          <a:ext cx="340935" cy="405682"/>
        </p:xfrm>
        <a:graphic>
          <a:graphicData uri="http://schemas.openxmlformats.org/presentationml/2006/ole">
            <mc:AlternateContent xmlns:mc="http://schemas.openxmlformats.org/markup-compatibility/2006">
              <mc:Choice xmlns:v="urn:schemas-microsoft-com:vml" Requires="v">
                <p:oleObj spid="_x0000_s190677" name="Equation" r:id="rId25" imgW="126780" imgH="164814" progId="Equation.DSMT4">
                  <p:embed/>
                </p:oleObj>
              </mc:Choice>
              <mc:Fallback>
                <p:oleObj name="Equation" r:id="rId25" imgW="126780" imgH="164814" progId="Equation.DSMT4">
                  <p:embed/>
                  <p:pic>
                    <p:nvPicPr>
                      <p:cNvPr id="33" name="对象 32">
                        <a:extLst>
                          <a:ext uri="{FF2B5EF4-FFF2-40B4-BE49-F238E27FC236}">
                            <a16:creationId xmlns:a16="http://schemas.microsoft.com/office/drawing/2014/main" id="{B5990164-3562-44EA-8E26-E9A2777DBC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4494" y="3964262"/>
                        <a:ext cx="340935" cy="405682"/>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C38B90AB-C83E-4AC9-A14B-9A80A7A4942E}"/>
              </a:ext>
            </a:extLst>
          </p:cNvPr>
          <p:cNvGraphicFramePr>
            <a:graphicFrameLocks noChangeAspect="1"/>
          </p:cNvGraphicFramePr>
          <p:nvPr>
            <p:extLst>
              <p:ext uri="{D42A27DB-BD31-4B8C-83A1-F6EECF244321}">
                <p14:modId xmlns:p14="http://schemas.microsoft.com/office/powerpoint/2010/main" val="902877775"/>
              </p:ext>
            </p:extLst>
          </p:nvPr>
        </p:nvGraphicFramePr>
        <p:xfrm>
          <a:off x="2983485" y="4870887"/>
          <a:ext cx="2083600" cy="475202"/>
        </p:xfrm>
        <a:graphic>
          <a:graphicData uri="http://schemas.openxmlformats.org/presentationml/2006/ole">
            <mc:AlternateContent xmlns:mc="http://schemas.openxmlformats.org/markup-compatibility/2006">
              <mc:Choice xmlns:v="urn:schemas-microsoft-com:vml" Requires="v">
                <p:oleObj spid="_x0000_s190678" name="Equation" r:id="rId26" imgW="837836" imgH="203112" progId="Equation.DSMT4">
                  <p:embed/>
                </p:oleObj>
              </mc:Choice>
              <mc:Fallback>
                <p:oleObj name="Equation" r:id="rId26" imgW="837836" imgH="203112" progId="Equation.DSMT4">
                  <p:embed/>
                  <p:pic>
                    <p:nvPicPr>
                      <p:cNvPr id="30" name="对象 29">
                        <a:extLst>
                          <a:ext uri="{FF2B5EF4-FFF2-40B4-BE49-F238E27FC236}">
                            <a16:creationId xmlns:a16="http://schemas.microsoft.com/office/drawing/2014/main" id="{E6537B8B-F6FE-4D00-85B2-4556D0E2328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83485" y="4870887"/>
                        <a:ext cx="2083600" cy="475202"/>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6D1010F7-1C3B-4827-8370-D419A01A176F}"/>
              </a:ext>
            </a:extLst>
          </p:cNvPr>
          <p:cNvGraphicFramePr>
            <a:graphicFrameLocks noChangeAspect="1"/>
          </p:cNvGraphicFramePr>
          <p:nvPr>
            <p:extLst>
              <p:ext uri="{D42A27DB-BD31-4B8C-83A1-F6EECF244321}">
                <p14:modId xmlns:p14="http://schemas.microsoft.com/office/powerpoint/2010/main" val="3877044546"/>
              </p:ext>
            </p:extLst>
          </p:nvPr>
        </p:nvGraphicFramePr>
        <p:xfrm>
          <a:off x="2014961" y="5623628"/>
          <a:ext cx="340935" cy="325061"/>
        </p:xfrm>
        <a:graphic>
          <a:graphicData uri="http://schemas.openxmlformats.org/presentationml/2006/ole">
            <mc:AlternateContent xmlns:mc="http://schemas.openxmlformats.org/markup-compatibility/2006">
              <mc:Choice xmlns:v="urn:schemas-microsoft-com:vml" Requires="v">
                <p:oleObj spid="_x0000_s190679" name="Equation" r:id="rId28" imgW="164957" imgH="139579" progId="Equation.DSMT4">
                  <p:embed/>
                </p:oleObj>
              </mc:Choice>
              <mc:Fallback>
                <p:oleObj name="Equation" r:id="rId28" imgW="164957" imgH="139579" progId="Equation.DSMT4">
                  <p:embed/>
                  <p:pic>
                    <p:nvPicPr>
                      <p:cNvPr id="35" name="对象 34">
                        <a:extLst>
                          <a:ext uri="{FF2B5EF4-FFF2-40B4-BE49-F238E27FC236}">
                            <a16:creationId xmlns:a16="http://schemas.microsoft.com/office/drawing/2014/main" id="{5C0453E4-6A39-44D0-9BA8-8410E22FCE1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14961" y="5623628"/>
                        <a:ext cx="340935" cy="325061"/>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51D4E83C-B8D4-49EA-ADA5-BFA10174AA30}"/>
              </a:ext>
            </a:extLst>
          </p:cNvPr>
          <p:cNvGraphicFramePr>
            <a:graphicFrameLocks noChangeAspect="1"/>
          </p:cNvGraphicFramePr>
          <p:nvPr>
            <p:extLst>
              <p:ext uri="{D42A27DB-BD31-4B8C-83A1-F6EECF244321}">
                <p14:modId xmlns:p14="http://schemas.microsoft.com/office/powerpoint/2010/main" val="428005374"/>
              </p:ext>
            </p:extLst>
          </p:nvPr>
        </p:nvGraphicFramePr>
        <p:xfrm>
          <a:off x="4071679" y="5603396"/>
          <a:ext cx="441409" cy="345293"/>
        </p:xfrm>
        <a:graphic>
          <a:graphicData uri="http://schemas.openxmlformats.org/presentationml/2006/ole">
            <mc:AlternateContent xmlns:mc="http://schemas.openxmlformats.org/markup-compatibility/2006">
              <mc:Choice xmlns:v="urn:schemas-microsoft-com:vml" Requires="v">
                <p:oleObj spid="_x0000_s190680" name="Equation" r:id="rId30" imgW="114201" imgH="139579" progId="Equation.DSMT4">
                  <p:embed/>
                </p:oleObj>
              </mc:Choice>
              <mc:Fallback>
                <p:oleObj name="Equation" r:id="rId30" imgW="114201" imgH="139579" progId="Equation.DSMT4">
                  <p:embed/>
                  <p:pic>
                    <p:nvPicPr>
                      <p:cNvPr id="37" name="对象 36">
                        <a:extLst>
                          <a:ext uri="{FF2B5EF4-FFF2-40B4-BE49-F238E27FC236}">
                            <a16:creationId xmlns:a16="http://schemas.microsoft.com/office/drawing/2014/main" id="{78E4DA32-B3F6-4A78-BC8E-43EBC3B142D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71679" y="5603396"/>
                        <a:ext cx="441409" cy="345293"/>
                      </a:xfrm>
                      <a:prstGeom prst="rect">
                        <a:avLst/>
                      </a:prstGeom>
                      <a:noFill/>
                    </p:spPr>
                  </p:pic>
                </p:oleObj>
              </mc:Fallback>
            </mc:AlternateContent>
          </a:graphicData>
        </a:graphic>
      </p:graphicFrame>
    </p:spTree>
    <p:extLst>
      <p:ext uri="{BB962C8B-B14F-4D97-AF65-F5344CB8AC3E}">
        <p14:creationId xmlns:p14="http://schemas.microsoft.com/office/powerpoint/2010/main" val="16924214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4A1A5-687F-4460-A739-7EAF4AEBE51C}"/>
              </a:ext>
            </a:extLst>
          </p:cNvPr>
          <p:cNvSpPr>
            <a:spLocks noGrp="1"/>
          </p:cNvSpPr>
          <p:nvPr>
            <p:ph type="title"/>
          </p:nvPr>
        </p:nvSpPr>
        <p:spPr>
          <a:xfrm>
            <a:off x="406400" y="228600"/>
            <a:ext cx="9652000" cy="563562"/>
          </a:xfrm>
        </p:spPr>
        <p:txBody>
          <a:bodyPr/>
          <a:lstStyle/>
          <a:p>
            <a:r>
              <a:rPr lang="en-US" altLang="zh-CN" sz="3600" dirty="0">
                <a:latin typeface="宋体" panose="02010600030101010101" pitchFamily="2" charset="-122"/>
                <a:ea typeface="宋体" panose="02010600030101010101" pitchFamily="2" charset="-122"/>
              </a:rPr>
              <a:t>Rabin</a:t>
            </a:r>
            <a:r>
              <a:rPr lang="zh-CN" altLang="en-US" sz="3600" dirty="0">
                <a:latin typeface="宋体" panose="02010600030101010101" pitchFamily="2" charset="-122"/>
                <a:ea typeface="宋体" panose="02010600030101010101" pitchFamily="2" charset="-122"/>
              </a:rPr>
              <a:t>密码体制</a:t>
            </a:r>
            <a:endParaRPr lang="zh-CN" altLang="en-US" dirty="0"/>
          </a:p>
        </p:txBody>
      </p:sp>
      <p:sp>
        <p:nvSpPr>
          <p:cNvPr id="3" name="内容占位符 2">
            <a:extLst>
              <a:ext uri="{FF2B5EF4-FFF2-40B4-BE49-F238E27FC236}">
                <a16:creationId xmlns:a16="http://schemas.microsoft.com/office/drawing/2014/main" id="{5B5C0DE0-A6A2-4E99-8B02-628678C11D46}"/>
              </a:ext>
            </a:extLst>
          </p:cNvPr>
          <p:cNvSpPr>
            <a:spLocks noGrp="1"/>
          </p:cNvSpPr>
          <p:nvPr>
            <p:ph idx="1"/>
          </p:nvPr>
        </p:nvSpPr>
        <p:spPr>
          <a:xfrm>
            <a:off x="320261" y="5176916"/>
            <a:ext cx="11176000" cy="685800"/>
          </a:xfrm>
        </p:spPr>
        <p:txBody>
          <a:bodyPr/>
          <a:lstStyle/>
          <a:p>
            <a:endParaRPr lang="zh-CN" altLang="en-US" dirty="0"/>
          </a:p>
        </p:txBody>
      </p:sp>
      <p:sp>
        <p:nvSpPr>
          <p:cNvPr id="4" name="日期占位符 3">
            <a:extLst>
              <a:ext uri="{FF2B5EF4-FFF2-40B4-BE49-F238E27FC236}">
                <a16:creationId xmlns:a16="http://schemas.microsoft.com/office/drawing/2014/main" id="{79ADE8A3-A144-4300-AD20-96437F793803}"/>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03CC633C-38F6-4F40-ACF0-A0452B76860B}"/>
              </a:ext>
            </a:extLst>
          </p:cNvPr>
          <p:cNvSpPr>
            <a:spLocks noGrp="1"/>
          </p:cNvSpPr>
          <p:nvPr>
            <p:ph type="sldNum" sz="quarter" idx="11"/>
          </p:nvPr>
        </p:nvSpPr>
        <p:spPr/>
        <p:txBody>
          <a:bodyPr/>
          <a:lstStyle/>
          <a:p>
            <a:fld id="{6D29F655-9AA2-4BC9-AAF1-1C184E14E187}" type="slidenum">
              <a:rPr lang="en-US" altLang="zh-CN" smtClean="0"/>
              <a:pPr/>
              <a:t>19</a:t>
            </a:fld>
            <a:endParaRPr lang="en-US" altLang="zh-CN"/>
          </a:p>
        </p:txBody>
      </p:sp>
      <p:sp>
        <p:nvSpPr>
          <p:cNvPr id="9" name="文本框 1">
            <a:extLst>
              <a:ext uri="{FF2B5EF4-FFF2-40B4-BE49-F238E27FC236}">
                <a16:creationId xmlns:a16="http://schemas.microsoft.com/office/drawing/2014/main" id="{253C67BD-8102-4721-886D-C3316F79E9A7}"/>
              </a:ext>
            </a:extLst>
          </p:cNvPr>
          <p:cNvSpPr txBox="1">
            <a:spLocks noChangeArrowheads="1"/>
          </p:cNvSpPr>
          <p:nvPr/>
        </p:nvSpPr>
        <p:spPr bwMode="auto">
          <a:xfrm>
            <a:off x="1192696" y="1760370"/>
            <a:ext cx="8054668" cy="291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200000"/>
              </a:lnSpc>
              <a:spcBef>
                <a:spcPct val="0"/>
              </a:spcBef>
              <a:buNone/>
            </a:pPr>
            <a:r>
              <a:rPr lang="zh-CN" altLang="en-US" sz="2400" dirty="0">
                <a:latin typeface="宋体" panose="02010600030101010101" pitchFamily="2" charset="-122"/>
                <a:ea typeface="宋体" panose="02010600030101010101" pitchFamily="2" charset="-122"/>
              </a:rPr>
              <a:t>  解密就是求  模  的平方根，即解            。由前面定理可得方程的</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个解，即每一密文对应的明文不唯一。为了有效地确定明文</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可在   中加入某些信息，如发送者的身份号、接收者的身份号、日期、时间等。</a:t>
            </a:r>
          </a:p>
        </p:txBody>
      </p:sp>
      <p:graphicFrame>
        <p:nvGraphicFramePr>
          <p:cNvPr id="10" name="对象 9">
            <a:extLst>
              <a:ext uri="{FF2B5EF4-FFF2-40B4-BE49-F238E27FC236}">
                <a16:creationId xmlns:a16="http://schemas.microsoft.com/office/drawing/2014/main" id="{F2169460-8E0B-4BE0-B663-3044455586A5}"/>
              </a:ext>
            </a:extLst>
          </p:cNvPr>
          <p:cNvGraphicFramePr>
            <a:graphicFrameLocks noChangeAspect="1"/>
          </p:cNvGraphicFramePr>
          <p:nvPr>
            <p:extLst>
              <p:ext uri="{D42A27DB-BD31-4B8C-83A1-F6EECF244321}">
                <p14:modId xmlns:p14="http://schemas.microsoft.com/office/powerpoint/2010/main" val="1754091021"/>
              </p:ext>
            </p:extLst>
          </p:nvPr>
        </p:nvGraphicFramePr>
        <p:xfrm>
          <a:off x="3106535" y="2095575"/>
          <a:ext cx="441409" cy="345293"/>
        </p:xfrm>
        <a:graphic>
          <a:graphicData uri="http://schemas.openxmlformats.org/presentationml/2006/ole">
            <mc:AlternateContent xmlns:mc="http://schemas.openxmlformats.org/markup-compatibility/2006">
              <mc:Choice xmlns:v="urn:schemas-microsoft-com:vml" Requires="v">
                <p:oleObj spid="_x0000_s157762" name="Equation" r:id="rId3" imgW="114201" imgH="139579" progId="Equation.DSMT4">
                  <p:embed/>
                </p:oleObj>
              </mc:Choice>
              <mc:Fallback>
                <p:oleObj name="Equation" r:id="rId3" imgW="114201" imgH="139579" progId="Equation.DSMT4">
                  <p:embed/>
                  <p:pic>
                    <p:nvPicPr>
                      <p:cNvPr id="12" name="对象 11">
                        <a:extLst>
                          <a:ext uri="{FF2B5EF4-FFF2-40B4-BE49-F238E27FC236}">
                            <a16:creationId xmlns:a16="http://schemas.microsoft.com/office/drawing/2014/main" id="{F46ED00F-9C6E-4C2C-A590-0AB18DFFE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535" y="2095575"/>
                        <a:ext cx="441409" cy="34529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4E8F291-0080-453A-9810-5A1E54A0C4E4}"/>
              </a:ext>
            </a:extLst>
          </p:cNvPr>
          <p:cNvGraphicFramePr>
            <a:graphicFrameLocks noChangeAspect="1"/>
          </p:cNvGraphicFramePr>
          <p:nvPr>
            <p:extLst>
              <p:ext uri="{D42A27DB-BD31-4B8C-83A1-F6EECF244321}">
                <p14:modId xmlns:p14="http://schemas.microsoft.com/office/powerpoint/2010/main" val="3333934756"/>
              </p:ext>
            </p:extLst>
          </p:nvPr>
        </p:nvGraphicFramePr>
        <p:xfrm>
          <a:off x="3678079" y="2095575"/>
          <a:ext cx="462836" cy="343624"/>
        </p:xfrm>
        <a:graphic>
          <a:graphicData uri="http://schemas.openxmlformats.org/presentationml/2006/ole">
            <mc:AlternateContent xmlns:mc="http://schemas.openxmlformats.org/markup-compatibility/2006">
              <mc:Choice xmlns:v="urn:schemas-microsoft-com:vml" Requires="v">
                <p:oleObj spid="_x0000_s157763" name="Equation" r:id="rId5" imgW="126835" imgH="139518" progId="Equation.DSMT4">
                  <p:embed/>
                </p:oleObj>
              </mc:Choice>
              <mc:Fallback>
                <p:oleObj name="Equation" r:id="rId5" imgW="126835" imgH="139518" progId="Equation.DSMT4">
                  <p:embed/>
                  <p:pic>
                    <p:nvPicPr>
                      <p:cNvPr id="14" name="对象 13">
                        <a:extLst>
                          <a:ext uri="{FF2B5EF4-FFF2-40B4-BE49-F238E27FC236}">
                            <a16:creationId xmlns:a16="http://schemas.microsoft.com/office/drawing/2014/main" id="{C481304D-CBEF-44F5-9C81-F5B97E838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8079" y="2095575"/>
                        <a:ext cx="462836" cy="343624"/>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6C3E0544-A57C-46F5-90BF-A116CC0537AC}"/>
              </a:ext>
            </a:extLst>
          </p:cNvPr>
          <p:cNvGraphicFramePr>
            <a:graphicFrameLocks noChangeAspect="1"/>
          </p:cNvGraphicFramePr>
          <p:nvPr>
            <p:extLst>
              <p:ext uri="{D42A27DB-BD31-4B8C-83A1-F6EECF244321}">
                <p14:modId xmlns:p14="http://schemas.microsoft.com/office/powerpoint/2010/main" val="3705869049"/>
              </p:ext>
            </p:extLst>
          </p:nvPr>
        </p:nvGraphicFramePr>
        <p:xfrm>
          <a:off x="6214278" y="1977042"/>
          <a:ext cx="1701306" cy="462157"/>
        </p:xfrm>
        <a:graphic>
          <a:graphicData uri="http://schemas.openxmlformats.org/presentationml/2006/ole">
            <mc:AlternateContent xmlns:mc="http://schemas.openxmlformats.org/markup-compatibility/2006">
              <mc:Choice xmlns:v="urn:schemas-microsoft-com:vml" Requires="v">
                <p:oleObj spid="_x0000_s157764" name="Equation" r:id="rId7" imgW="799753" imgH="203112" progId="Equation.DSMT4">
                  <p:embed/>
                </p:oleObj>
              </mc:Choice>
              <mc:Fallback>
                <p:oleObj name="Equation" r:id="rId7" imgW="799753" imgH="203112" progId="Equation.DSMT4">
                  <p:embed/>
                  <p:pic>
                    <p:nvPicPr>
                      <p:cNvPr id="3" name="对象 2">
                        <a:extLst>
                          <a:ext uri="{FF2B5EF4-FFF2-40B4-BE49-F238E27FC236}">
                            <a16:creationId xmlns:a16="http://schemas.microsoft.com/office/drawing/2014/main" id="{CB6F2C5A-2688-48D1-8549-653FA0846D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4278" y="1977042"/>
                        <a:ext cx="1701306" cy="462157"/>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AB56FAEE-2479-4C37-B242-5D3FA8E05259}"/>
              </a:ext>
            </a:extLst>
          </p:cNvPr>
          <p:cNvGraphicFramePr>
            <a:graphicFrameLocks noChangeAspect="1"/>
          </p:cNvGraphicFramePr>
          <p:nvPr>
            <p:extLst>
              <p:ext uri="{D42A27DB-BD31-4B8C-83A1-F6EECF244321}">
                <p14:modId xmlns:p14="http://schemas.microsoft.com/office/powerpoint/2010/main" val="498396369"/>
              </p:ext>
            </p:extLst>
          </p:nvPr>
        </p:nvGraphicFramePr>
        <p:xfrm>
          <a:off x="4879095" y="3581400"/>
          <a:ext cx="340935" cy="325061"/>
        </p:xfrm>
        <a:graphic>
          <a:graphicData uri="http://schemas.openxmlformats.org/presentationml/2006/ole">
            <mc:AlternateContent xmlns:mc="http://schemas.openxmlformats.org/markup-compatibility/2006">
              <mc:Choice xmlns:v="urn:schemas-microsoft-com:vml" Requires="v">
                <p:oleObj spid="_x0000_s157765" name="Equation" r:id="rId9" imgW="164957" imgH="139579" progId="Equation.DSMT4">
                  <p:embed/>
                </p:oleObj>
              </mc:Choice>
              <mc:Fallback>
                <p:oleObj name="Equation" r:id="rId9" imgW="164957" imgH="139579" progId="Equation.DSMT4">
                  <p:embed/>
                  <p:pic>
                    <p:nvPicPr>
                      <p:cNvPr id="16" name="对象 15">
                        <a:extLst>
                          <a:ext uri="{FF2B5EF4-FFF2-40B4-BE49-F238E27FC236}">
                            <a16:creationId xmlns:a16="http://schemas.microsoft.com/office/drawing/2014/main" id="{67459AF0-72F0-4B70-A55E-138602D48D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9095" y="3581400"/>
                        <a:ext cx="340935" cy="325061"/>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710DBE91-EB4E-4026-A4A2-653C8E73F586}"/>
              </a:ext>
            </a:extLst>
          </p:cNvPr>
          <p:cNvSpPr txBox="1"/>
          <p:nvPr/>
        </p:nvSpPr>
        <p:spPr>
          <a:xfrm>
            <a:off x="968931" y="1196859"/>
            <a:ext cx="6096000" cy="44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dirty="0"/>
              <a:t>3</a:t>
            </a:r>
            <a:r>
              <a:rPr lang="zh-CN" altLang="en-US" dirty="0"/>
              <a:t> 解密</a:t>
            </a:r>
          </a:p>
        </p:txBody>
      </p:sp>
      <p:pic>
        <p:nvPicPr>
          <p:cNvPr id="16" name="object 8">
            <a:extLst>
              <a:ext uri="{FF2B5EF4-FFF2-40B4-BE49-F238E27FC236}">
                <a16:creationId xmlns:a16="http://schemas.microsoft.com/office/drawing/2014/main" id="{1D1A4D08-BE8A-48B8-83F8-044CE7B4F20A}"/>
              </a:ext>
            </a:extLst>
          </p:cNvPr>
          <p:cNvPicPr/>
          <p:nvPr/>
        </p:nvPicPr>
        <p:blipFill>
          <a:blip r:embed="rId11" cstate="print"/>
          <a:stretch>
            <a:fillRect/>
          </a:stretch>
        </p:blipFill>
        <p:spPr>
          <a:xfrm>
            <a:off x="125730" y="150458"/>
            <a:ext cx="313944" cy="656844"/>
          </a:xfrm>
          <a:prstGeom prst="rect">
            <a:avLst/>
          </a:prstGeom>
        </p:spPr>
      </p:pic>
      <p:sp>
        <p:nvSpPr>
          <p:cNvPr id="17" name="object 9">
            <a:extLst>
              <a:ext uri="{FF2B5EF4-FFF2-40B4-BE49-F238E27FC236}">
                <a16:creationId xmlns:a16="http://schemas.microsoft.com/office/drawing/2014/main" id="{02D5E404-1AEE-4166-B8B3-3E9D969141D5}"/>
              </a:ext>
            </a:extLst>
          </p:cNvPr>
          <p:cNvSpPr/>
          <p:nvPr/>
        </p:nvSpPr>
        <p:spPr>
          <a:xfrm>
            <a:off x="533400" y="8294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Tree>
    <p:extLst>
      <p:ext uri="{BB962C8B-B14F-4D97-AF65-F5344CB8AC3E}">
        <p14:creationId xmlns:p14="http://schemas.microsoft.com/office/powerpoint/2010/main" val="162128089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2531"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7DB337B-AD42-4B40-927E-770484C57CAC}"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2024/4/28</a:t>
            </a:fld>
            <a:endParaRPr lang="en-US" altLang="zh-CN" sz="1000">
              <a:latin typeface="Arial" panose="020B0604020202020204" pitchFamily="34" charset="0"/>
              <a:ea typeface="宋体" panose="02010600030101010101" pitchFamily="2" charset="-122"/>
            </a:endParaRPr>
          </a:p>
        </p:txBody>
      </p:sp>
      <p:sp>
        <p:nvSpPr>
          <p:cNvPr id="2253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8ECBFDC-9341-4808-B2A0-C12A3D9213A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a:t>
            </a:fld>
            <a:endParaRPr lang="en-US" altLang="zh-CN" sz="1000" b="0">
              <a:latin typeface="Arial" panose="020B0604020202020204" pitchFamily="34" charset="0"/>
              <a:ea typeface="宋体" panose="02010600030101010101" pitchFamily="2" charset="-122"/>
            </a:endParaRPr>
          </a:p>
        </p:txBody>
      </p:sp>
      <p:sp>
        <p:nvSpPr>
          <p:cNvPr id="37" name="AutoShape 3">
            <a:extLst>
              <a:ext uri="{FF2B5EF4-FFF2-40B4-BE49-F238E27FC236}">
                <a16:creationId xmlns:a16="http://schemas.microsoft.com/office/drawing/2014/main" id="{B944E605-F062-42DA-AD31-FAD86D2C26EC}"/>
              </a:ext>
            </a:extLst>
          </p:cNvPr>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8" name="AutoShape 4">
            <a:extLst>
              <a:ext uri="{FF2B5EF4-FFF2-40B4-BE49-F238E27FC236}">
                <a16:creationId xmlns:a16="http://schemas.microsoft.com/office/drawing/2014/main" id="{DAA9BE67-78EB-40A2-BE71-0FB4CF76EDF5}"/>
              </a:ext>
            </a:extLst>
          </p:cNvPr>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9" name="Text Box 5">
            <a:extLst>
              <a:ext uri="{FF2B5EF4-FFF2-40B4-BE49-F238E27FC236}">
                <a16:creationId xmlns:a16="http://schemas.microsoft.com/office/drawing/2014/main" id="{7CDC4F53-3980-4D06-AD38-755B4DFB416B}"/>
              </a:ext>
            </a:extLst>
          </p:cNvPr>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数学基础（简单数论）</a:t>
            </a:r>
          </a:p>
        </p:txBody>
      </p:sp>
      <p:sp>
        <p:nvSpPr>
          <p:cNvPr id="40" name="Text Box 6">
            <a:extLst>
              <a:ext uri="{FF2B5EF4-FFF2-40B4-BE49-F238E27FC236}">
                <a16:creationId xmlns:a16="http://schemas.microsoft.com/office/drawing/2014/main" id="{8C896203-A0D4-43A2-822A-E4BA0B8200B4}"/>
              </a:ext>
            </a:extLst>
          </p:cNvPr>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41" name="AutoShape 7">
            <a:extLst>
              <a:ext uri="{FF2B5EF4-FFF2-40B4-BE49-F238E27FC236}">
                <a16:creationId xmlns:a16="http://schemas.microsoft.com/office/drawing/2014/main" id="{88FDA246-4773-4C6C-8855-695BA72DA40A}"/>
              </a:ext>
            </a:extLst>
          </p:cNvPr>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2" name="AutoShape 8">
            <a:extLst>
              <a:ext uri="{FF2B5EF4-FFF2-40B4-BE49-F238E27FC236}">
                <a16:creationId xmlns:a16="http://schemas.microsoft.com/office/drawing/2014/main" id="{8B0F44FB-5572-4940-9BE6-F09DA9909E55}"/>
              </a:ext>
            </a:extLst>
          </p:cNvPr>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3" name="Text Box 9">
            <a:extLst>
              <a:ext uri="{FF2B5EF4-FFF2-40B4-BE49-F238E27FC236}">
                <a16:creationId xmlns:a16="http://schemas.microsoft.com/office/drawing/2014/main" id="{86FD9561-083F-420E-BF89-DF9D5928D5D0}"/>
              </a:ext>
            </a:extLst>
          </p:cNvPr>
          <p:cNvSpPr txBox="1">
            <a:spLocks noChangeArrowheads="1"/>
          </p:cNvSpPr>
          <p:nvPr/>
        </p:nvSpPr>
        <p:spPr bwMode="gray">
          <a:xfrm>
            <a:off x="4267200" y="3048000"/>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数学基础（抽象代数）</a:t>
            </a:r>
          </a:p>
        </p:txBody>
      </p:sp>
      <p:sp>
        <p:nvSpPr>
          <p:cNvPr id="44" name="Text Box 10">
            <a:extLst>
              <a:ext uri="{FF2B5EF4-FFF2-40B4-BE49-F238E27FC236}">
                <a16:creationId xmlns:a16="http://schemas.microsoft.com/office/drawing/2014/main" id="{7D4D8D3E-712D-4C66-9164-2B941BB801F7}"/>
              </a:ext>
            </a:extLst>
          </p:cNvPr>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45" name="AutoShape 11">
            <a:extLst>
              <a:ext uri="{FF2B5EF4-FFF2-40B4-BE49-F238E27FC236}">
                <a16:creationId xmlns:a16="http://schemas.microsoft.com/office/drawing/2014/main" id="{E57A3C95-E0AE-41DD-BAC5-2898A753ADA1}"/>
              </a:ext>
            </a:extLst>
          </p:cNvPr>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6" name="AutoShape 12">
            <a:extLst>
              <a:ext uri="{FF2B5EF4-FFF2-40B4-BE49-F238E27FC236}">
                <a16:creationId xmlns:a16="http://schemas.microsoft.com/office/drawing/2014/main" id="{F41196AF-1B6D-4D17-828D-63C3E8A5E8B1}"/>
              </a:ext>
            </a:extLst>
          </p:cNvPr>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7" name="Text Box 13">
            <a:extLst>
              <a:ext uri="{FF2B5EF4-FFF2-40B4-BE49-F238E27FC236}">
                <a16:creationId xmlns:a16="http://schemas.microsoft.com/office/drawing/2014/main" id="{0D0851AB-BC42-4153-B11D-834C26164210}"/>
              </a:ext>
            </a:extLst>
          </p:cNvPr>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err="1">
                <a:solidFill>
                  <a:srgbClr val="080808"/>
                </a:solidFill>
                <a:latin typeface="Arial" panose="020B0604020202020204" pitchFamily="34" charset="0"/>
                <a:ea typeface="宋体" panose="02010600030101010101" pitchFamily="2" charset="-122"/>
              </a:rPr>
              <a:t>RSA&amp;EIGamal</a:t>
            </a:r>
            <a:endParaRPr lang="en-US" altLang="zh-CN" sz="2400" dirty="0">
              <a:solidFill>
                <a:srgbClr val="080808"/>
              </a:solidFill>
              <a:latin typeface="Arial" panose="020B0604020202020204" pitchFamily="34" charset="0"/>
              <a:ea typeface="宋体" panose="02010600030101010101" pitchFamily="2" charset="-122"/>
            </a:endParaRPr>
          </a:p>
        </p:txBody>
      </p:sp>
      <p:sp>
        <p:nvSpPr>
          <p:cNvPr id="48" name="Text Box 14">
            <a:extLst>
              <a:ext uri="{FF2B5EF4-FFF2-40B4-BE49-F238E27FC236}">
                <a16:creationId xmlns:a16="http://schemas.microsoft.com/office/drawing/2014/main" id="{7405C3F8-5318-4715-8010-B5752705E265}"/>
              </a:ext>
            </a:extLst>
          </p:cNvPr>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49" name="AutoShape 15">
            <a:extLst>
              <a:ext uri="{FF2B5EF4-FFF2-40B4-BE49-F238E27FC236}">
                <a16:creationId xmlns:a16="http://schemas.microsoft.com/office/drawing/2014/main" id="{99017820-0E36-4599-B5B0-34A372C9A561}"/>
              </a:ext>
            </a:extLst>
          </p:cNvPr>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0" name="AutoShape 16">
            <a:extLst>
              <a:ext uri="{FF2B5EF4-FFF2-40B4-BE49-F238E27FC236}">
                <a16:creationId xmlns:a16="http://schemas.microsoft.com/office/drawing/2014/main" id="{A718ECC7-ED6D-4E79-A3CC-FCB4595A4CF1}"/>
              </a:ext>
            </a:extLst>
          </p:cNvPr>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1" name="Text Box 17">
            <a:extLst>
              <a:ext uri="{FF2B5EF4-FFF2-40B4-BE49-F238E27FC236}">
                <a16:creationId xmlns:a16="http://schemas.microsoft.com/office/drawing/2014/main" id="{4D3E5AF5-0A4B-40A4-A97D-D71911F4044E}"/>
              </a:ext>
            </a:extLst>
          </p:cNvPr>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椭圆曲线密码</a:t>
            </a:r>
          </a:p>
        </p:txBody>
      </p:sp>
      <p:sp>
        <p:nvSpPr>
          <p:cNvPr id="52" name="Text Box 18">
            <a:extLst>
              <a:ext uri="{FF2B5EF4-FFF2-40B4-BE49-F238E27FC236}">
                <a16:creationId xmlns:a16="http://schemas.microsoft.com/office/drawing/2014/main" id="{BD78E5AA-6252-4E22-B218-A6DFAB7236AF}"/>
              </a:ext>
            </a:extLst>
          </p:cNvPr>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870B2-6622-4B5C-A813-2A627CF4882D}"/>
              </a:ext>
            </a:extLst>
          </p:cNvPr>
          <p:cNvSpPr>
            <a:spLocks noGrp="1"/>
          </p:cNvSpPr>
          <p:nvPr>
            <p:ph type="title"/>
          </p:nvPr>
        </p:nvSpPr>
        <p:spPr>
          <a:xfrm>
            <a:off x="687532" y="295421"/>
            <a:ext cx="9652000" cy="563562"/>
          </a:xfrm>
        </p:spPr>
        <p:txBody>
          <a:bodyPr/>
          <a:lstStyle/>
          <a:p>
            <a:r>
              <a:rPr lang="zh-CN" altLang="en-US" sz="3600" b="1" dirty="0">
                <a:latin typeface="Times New Roman" panose="02020603050405020304" pitchFamily="18" charset="0"/>
                <a:ea typeface="宋体" panose="02010600030101010101" pitchFamily="2" charset="-122"/>
              </a:rPr>
              <a:t>课后思考题</a:t>
            </a:r>
            <a:endParaRPr lang="zh-CN" altLang="en-US" dirty="0"/>
          </a:p>
        </p:txBody>
      </p:sp>
      <p:sp>
        <p:nvSpPr>
          <p:cNvPr id="4" name="日期占位符 3">
            <a:extLst>
              <a:ext uri="{FF2B5EF4-FFF2-40B4-BE49-F238E27FC236}">
                <a16:creationId xmlns:a16="http://schemas.microsoft.com/office/drawing/2014/main" id="{DA37DD64-E30E-486F-8610-5DB55D53F0D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pic>
        <p:nvPicPr>
          <p:cNvPr id="29" name="object 8">
            <a:extLst>
              <a:ext uri="{FF2B5EF4-FFF2-40B4-BE49-F238E27FC236}">
                <a16:creationId xmlns:a16="http://schemas.microsoft.com/office/drawing/2014/main" id="{9BB8D1A6-9067-4467-9140-1F78FF9A8D4E}"/>
              </a:ext>
            </a:extLst>
          </p:cNvPr>
          <p:cNvPicPr/>
          <p:nvPr/>
        </p:nvPicPr>
        <p:blipFill>
          <a:blip r:embed="rId3" cstate="print"/>
          <a:stretch>
            <a:fillRect/>
          </a:stretch>
        </p:blipFill>
        <p:spPr>
          <a:xfrm>
            <a:off x="371793" y="178706"/>
            <a:ext cx="313944" cy="656844"/>
          </a:xfrm>
          <a:prstGeom prst="rect">
            <a:avLst/>
          </a:prstGeom>
        </p:spPr>
      </p:pic>
      <p:sp>
        <p:nvSpPr>
          <p:cNvPr id="30" name="object 9">
            <a:extLst>
              <a:ext uri="{FF2B5EF4-FFF2-40B4-BE49-F238E27FC236}">
                <a16:creationId xmlns:a16="http://schemas.microsoft.com/office/drawing/2014/main" id="{3E080A24-914F-41D2-B640-B0F47C92E37B}"/>
              </a:ext>
            </a:extLst>
          </p:cNvPr>
          <p:cNvSpPr/>
          <p:nvPr/>
        </p:nvSpPr>
        <p:spPr>
          <a:xfrm>
            <a:off x="779463" y="857648"/>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31" name="内容占位符 30">
            <a:extLst>
              <a:ext uri="{FF2B5EF4-FFF2-40B4-BE49-F238E27FC236}">
                <a16:creationId xmlns:a16="http://schemas.microsoft.com/office/drawing/2014/main" id="{DDE59E98-53E9-44E1-A8B0-0AFF75200161}"/>
              </a:ext>
            </a:extLst>
          </p:cNvPr>
          <p:cNvSpPr>
            <a:spLocks noGrp="1"/>
          </p:cNvSpPr>
          <p:nvPr>
            <p:ph idx="1"/>
          </p:nvPr>
        </p:nvSpPr>
        <p:spPr>
          <a:xfrm>
            <a:off x="406400" y="1219200"/>
            <a:ext cx="11176000" cy="656844"/>
          </a:xfrm>
        </p:spPr>
        <p:txBody>
          <a:bodyPr/>
          <a:lstStyle/>
          <a:p>
            <a:r>
              <a:rPr lang="zh-CN" altLang="en-US" sz="2800" dirty="0">
                <a:latin typeface="宋体" panose="02010600030101010101" pitchFamily="2" charset="-122"/>
                <a:ea typeface="宋体" panose="02010600030101010101" pitchFamily="2" charset="-122"/>
              </a:rPr>
              <a:t>判断下列同余方程是否有解</a:t>
            </a:r>
            <a:endParaRPr lang="zh-CN" altLang="en-US" dirty="0"/>
          </a:p>
        </p:txBody>
      </p:sp>
      <p:graphicFrame>
        <p:nvGraphicFramePr>
          <p:cNvPr id="32" name="对象 31">
            <a:extLst>
              <a:ext uri="{FF2B5EF4-FFF2-40B4-BE49-F238E27FC236}">
                <a16:creationId xmlns:a16="http://schemas.microsoft.com/office/drawing/2014/main" id="{0F89C6CA-8E0D-4DF8-9689-8EB4B2F7E842}"/>
              </a:ext>
            </a:extLst>
          </p:cNvPr>
          <p:cNvGraphicFramePr>
            <a:graphicFrameLocks noChangeAspect="1"/>
          </p:cNvGraphicFramePr>
          <p:nvPr>
            <p:extLst>
              <p:ext uri="{D42A27DB-BD31-4B8C-83A1-F6EECF244321}">
                <p14:modId xmlns:p14="http://schemas.microsoft.com/office/powerpoint/2010/main" val="182352520"/>
              </p:ext>
            </p:extLst>
          </p:nvPr>
        </p:nvGraphicFramePr>
        <p:xfrm>
          <a:off x="1605437" y="2566224"/>
          <a:ext cx="2162572" cy="463295"/>
        </p:xfrm>
        <a:graphic>
          <a:graphicData uri="http://schemas.openxmlformats.org/presentationml/2006/ole">
            <mc:AlternateContent xmlns:mc="http://schemas.openxmlformats.org/markup-compatibility/2006">
              <mc:Choice xmlns:v="urn:schemas-microsoft-com:vml" Requires="v">
                <p:oleObj spid="_x0000_s159136" name="Equation" r:id="rId4" imgW="965200" imgH="203200" progId="Equation.DSMT4">
                  <p:embed/>
                </p:oleObj>
              </mc:Choice>
              <mc:Fallback>
                <p:oleObj name="Equation" r:id="rId4" imgW="965200" imgH="203200" progId="Equation.DSMT4">
                  <p:embed/>
                  <p:pic>
                    <p:nvPicPr>
                      <p:cNvPr id="12" name="对象 11">
                        <a:extLst>
                          <a:ext uri="{FF2B5EF4-FFF2-40B4-BE49-F238E27FC236}">
                            <a16:creationId xmlns:a16="http://schemas.microsoft.com/office/drawing/2014/main" id="{9B8B12C3-F45A-4FDC-B443-1247F5196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5437" y="2566224"/>
                        <a:ext cx="2162572" cy="463295"/>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5C4FCB96-553B-4D81-A4B9-33DA1F3CA32B}"/>
              </a:ext>
            </a:extLst>
          </p:cNvPr>
          <p:cNvGraphicFramePr>
            <a:graphicFrameLocks noChangeAspect="1"/>
          </p:cNvGraphicFramePr>
          <p:nvPr>
            <p:extLst>
              <p:ext uri="{D42A27DB-BD31-4B8C-83A1-F6EECF244321}">
                <p14:modId xmlns:p14="http://schemas.microsoft.com/office/powerpoint/2010/main" val="1239059000"/>
              </p:ext>
            </p:extLst>
          </p:nvPr>
        </p:nvGraphicFramePr>
        <p:xfrm>
          <a:off x="1605437" y="3743389"/>
          <a:ext cx="2667786" cy="463295"/>
        </p:xfrm>
        <a:graphic>
          <a:graphicData uri="http://schemas.openxmlformats.org/presentationml/2006/ole">
            <mc:AlternateContent xmlns:mc="http://schemas.openxmlformats.org/markup-compatibility/2006">
              <mc:Choice xmlns:v="urn:schemas-microsoft-com:vml" Requires="v">
                <p:oleObj spid="_x0000_s159137" name="Equation" r:id="rId6" imgW="1256755" imgH="203112" progId="Equation.DSMT4">
                  <p:embed/>
                </p:oleObj>
              </mc:Choice>
              <mc:Fallback>
                <p:oleObj name="Equation" r:id="rId6" imgW="1256755" imgH="203112" progId="Equation.DSMT4">
                  <p:embed/>
                  <p:pic>
                    <p:nvPicPr>
                      <p:cNvPr id="16" name="对象 15">
                        <a:extLst>
                          <a:ext uri="{FF2B5EF4-FFF2-40B4-BE49-F238E27FC236}">
                            <a16:creationId xmlns:a16="http://schemas.microsoft.com/office/drawing/2014/main" id="{D9D8B4C0-219D-43F8-BFD4-41519DDE63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5437" y="3743389"/>
                        <a:ext cx="2667786" cy="463295"/>
                      </a:xfrm>
                      <a:prstGeom prst="rect">
                        <a:avLst/>
                      </a:prstGeom>
                      <a:noFill/>
                    </p:spPr>
                  </p:pic>
                </p:oleObj>
              </mc:Fallback>
            </mc:AlternateContent>
          </a:graphicData>
        </a:graphic>
      </p:graphicFrame>
      <p:sp>
        <p:nvSpPr>
          <p:cNvPr id="34" name="文本框 33">
            <a:extLst>
              <a:ext uri="{FF2B5EF4-FFF2-40B4-BE49-F238E27FC236}">
                <a16:creationId xmlns:a16="http://schemas.microsoft.com/office/drawing/2014/main" id="{AB45F977-87F6-4D45-AE9E-20673C75A818}"/>
              </a:ext>
            </a:extLst>
          </p:cNvPr>
          <p:cNvSpPr txBox="1"/>
          <p:nvPr/>
        </p:nvSpPr>
        <p:spPr>
          <a:xfrm>
            <a:off x="4168775" y="2613205"/>
            <a:ext cx="774571" cy="369332"/>
          </a:xfrm>
          <a:prstGeom prst="rect">
            <a:avLst/>
          </a:prstGeom>
          <a:noFill/>
        </p:spPr>
        <p:txBody>
          <a:bodyPr wrap="none" rtlCol="0">
            <a:spAutoFit/>
          </a:bodyPr>
          <a:lstStyle/>
          <a:p>
            <a:r>
              <a:rPr lang="zh-CN" altLang="en-US" dirty="0"/>
              <a:t>（</a:t>
            </a:r>
            <a:r>
              <a:rPr lang="en-US" altLang="zh-CN" dirty="0"/>
              <a:t>1</a:t>
            </a:r>
            <a:r>
              <a:rPr lang="zh-CN" altLang="en-US" dirty="0"/>
              <a:t>）</a:t>
            </a:r>
          </a:p>
        </p:txBody>
      </p:sp>
      <p:sp>
        <p:nvSpPr>
          <p:cNvPr id="35" name="文本框 34">
            <a:extLst>
              <a:ext uri="{FF2B5EF4-FFF2-40B4-BE49-F238E27FC236}">
                <a16:creationId xmlns:a16="http://schemas.microsoft.com/office/drawing/2014/main" id="{494F3D4C-4EE3-4C65-88C1-909BA69F53FC}"/>
              </a:ext>
            </a:extLst>
          </p:cNvPr>
          <p:cNvSpPr txBox="1"/>
          <p:nvPr/>
        </p:nvSpPr>
        <p:spPr>
          <a:xfrm>
            <a:off x="4273223" y="3837352"/>
            <a:ext cx="774571" cy="369332"/>
          </a:xfrm>
          <a:prstGeom prst="rect">
            <a:avLst/>
          </a:prstGeom>
          <a:noFill/>
        </p:spPr>
        <p:txBody>
          <a:bodyPr wrap="none" rtlCol="0">
            <a:spAutoFit/>
          </a:bodyPr>
          <a:lstStyle/>
          <a:p>
            <a:r>
              <a:rPr lang="zh-CN" altLang="en-US" dirty="0"/>
              <a:t>（</a:t>
            </a:r>
            <a:r>
              <a:rPr lang="en-US" altLang="zh-CN" dirty="0"/>
              <a:t>2</a:t>
            </a:r>
            <a:r>
              <a:rPr lang="zh-CN" altLang="en-US" dirty="0"/>
              <a:t>）</a:t>
            </a:r>
          </a:p>
        </p:txBody>
      </p:sp>
      <p:sp>
        <p:nvSpPr>
          <p:cNvPr id="36" name="内容占位符 30">
            <a:extLst>
              <a:ext uri="{FF2B5EF4-FFF2-40B4-BE49-F238E27FC236}">
                <a16:creationId xmlns:a16="http://schemas.microsoft.com/office/drawing/2014/main" id="{B7CA7BEA-71B9-4B93-9E9C-3362CB385098}"/>
              </a:ext>
            </a:extLst>
          </p:cNvPr>
          <p:cNvSpPr txBox="1">
            <a:spLocks/>
          </p:cNvSpPr>
          <p:nvPr/>
        </p:nvSpPr>
        <p:spPr bwMode="gray">
          <a:xfrm>
            <a:off x="508000" y="5310378"/>
            <a:ext cx="11176000" cy="65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kern="0" dirty="0">
                <a:latin typeface="宋体" panose="02010600030101010101" pitchFamily="2" charset="-122"/>
                <a:ea typeface="宋体" panose="02010600030101010101" pitchFamily="2" charset="-122"/>
              </a:rPr>
              <a:t>自学</a:t>
            </a:r>
            <a:r>
              <a:rPr lang="en-US" altLang="zh-CN" kern="0" dirty="0">
                <a:solidFill>
                  <a:srgbClr val="0070C0"/>
                </a:solidFill>
                <a:latin typeface="宋体" panose="02010600030101010101" pitchFamily="2" charset="-122"/>
                <a:ea typeface="宋体" panose="02010600030101010101" pitchFamily="2" charset="-122"/>
              </a:rPr>
              <a:t>Legendre</a:t>
            </a:r>
            <a:r>
              <a:rPr lang="zh-CN" altLang="en-US" kern="0" dirty="0">
                <a:solidFill>
                  <a:srgbClr val="0070C0"/>
                </a:solidFill>
                <a:latin typeface="宋体" panose="02010600030101010101" pitchFamily="2" charset="-122"/>
                <a:ea typeface="宋体" panose="02010600030101010101" pitchFamily="2" charset="-122"/>
              </a:rPr>
              <a:t>、</a:t>
            </a:r>
            <a:r>
              <a:rPr lang="en-US" altLang="zh-CN" kern="0" dirty="0">
                <a:solidFill>
                  <a:srgbClr val="0070C0"/>
                </a:solidFill>
                <a:latin typeface="宋体" panose="02010600030101010101" pitchFamily="2" charset="-122"/>
                <a:ea typeface="宋体" panose="02010600030101010101" pitchFamily="2" charset="-122"/>
              </a:rPr>
              <a:t>Jacobi</a:t>
            </a:r>
            <a:r>
              <a:rPr lang="zh-CN" altLang="en-US" kern="0" dirty="0">
                <a:latin typeface="宋体" panose="02010600030101010101" pitchFamily="2" charset="-122"/>
                <a:ea typeface="宋体" panose="02010600030101010101" pitchFamily="2" charset="-122"/>
              </a:rPr>
              <a:t>符号以及</a:t>
            </a:r>
            <a:r>
              <a:rPr lang="zh-CN" altLang="en-US" kern="0" dirty="0">
                <a:solidFill>
                  <a:srgbClr val="7030A0"/>
                </a:solidFill>
                <a:latin typeface="宋体" panose="02010600030101010101" pitchFamily="2" charset="-122"/>
                <a:ea typeface="宋体" panose="02010600030101010101" pitchFamily="2" charset="-122"/>
              </a:rPr>
              <a:t>二次互反律</a:t>
            </a:r>
            <a:endParaRPr lang="zh-CN" altLang="en-US" kern="0" dirty="0">
              <a:solidFill>
                <a:srgbClr val="7030A0"/>
              </a:solidFill>
            </a:endParaRPr>
          </a:p>
        </p:txBody>
      </p:sp>
      <p:pic>
        <p:nvPicPr>
          <p:cNvPr id="38" name="图片 37">
            <a:extLst>
              <a:ext uri="{FF2B5EF4-FFF2-40B4-BE49-F238E27FC236}">
                <a16:creationId xmlns:a16="http://schemas.microsoft.com/office/drawing/2014/main" id="{018DF0A1-454D-4546-A18A-0163E297CBFF}"/>
              </a:ext>
            </a:extLst>
          </p:cNvPr>
          <p:cNvPicPr>
            <a:picLocks noChangeAspect="1"/>
          </p:cNvPicPr>
          <p:nvPr/>
        </p:nvPicPr>
        <p:blipFill>
          <a:blip r:embed="rId8"/>
          <a:stretch>
            <a:fillRect/>
          </a:stretch>
        </p:blipFill>
        <p:spPr>
          <a:xfrm>
            <a:off x="5783077" y="1556450"/>
            <a:ext cx="6008310" cy="3548950"/>
          </a:xfrm>
          <a:prstGeom prst="rect">
            <a:avLst/>
          </a:prstGeom>
        </p:spPr>
      </p:pic>
    </p:spTree>
    <p:extLst>
      <p:ext uri="{BB962C8B-B14F-4D97-AF65-F5344CB8AC3E}">
        <p14:creationId xmlns:p14="http://schemas.microsoft.com/office/powerpoint/2010/main" val="18404954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8D7C2-5047-4B93-867C-4BF2836A4D71}"/>
              </a:ext>
            </a:extLst>
          </p:cNvPr>
          <p:cNvSpPr>
            <a:spLocks noGrp="1"/>
          </p:cNvSpPr>
          <p:nvPr>
            <p:ph type="title"/>
          </p:nvPr>
        </p:nvSpPr>
        <p:spPr>
          <a:xfrm>
            <a:off x="813055" y="351304"/>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3" name="内容占位符 2">
            <a:extLst>
              <a:ext uri="{FF2B5EF4-FFF2-40B4-BE49-F238E27FC236}">
                <a16:creationId xmlns:a16="http://schemas.microsoft.com/office/drawing/2014/main" id="{8580D934-3C84-4DBB-B17E-77AC866B1471}"/>
              </a:ext>
            </a:extLst>
          </p:cNvPr>
          <p:cNvSpPr>
            <a:spLocks noGrp="1"/>
          </p:cNvSpPr>
          <p:nvPr>
            <p:ph idx="1"/>
          </p:nvPr>
        </p:nvSpPr>
        <p:spPr>
          <a:xfrm>
            <a:off x="406400" y="5948840"/>
            <a:ext cx="7366000" cy="375759"/>
          </a:xfrm>
        </p:spPr>
        <p:txBody>
          <a:bodyPr/>
          <a:lstStyle/>
          <a:p>
            <a:endParaRPr lang="zh-CN" altLang="en-US" dirty="0"/>
          </a:p>
        </p:txBody>
      </p:sp>
      <p:sp>
        <p:nvSpPr>
          <p:cNvPr id="4" name="日期占位符 3">
            <a:extLst>
              <a:ext uri="{FF2B5EF4-FFF2-40B4-BE49-F238E27FC236}">
                <a16:creationId xmlns:a16="http://schemas.microsoft.com/office/drawing/2014/main" id="{BDAC13FF-2C89-4E5A-9453-F5A87A10EA5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DCB797D-E70A-463F-B30D-94F043AE4736}"/>
              </a:ext>
            </a:extLst>
          </p:cNvPr>
          <p:cNvSpPr>
            <a:spLocks noGrp="1"/>
          </p:cNvSpPr>
          <p:nvPr>
            <p:ph type="sldNum" sz="quarter" idx="11"/>
          </p:nvPr>
        </p:nvSpPr>
        <p:spPr/>
        <p:txBody>
          <a:bodyPr/>
          <a:lstStyle/>
          <a:p>
            <a:fld id="{6D29F655-9AA2-4BC9-AAF1-1C184E14E187}" type="slidenum">
              <a:rPr lang="en-US" altLang="zh-CN" smtClean="0"/>
              <a:pPr/>
              <a:t>21</a:t>
            </a:fld>
            <a:endParaRPr lang="en-US" altLang="zh-CN"/>
          </a:p>
        </p:txBody>
      </p:sp>
      <p:pic>
        <p:nvPicPr>
          <p:cNvPr id="46" name="object 8">
            <a:extLst>
              <a:ext uri="{FF2B5EF4-FFF2-40B4-BE49-F238E27FC236}">
                <a16:creationId xmlns:a16="http://schemas.microsoft.com/office/drawing/2014/main" id="{7BE52584-CD4B-4BFA-A525-0C04876EFDE3}"/>
              </a:ext>
            </a:extLst>
          </p:cNvPr>
          <p:cNvPicPr/>
          <p:nvPr/>
        </p:nvPicPr>
        <p:blipFill>
          <a:blip r:embed="rId2" cstate="print"/>
          <a:stretch>
            <a:fillRect/>
          </a:stretch>
        </p:blipFill>
        <p:spPr>
          <a:xfrm>
            <a:off x="430530" y="398967"/>
            <a:ext cx="313944" cy="656844"/>
          </a:xfrm>
          <a:prstGeom prst="rect">
            <a:avLst/>
          </a:prstGeom>
        </p:spPr>
      </p:pic>
      <p:sp>
        <p:nvSpPr>
          <p:cNvPr id="47" name="object 9">
            <a:extLst>
              <a:ext uri="{FF2B5EF4-FFF2-40B4-BE49-F238E27FC236}">
                <a16:creationId xmlns:a16="http://schemas.microsoft.com/office/drawing/2014/main" id="{66D203F1-D525-43A8-A0D6-BE13CAA61251}"/>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35" name="AutoShape 3">
            <a:extLst>
              <a:ext uri="{FF2B5EF4-FFF2-40B4-BE49-F238E27FC236}">
                <a16:creationId xmlns:a16="http://schemas.microsoft.com/office/drawing/2014/main" id="{61829C99-3500-4AE6-BC55-C6165ADCB691}"/>
              </a:ext>
            </a:extLst>
          </p:cNvPr>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6" name="AutoShape 4">
            <a:extLst>
              <a:ext uri="{FF2B5EF4-FFF2-40B4-BE49-F238E27FC236}">
                <a16:creationId xmlns:a16="http://schemas.microsoft.com/office/drawing/2014/main" id="{DBBE2CD8-A1E6-4BFB-8893-22B9CBBDEDE1}"/>
              </a:ext>
            </a:extLst>
          </p:cNvPr>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7" name="Text Box 5">
            <a:extLst>
              <a:ext uri="{FF2B5EF4-FFF2-40B4-BE49-F238E27FC236}">
                <a16:creationId xmlns:a16="http://schemas.microsoft.com/office/drawing/2014/main" id="{A4C0D127-FC58-4158-BEDF-790C0CB61CAD}"/>
              </a:ext>
            </a:extLst>
          </p:cNvPr>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tx2">
                    <a:lumMod val="40000"/>
                    <a:lumOff val="60000"/>
                  </a:schemeClr>
                </a:solidFill>
                <a:latin typeface="Arial" panose="020B0604020202020204" pitchFamily="34" charset="0"/>
                <a:ea typeface="宋体" panose="02010600030101010101" pitchFamily="2" charset="-122"/>
              </a:rPr>
              <a:t>数学基础（简单数论）</a:t>
            </a:r>
          </a:p>
        </p:txBody>
      </p:sp>
      <p:sp>
        <p:nvSpPr>
          <p:cNvPr id="38" name="Text Box 6">
            <a:extLst>
              <a:ext uri="{FF2B5EF4-FFF2-40B4-BE49-F238E27FC236}">
                <a16:creationId xmlns:a16="http://schemas.microsoft.com/office/drawing/2014/main" id="{CD1D2657-4B59-48BB-A726-4B790278C225}"/>
              </a:ext>
            </a:extLst>
          </p:cNvPr>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39" name="AutoShape 7">
            <a:extLst>
              <a:ext uri="{FF2B5EF4-FFF2-40B4-BE49-F238E27FC236}">
                <a16:creationId xmlns:a16="http://schemas.microsoft.com/office/drawing/2014/main" id="{B9B2F277-2EC7-466A-88CE-6593D3BB716D}"/>
              </a:ext>
            </a:extLst>
          </p:cNvPr>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0" name="AutoShape 8">
            <a:extLst>
              <a:ext uri="{FF2B5EF4-FFF2-40B4-BE49-F238E27FC236}">
                <a16:creationId xmlns:a16="http://schemas.microsoft.com/office/drawing/2014/main" id="{EFC46873-7078-4C5C-AB31-D77A5EB4CA94}"/>
              </a:ext>
            </a:extLst>
          </p:cNvPr>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1" name="Text Box 9">
            <a:extLst>
              <a:ext uri="{FF2B5EF4-FFF2-40B4-BE49-F238E27FC236}">
                <a16:creationId xmlns:a16="http://schemas.microsoft.com/office/drawing/2014/main" id="{2D10D6E2-46BB-4D5B-98AC-7EB0C42FCC99}"/>
              </a:ext>
            </a:extLst>
          </p:cNvPr>
          <p:cNvSpPr txBox="1">
            <a:spLocks noChangeArrowheads="1"/>
          </p:cNvSpPr>
          <p:nvPr/>
        </p:nvSpPr>
        <p:spPr bwMode="gray">
          <a:xfrm>
            <a:off x="4267200" y="2965519"/>
            <a:ext cx="4191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3200" dirty="0">
                <a:solidFill>
                  <a:srgbClr val="FF0000"/>
                </a:solidFill>
                <a:latin typeface="Arial" panose="020B0604020202020204" pitchFamily="34" charset="0"/>
                <a:ea typeface="宋体" panose="02010600030101010101" pitchFamily="2" charset="-122"/>
              </a:rPr>
              <a:t>数学基础（抽象代数</a:t>
            </a:r>
            <a:r>
              <a:rPr lang="zh-CN" altLang="en-US" sz="2400" dirty="0">
                <a:solidFill>
                  <a:srgbClr val="080808"/>
                </a:solidFill>
                <a:latin typeface="Arial" panose="020B0604020202020204" pitchFamily="34" charset="0"/>
                <a:ea typeface="宋体" panose="02010600030101010101" pitchFamily="2" charset="-122"/>
              </a:rPr>
              <a:t>）</a:t>
            </a:r>
          </a:p>
        </p:txBody>
      </p:sp>
      <p:sp>
        <p:nvSpPr>
          <p:cNvPr id="42" name="Text Box 10">
            <a:extLst>
              <a:ext uri="{FF2B5EF4-FFF2-40B4-BE49-F238E27FC236}">
                <a16:creationId xmlns:a16="http://schemas.microsoft.com/office/drawing/2014/main" id="{1E49DC82-8D1C-42A1-BA8A-56E461C693AC}"/>
              </a:ext>
            </a:extLst>
          </p:cNvPr>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43" name="AutoShape 11">
            <a:extLst>
              <a:ext uri="{FF2B5EF4-FFF2-40B4-BE49-F238E27FC236}">
                <a16:creationId xmlns:a16="http://schemas.microsoft.com/office/drawing/2014/main" id="{0C442C21-5BD0-4182-838F-E743638BF8F7}"/>
              </a:ext>
            </a:extLst>
          </p:cNvPr>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 name="AutoShape 12">
            <a:extLst>
              <a:ext uri="{FF2B5EF4-FFF2-40B4-BE49-F238E27FC236}">
                <a16:creationId xmlns:a16="http://schemas.microsoft.com/office/drawing/2014/main" id="{CC78407A-0C3C-437C-8038-0D462794FC82}"/>
              </a:ext>
            </a:extLst>
          </p:cNvPr>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5" name="Text Box 13">
            <a:extLst>
              <a:ext uri="{FF2B5EF4-FFF2-40B4-BE49-F238E27FC236}">
                <a16:creationId xmlns:a16="http://schemas.microsoft.com/office/drawing/2014/main" id="{552C336A-9444-4ECD-81D0-23E3CA1A04E7}"/>
              </a:ext>
            </a:extLst>
          </p:cNvPr>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err="1">
                <a:solidFill>
                  <a:schemeClr val="bg1"/>
                </a:solidFill>
                <a:latin typeface="Arial" panose="020B0604020202020204" pitchFamily="34" charset="0"/>
                <a:ea typeface="宋体" panose="02010600030101010101" pitchFamily="2" charset="-122"/>
              </a:rPr>
              <a:t>RSA&amp;EIGamal</a:t>
            </a:r>
            <a:endParaRPr lang="en-US" altLang="zh-CN" sz="2400" dirty="0">
              <a:solidFill>
                <a:schemeClr val="bg1"/>
              </a:solidFill>
              <a:latin typeface="Arial" panose="020B0604020202020204" pitchFamily="34" charset="0"/>
              <a:ea typeface="宋体" panose="02010600030101010101" pitchFamily="2" charset="-122"/>
            </a:endParaRPr>
          </a:p>
        </p:txBody>
      </p:sp>
      <p:sp>
        <p:nvSpPr>
          <p:cNvPr id="48" name="Text Box 14">
            <a:extLst>
              <a:ext uri="{FF2B5EF4-FFF2-40B4-BE49-F238E27FC236}">
                <a16:creationId xmlns:a16="http://schemas.microsoft.com/office/drawing/2014/main" id="{9EE8710A-E2D3-476F-A2F7-83C983D9BF18}"/>
              </a:ext>
            </a:extLst>
          </p:cNvPr>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49" name="AutoShape 15">
            <a:extLst>
              <a:ext uri="{FF2B5EF4-FFF2-40B4-BE49-F238E27FC236}">
                <a16:creationId xmlns:a16="http://schemas.microsoft.com/office/drawing/2014/main" id="{99EFEF59-BB4D-4B59-A7CB-35735C5F06BC}"/>
              </a:ext>
            </a:extLst>
          </p:cNvPr>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0" name="AutoShape 16">
            <a:extLst>
              <a:ext uri="{FF2B5EF4-FFF2-40B4-BE49-F238E27FC236}">
                <a16:creationId xmlns:a16="http://schemas.microsoft.com/office/drawing/2014/main" id="{78EE4204-F52B-444C-B920-D8453B99B62C}"/>
              </a:ext>
            </a:extLst>
          </p:cNvPr>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1" name="Text Box 17">
            <a:extLst>
              <a:ext uri="{FF2B5EF4-FFF2-40B4-BE49-F238E27FC236}">
                <a16:creationId xmlns:a16="http://schemas.microsoft.com/office/drawing/2014/main" id="{50551253-840A-4183-ABD2-6786FAAC0E74}"/>
              </a:ext>
            </a:extLst>
          </p:cNvPr>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accent3">
                    <a:lumMod val="75000"/>
                  </a:schemeClr>
                </a:solidFill>
                <a:latin typeface="Arial" panose="020B0604020202020204" pitchFamily="34" charset="0"/>
                <a:ea typeface="宋体" panose="02010600030101010101" pitchFamily="2" charset="-122"/>
              </a:rPr>
              <a:t>椭圆曲线密码</a:t>
            </a:r>
          </a:p>
        </p:txBody>
      </p:sp>
      <p:sp>
        <p:nvSpPr>
          <p:cNvPr id="52" name="Text Box 18">
            <a:extLst>
              <a:ext uri="{FF2B5EF4-FFF2-40B4-BE49-F238E27FC236}">
                <a16:creationId xmlns:a16="http://schemas.microsoft.com/office/drawing/2014/main" id="{9734730D-5E43-45D6-9B3A-6EBAB2EE4AF7}"/>
              </a:ext>
            </a:extLst>
          </p:cNvPr>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18137978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39BD7-0A33-42CA-BAB6-0B52C8978218}"/>
              </a:ext>
            </a:extLst>
          </p:cNvPr>
          <p:cNvSpPr>
            <a:spLocks noGrp="1"/>
          </p:cNvSpPr>
          <p:nvPr>
            <p:ph type="title"/>
          </p:nvPr>
        </p:nvSpPr>
        <p:spPr>
          <a:xfrm>
            <a:off x="782114" y="404871"/>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3" name="内容占位符 2">
            <a:extLst>
              <a:ext uri="{FF2B5EF4-FFF2-40B4-BE49-F238E27FC236}">
                <a16:creationId xmlns:a16="http://schemas.microsoft.com/office/drawing/2014/main" id="{602F7C21-E32C-48D2-BD70-5080BB2BAC79}"/>
              </a:ext>
            </a:extLst>
          </p:cNvPr>
          <p:cNvSpPr>
            <a:spLocks noGrp="1"/>
          </p:cNvSpPr>
          <p:nvPr>
            <p:ph idx="1"/>
          </p:nvPr>
        </p:nvSpPr>
        <p:spPr>
          <a:xfrm>
            <a:off x="430530" y="1203951"/>
            <a:ext cx="11176000" cy="1005847"/>
          </a:xfrm>
        </p:spPr>
        <p:txBody>
          <a:bodyPr/>
          <a:lstStyle/>
          <a:p>
            <a:r>
              <a:rPr lang="zh-CN" altLang="en-US" sz="2800" dirty="0">
                <a:latin typeface="宋体" panose="02010600030101010101" pitchFamily="2" charset="-122"/>
                <a:ea typeface="宋体" panose="02010600030101010101" pitchFamily="2" charset="-122"/>
              </a:rPr>
              <a:t>代数系统也称为代数结构，是指定义了若干运算的集合，它通常有三部分组成：</a:t>
            </a:r>
            <a:endParaRPr lang="zh-CN" altLang="en-US" dirty="0"/>
          </a:p>
        </p:txBody>
      </p:sp>
      <p:sp>
        <p:nvSpPr>
          <p:cNvPr id="4" name="日期占位符 3">
            <a:extLst>
              <a:ext uri="{FF2B5EF4-FFF2-40B4-BE49-F238E27FC236}">
                <a16:creationId xmlns:a16="http://schemas.microsoft.com/office/drawing/2014/main" id="{734CB825-CBBC-4AF3-85AB-9B288B2116B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BEB35E18-1FEB-4C2F-A7CE-BC34BA41727F}"/>
              </a:ext>
            </a:extLst>
          </p:cNvPr>
          <p:cNvSpPr>
            <a:spLocks noGrp="1"/>
          </p:cNvSpPr>
          <p:nvPr>
            <p:ph type="sldNum" sz="quarter" idx="11"/>
          </p:nvPr>
        </p:nvSpPr>
        <p:spPr/>
        <p:txBody>
          <a:bodyPr/>
          <a:lstStyle/>
          <a:p>
            <a:fld id="{6D29F655-9AA2-4BC9-AAF1-1C184E14E187}" type="slidenum">
              <a:rPr lang="en-US" altLang="zh-CN" smtClean="0"/>
              <a:pPr/>
              <a:t>22</a:t>
            </a:fld>
            <a:endParaRPr lang="en-US" altLang="zh-CN"/>
          </a:p>
        </p:txBody>
      </p:sp>
      <p:pic>
        <p:nvPicPr>
          <p:cNvPr id="18" name="object 8">
            <a:extLst>
              <a:ext uri="{FF2B5EF4-FFF2-40B4-BE49-F238E27FC236}">
                <a16:creationId xmlns:a16="http://schemas.microsoft.com/office/drawing/2014/main" id="{5A4C47D8-DF35-4087-9738-A25FE255D321}"/>
              </a:ext>
            </a:extLst>
          </p:cNvPr>
          <p:cNvPicPr/>
          <p:nvPr/>
        </p:nvPicPr>
        <p:blipFill>
          <a:blip r:embed="rId3" cstate="print"/>
          <a:stretch>
            <a:fillRect/>
          </a:stretch>
        </p:blipFill>
        <p:spPr>
          <a:xfrm>
            <a:off x="430530" y="398967"/>
            <a:ext cx="313944" cy="656844"/>
          </a:xfrm>
          <a:prstGeom prst="rect">
            <a:avLst/>
          </a:prstGeom>
        </p:spPr>
      </p:pic>
      <p:sp>
        <p:nvSpPr>
          <p:cNvPr id="19" name="object 9">
            <a:extLst>
              <a:ext uri="{FF2B5EF4-FFF2-40B4-BE49-F238E27FC236}">
                <a16:creationId xmlns:a16="http://schemas.microsoft.com/office/drawing/2014/main" id="{E501ECF5-E6AE-4D23-AE7C-3EBB92C864E0}"/>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20" name="内容占位符 2">
            <a:extLst>
              <a:ext uri="{FF2B5EF4-FFF2-40B4-BE49-F238E27FC236}">
                <a16:creationId xmlns:a16="http://schemas.microsoft.com/office/drawing/2014/main" id="{D7D56F30-84F0-4697-BB9C-5884361C1564}"/>
              </a:ext>
            </a:extLst>
          </p:cNvPr>
          <p:cNvSpPr txBox="1">
            <a:spLocks/>
          </p:cNvSpPr>
          <p:nvPr/>
        </p:nvSpPr>
        <p:spPr bwMode="gray">
          <a:xfrm>
            <a:off x="407339" y="2357939"/>
            <a:ext cx="11176000" cy="73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fontAlgn="auto" hangingPunct="1">
              <a:lnSpc>
                <a:spcPct val="150000"/>
              </a:lnSpc>
              <a:spcBef>
                <a:spcPct val="0"/>
              </a:spcBef>
              <a:buFont typeface="Wingdings" panose="05000000000000000000" pitchFamily="2" charset="2"/>
              <a:buChar char="n"/>
              <a:defRPr/>
            </a:pPr>
            <a:r>
              <a:rPr lang="zh-CN" altLang="en-US" sz="2400" noProof="1">
                <a:solidFill>
                  <a:srgbClr val="0070C0"/>
                </a:solidFill>
                <a:latin typeface="宋体" panose="02010600030101010101" pitchFamily="2" charset="-122"/>
                <a:ea typeface="宋体" panose="02010600030101010101" pitchFamily="2" charset="-122"/>
              </a:rPr>
              <a:t>集合</a:t>
            </a:r>
            <a:r>
              <a:rPr lang="zh-CN" altLang="en-US" sz="2400" b="0" noProof="1">
                <a:latin typeface="宋体" panose="02010600030101010101" pitchFamily="2" charset="-122"/>
                <a:ea typeface="宋体" panose="02010600030101010101" pitchFamily="2" charset="-122"/>
              </a:rPr>
              <a:t>：也叫载体。是由将要处理的对象构成，如整数、实数、函数、矩阵等</a:t>
            </a:r>
            <a:endParaRPr lang="zh-CN" altLang="en-US" sz="2400" b="0" kern="0" dirty="0"/>
          </a:p>
        </p:txBody>
      </p:sp>
      <p:sp>
        <p:nvSpPr>
          <p:cNvPr id="21" name="内容占位符 2">
            <a:extLst>
              <a:ext uri="{FF2B5EF4-FFF2-40B4-BE49-F238E27FC236}">
                <a16:creationId xmlns:a16="http://schemas.microsoft.com/office/drawing/2014/main" id="{3B7F3643-63C4-46AD-B15F-CAAF4E3A289E}"/>
              </a:ext>
            </a:extLst>
          </p:cNvPr>
          <p:cNvSpPr txBox="1">
            <a:spLocks/>
          </p:cNvSpPr>
          <p:nvPr/>
        </p:nvSpPr>
        <p:spPr bwMode="gray">
          <a:xfrm>
            <a:off x="429591" y="3009002"/>
            <a:ext cx="11176000" cy="100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fontAlgn="auto" hangingPunct="1">
              <a:lnSpc>
                <a:spcPct val="150000"/>
              </a:lnSpc>
              <a:buClr>
                <a:schemeClr val="tx1"/>
              </a:buClr>
              <a:buFont typeface="Wingdings" panose="05000000000000000000" pitchFamily="2" charset="2"/>
              <a:buChar char="n"/>
              <a:defRPr sz="2400" b="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noProof="1">
                <a:solidFill>
                  <a:srgbClr val="0070C0"/>
                </a:solidFill>
              </a:rPr>
              <a:t>运算：</a:t>
            </a:r>
            <a:r>
              <a:rPr lang="en-US" altLang="zh-CN" noProof="1"/>
              <a:t>定义在集合上，可能是一元运算、二元运算、也可能是多元运算，如函数求逆、矩阵求逆、整数相加及相乘等</a:t>
            </a:r>
            <a:endParaRPr lang="zh-CN" altLang="en-US" dirty="0"/>
          </a:p>
        </p:txBody>
      </p:sp>
      <p:sp>
        <p:nvSpPr>
          <p:cNvPr id="22" name="内容占位符 2">
            <a:extLst>
              <a:ext uri="{FF2B5EF4-FFF2-40B4-BE49-F238E27FC236}">
                <a16:creationId xmlns:a16="http://schemas.microsoft.com/office/drawing/2014/main" id="{029B125C-8781-4A3B-9501-F1E91E5ADEE0}"/>
              </a:ext>
            </a:extLst>
          </p:cNvPr>
          <p:cNvSpPr txBox="1">
            <a:spLocks/>
          </p:cNvSpPr>
          <p:nvPr/>
        </p:nvSpPr>
        <p:spPr bwMode="gray">
          <a:xfrm>
            <a:off x="393148" y="4162988"/>
            <a:ext cx="9893852" cy="229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fontAlgn="auto" hangingPunct="1">
              <a:lnSpc>
                <a:spcPct val="150000"/>
              </a:lnSpc>
              <a:buClr>
                <a:schemeClr val="tx1"/>
              </a:buClr>
              <a:buFont typeface="Wingdings" panose="05000000000000000000" pitchFamily="2" charset="2"/>
              <a:buChar char="n"/>
              <a:defRPr sz="2400" b="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b="1" noProof="1">
                <a:solidFill>
                  <a:srgbClr val="0070C0"/>
                </a:solidFill>
                <a:sym typeface="+mn-ea"/>
              </a:rPr>
              <a:t>集合上的特异元素</a:t>
            </a:r>
            <a:r>
              <a:rPr lang="zh-CN" altLang="en-US" b="1" noProof="1">
                <a:solidFill>
                  <a:srgbClr val="0070C0"/>
                </a:solidFill>
                <a:sym typeface="+mn-ea"/>
              </a:rPr>
              <a:t>：</a:t>
            </a:r>
            <a:endParaRPr lang="en-US" altLang="zh-CN" noProof="1"/>
          </a:p>
          <a:p>
            <a:pPr marL="0" indent="0">
              <a:buNone/>
            </a:pPr>
            <a:r>
              <a:rPr lang="en-US" altLang="zh-CN" noProof="1">
                <a:sym typeface="+mn-ea"/>
              </a:rPr>
              <a:t>例如整数集合     ，其上的运算    ，常数0，构成一代数系统</a:t>
            </a:r>
            <a:r>
              <a:rPr lang="zh-CN" altLang="en-US" noProof="1">
                <a:sym typeface="+mn-ea"/>
              </a:rPr>
              <a:t>，</a:t>
            </a:r>
            <a:r>
              <a:rPr lang="en-US" altLang="zh-CN" noProof="1">
                <a:sym typeface="+mn-ea"/>
              </a:rPr>
              <a:t>记为            。有时为了简化，特异元素可以不写。有时把运算和特异元素都不写。</a:t>
            </a:r>
            <a:endParaRPr lang="en-US" altLang="zh-CN" noProof="1"/>
          </a:p>
        </p:txBody>
      </p:sp>
      <p:graphicFrame>
        <p:nvGraphicFramePr>
          <p:cNvPr id="27" name="对象 -2147482624">
            <a:extLst>
              <a:ext uri="{FF2B5EF4-FFF2-40B4-BE49-F238E27FC236}">
                <a16:creationId xmlns:a16="http://schemas.microsoft.com/office/drawing/2014/main" id="{122BEA86-866B-460C-81FE-F53987F7BE46}"/>
              </a:ext>
            </a:extLst>
          </p:cNvPr>
          <p:cNvGraphicFramePr>
            <a:graphicFrameLocks noChangeAspect="1"/>
          </p:cNvGraphicFramePr>
          <p:nvPr>
            <p:extLst>
              <p:ext uri="{D42A27DB-BD31-4B8C-83A1-F6EECF244321}">
                <p14:modId xmlns:p14="http://schemas.microsoft.com/office/powerpoint/2010/main" val="3253024003"/>
              </p:ext>
            </p:extLst>
          </p:nvPr>
        </p:nvGraphicFramePr>
        <p:xfrm>
          <a:off x="2514600" y="4884778"/>
          <a:ext cx="331788" cy="360363"/>
        </p:xfrm>
        <a:graphic>
          <a:graphicData uri="http://schemas.openxmlformats.org/presentationml/2006/ole">
            <mc:AlternateContent xmlns:mc="http://schemas.openxmlformats.org/markup-compatibility/2006">
              <mc:Choice xmlns:v="urn:schemas-microsoft-com:vml" Requires="v">
                <p:oleObj spid="_x0000_s200748" r:id="rId4" imgW="152268" imgH="164957" progId="Equation.DSMT4">
                  <p:embed/>
                </p:oleObj>
              </mc:Choice>
              <mc:Fallback>
                <p:oleObj r:id="rId4" imgW="152268" imgH="164957" progId="Equation.DSMT4">
                  <p:embed/>
                  <p:pic>
                    <p:nvPicPr>
                      <p:cNvPr id="8205" name="对象 -2147482624">
                        <a:extLst>
                          <a:ext uri="{FF2B5EF4-FFF2-40B4-BE49-F238E27FC236}">
                            <a16:creationId xmlns:a16="http://schemas.microsoft.com/office/drawing/2014/main" id="{4661BD1D-AB53-47E9-BCC6-546819DC7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884778"/>
                        <a:ext cx="3317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623">
            <a:extLst>
              <a:ext uri="{FF2B5EF4-FFF2-40B4-BE49-F238E27FC236}">
                <a16:creationId xmlns:a16="http://schemas.microsoft.com/office/drawing/2014/main" id="{5624E37E-C950-4513-8C1A-8CE3721FFCA7}"/>
              </a:ext>
            </a:extLst>
          </p:cNvPr>
          <p:cNvGraphicFramePr>
            <a:graphicFrameLocks noChangeAspect="1"/>
          </p:cNvGraphicFramePr>
          <p:nvPr>
            <p:extLst>
              <p:ext uri="{D42A27DB-BD31-4B8C-83A1-F6EECF244321}">
                <p14:modId xmlns:p14="http://schemas.microsoft.com/office/powerpoint/2010/main" val="2950952831"/>
              </p:ext>
            </p:extLst>
          </p:nvPr>
        </p:nvGraphicFramePr>
        <p:xfrm>
          <a:off x="5018157" y="4884777"/>
          <a:ext cx="360362" cy="360363"/>
        </p:xfrm>
        <a:graphic>
          <a:graphicData uri="http://schemas.openxmlformats.org/presentationml/2006/ole">
            <mc:AlternateContent xmlns:mc="http://schemas.openxmlformats.org/markup-compatibility/2006">
              <mc:Choice xmlns:v="urn:schemas-microsoft-com:vml" Requires="v">
                <p:oleObj spid="_x0000_s200749" r:id="rId6" imgW="139639" imgH="152334" progId="Equation.DSMT4">
                  <p:embed/>
                </p:oleObj>
              </mc:Choice>
              <mc:Fallback>
                <p:oleObj r:id="rId6" imgW="139639" imgH="152334" progId="Equation.DSMT4">
                  <p:embed/>
                  <p:pic>
                    <p:nvPicPr>
                      <p:cNvPr id="8206" name="对象 -2147482623">
                        <a:extLst>
                          <a:ext uri="{FF2B5EF4-FFF2-40B4-BE49-F238E27FC236}">
                            <a16:creationId xmlns:a16="http://schemas.microsoft.com/office/drawing/2014/main" id="{861F55C9-4938-41A5-A7F3-4CF75484CB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57" y="4884777"/>
                        <a:ext cx="360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622">
            <a:extLst>
              <a:ext uri="{FF2B5EF4-FFF2-40B4-BE49-F238E27FC236}">
                <a16:creationId xmlns:a16="http://schemas.microsoft.com/office/drawing/2014/main" id="{D48AB27C-39D3-488E-8A7B-60A65ECA5276}"/>
              </a:ext>
            </a:extLst>
          </p:cNvPr>
          <p:cNvGraphicFramePr>
            <a:graphicFrameLocks noChangeAspect="1"/>
          </p:cNvGraphicFramePr>
          <p:nvPr>
            <p:extLst>
              <p:ext uri="{D42A27DB-BD31-4B8C-83A1-F6EECF244321}">
                <p14:modId xmlns:p14="http://schemas.microsoft.com/office/powerpoint/2010/main" val="3203750486"/>
              </p:ext>
            </p:extLst>
          </p:nvPr>
        </p:nvGraphicFramePr>
        <p:xfrm>
          <a:off x="1074530" y="5418919"/>
          <a:ext cx="1168400" cy="470260"/>
        </p:xfrm>
        <a:graphic>
          <a:graphicData uri="http://schemas.openxmlformats.org/presentationml/2006/ole">
            <mc:AlternateContent xmlns:mc="http://schemas.openxmlformats.org/markup-compatibility/2006">
              <mc:Choice xmlns:v="urn:schemas-microsoft-com:vml" Requires="v">
                <p:oleObj spid="_x0000_s200750" name="Equation" r:id="rId8" imgW="609480" imgH="253800" progId="Equation.DSMT4">
                  <p:embed/>
                </p:oleObj>
              </mc:Choice>
              <mc:Fallback>
                <p:oleObj name="Equation" r:id="rId8" imgW="609480" imgH="253800" progId="Equation.DSMT4">
                  <p:embed/>
                  <p:pic>
                    <p:nvPicPr>
                      <p:cNvPr id="8207" name="对象 -2147482622">
                        <a:extLst>
                          <a:ext uri="{FF2B5EF4-FFF2-40B4-BE49-F238E27FC236}">
                            <a16:creationId xmlns:a16="http://schemas.microsoft.com/office/drawing/2014/main" id="{1AEDD615-048B-4355-9AAF-E7E2B50B8AD8}"/>
                          </a:ext>
                        </a:extLst>
                      </p:cNvPr>
                      <p:cNvPicPr>
                        <a:picLocks noChangeAspect="1" noChangeArrowheads="1"/>
                      </p:cNvPicPr>
                      <p:nvPr/>
                    </p:nvPicPr>
                    <p:blipFill>
                      <a:blip r:embed="rId9"/>
                      <a:srcRect/>
                      <a:stretch>
                        <a:fillRect/>
                      </a:stretch>
                    </p:blipFill>
                    <p:spPr bwMode="auto">
                      <a:xfrm>
                        <a:off x="1074530" y="5418919"/>
                        <a:ext cx="1168400" cy="47026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3457286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EAC69-FE9A-4081-A5EC-D7868EEB3A02}"/>
              </a:ext>
            </a:extLst>
          </p:cNvPr>
          <p:cNvSpPr>
            <a:spLocks noGrp="1"/>
          </p:cNvSpPr>
          <p:nvPr>
            <p:ph type="title"/>
          </p:nvPr>
        </p:nvSpPr>
        <p:spPr>
          <a:xfrm>
            <a:off x="976106" y="258476"/>
            <a:ext cx="9652000" cy="563562"/>
          </a:xfrm>
        </p:spPr>
        <p:txBody>
          <a:bodyPr/>
          <a:lstStyle/>
          <a:p>
            <a:r>
              <a:rPr lang="zh-CN" altLang="en-US" sz="3600" dirty="0">
                <a:latin typeface="Times New Roman" panose="02020603050405020304" pitchFamily="18" charset="0"/>
                <a:ea typeface="宋体" panose="02010600030101010101" pitchFamily="2" charset="-122"/>
              </a:rPr>
              <a:t>代数系统上的运算封闭性</a:t>
            </a:r>
            <a:endParaRPr lang="zh-CN" altLang="en-US" dirty="0"/>
          </a:p>
        </p:txBody>
      </p:sp>
      <p:sp>
        <p:nvSpPr>
          <p:cNvPr id="4" name="日期占位符 3">
            <a:extLst>
              <a:ext uri="{FF2B5EF4-FFF2-40B4-BE49-F238E27FC236}">
                <a16:creationId xmlns:a16="http://schemas.microsoft.com/office/drawing/2014/main" id="{B851984E-A141-4B76-AE59-2E4DE9343646}"/>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10620FF0-EF43-460A-8E21-29F8493AE459}"/>
              </a:ext>
            </a:extLst>
          </p:cNvPr>
          <p:cNvSpPr>
            <a:spLocks noGrp="1"/>
          </p:cNvSpPr>
          <p:nvPr>
            <p:ph type="sldNum" sz="quarter" idx="11"/>
          </p:nvPr>
        </p:nvSpPr>
        <p:spPr/>
        <p:txBody>
          <a:bodyPr/>
          <a:lstStyle/>
          <a:p>
            <a:fld id="{6D29F655-9AA2-4BC9-AAF1-1C184E14E187}" type="slidenum">
              <a:rPr lang="en-US" altLang="zh-CN" smtClean="0"/>
              <a:pPr/>
              <a:t>23</a:t>
            </a:fld>
            <a:endParaRPr lang="en-US" altLang="zh-CN"/>
          </a:p>
        </p:txBody>
      </p:sp>
      <p:sp>
        <p:nvSpPr>
          <p:cNvPr id="36" name="内容占位符 35">
            <a:extLst>
              <a:ext uri="{FF2B5EF4-FFF2-40B4-BE49-F238E27FC236}">
                <a16:creationId xmlns:a16="http://schemas.microsoft.com/office/drawing/2014/main" id="{DD675FF4-B2D2-48DF-A01A-9E73BE73BF7C}"/>
              </a:ext>
            </a:extLst>
          </p:cNvPr>
          <p:cNvSpPr>
            <a:spLocks noGrp="1"/>
          </p:cNvSpPr>
          <p:nvPr>
            <p:ph idx="1"/>
          </p:nvPr>
        </p:nvSpPr>
        <p:spPr>
          <a:xfrm>
            <a:off x="8424995" y="581315"/>
            <a:ext cx="3533775" cy="729674"/>
          </a:xfrm>
        </p:spPr>
        <p:txBody>
          <a:bodyPr/>
          <a:lstStyle/>
          <a:p>
            <a:endParaRPr lang="zh-CN" altLang="en-US"/>
          </a:p>
        </p:txBody>
      </p:sp>
      <p:pic>
        <p:nvPicPr>
          <p:cNvPr id="45" name="object 8">
            <a:extLst>
              <a:ext uri="{FF2B5EF4-FFF2-40B4-BE49-F238E27FC236}">
                <a16:creationId xmlns:a16="http://schemas.microsoft.com/office/drawing/2014/main" id="{693325DD-CD2D-4B62-81B2-A5C49171AF50}"/>
              </a:ext>
            </a:extLst>
          </p:cNvPr>
          <p:cNvPicPr/>
          <p:nvPr/>
        </p:nvPicPr>
        <p:blipFill>
          <a:blip r:embed="rId3" cstate="print"/>
          <a:stretch>
            <a:fillRect/>
          </a:stretch>
        </p:blipFill>
        <p:spPr>
          <a:xfrm>
            <a:off x="585001" y="235458"/>
            <a:ext cx="313944" cy="656844"/>
          </a:xfrm>
          <a:prstGeom prst="rect">
            <a:avLst/>
          </a:prstGeom>
        </p:spPr>
      </p:pic>
      <p:sp>
        <p:nvSpPr>
          <p:cNvPr id="46" name="object 9">
            <a:extLst>
              <a:ext uri="{FF2B5EF4-FFF2-40B4-BE49-F238E27FC236}">
                <a16:creationId xmlns:a16="http://schemas.microsoft.com/office/drawing/2014/main" id="{D211FF28-5328-424F-B1EC-1DF49B875A4D}"/>
              </a:ext>
            </a:extLst>
          </p:cNvPr>
          <p:cNvSpPr/>
          <p:nvPr/>
        </p:nvSpPr>
        <p:spPr>
          <a:xfrm>
            <a:off x="702026" y="938156"/>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47" name="文本框 1">
            <a:extLst>
              <a:ext uri="{FF2B5EF4-FFF2-40B4-BE49-F238E27FC236}">
                <a16:creationId xmlns:a16="http://schemas.microsoft.com/office/drawing/2014/main" id="{6E619C69-AC05-4507-9479-B69B495AB0E8}"/>
              </a:ext>
            </a:extLst>
          </p:cNvPr>
          <p:cNvSpPr txBox="1">
            <a:spLocks noChangeArrowheads="1"/>
          </p:cNvSpPr>
          <p:nvPr/>
        </p:nvSpPr>
        <p:spPr bwMode="auto">
          <a:xfrm>
            <a:off x="233230" y="1235019"/>
            <a:ext cx="822325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200000"/>
              </a:lnSpc>
              <a:spcBef>
                <a:spcPct val="0"/>
              </a:spcBef>
              <a:buFont typeface="Wingdings" panose="05000000000000000000" pitchFamily="2" charset="2"/>
              <a:buChar char="u"/>
            </a:pPr>
            <a:r>
              <a:rPr lang="zh-CN" altLang="en-US" sz="2400" dirty="0">
                <a:latin typeface="Times New Roman" panose="02020603050405020304" pitchFamily="18" charset="0"/>
                <a:ea typeface="宋体" panose="02010600030101010101" pitchFamily="2" charset="-122"/>
              </a:rPr>
              <a:t> 代数系统上的运算通常需要满足封闭性。设    是代数系统中的集合，   和    分别是   上的二元运算和一元运算，如果对                ，有                ，则称    对    是封闭的。如果对             ，有              ，则称    对    是封闭的。</a:t>
            </a:r>
          </a:p>
          <a:p>
            <a:pPr eaLnBrk="1" hangingPunct="1">
              <a:lnSpc>
                <a:spcPct val="200000"/>
              </a:lnSpc>
              <a:spcBef>
                <a:spcPct val="0"/>
              </a:spcBef>
              <a:buFont typeface="Wingdings" panose="05000000000000000000" pitchFamily="2" charset="2"/>
              <a:buChar char="u"/>
            </a:pPr>
            <a:r>
              <a:rPr lang="zh-CN" altLang="en-US" sz="2400" dirty="0">
                <a:latin typeface="Times New Roman" panose="02020603050405020304" pitchFamily="18" charset="0"/>
                <a:ea typeface="宋体" panose="02010600030101010101" pitchFamily="2" charset="-122"/>
              </a:rPr>
              <a:t>常见的特异元素有</a:t>
            </a:r>
            <a:r>
              <a:rPr lang="zh-CN" altLang="en-US" sz="2400" b="1" dirty="0">
                <a:solidFill>
                  <a:srgbClr val="0070C0"/>
                </a:solidFill>
                <a:latin typeface="Times New Roman" panose="02020603050405020304" pitchFamily="18" charset="0"/>
                <a:ea typeface="宋体" panose="02010600030101010101" pitchFamily="2" charset="-122"/>
              </a:rPr>
              <a:t>单位元、零元和逆元</a:t>
            </a:r>
            <a:r>
              <a:rPr lang="zh-CN" altLang="en-US" sz="2400" dirty="0">
                <a:latin typeface="Times New Roman" panose="02020603050405020304" pitchFamily="18" charset="0"/>
                <a:ea typeface="宋体" panose="02010600030101010101" pitchFamily="2" charset="-122"/>
              </a:rPr>
              <a:t>。                    </a:t>
            </a:r>
          </a:p>
        </p:txBody>
      </p:sp>
      <p:graphicFrame>
        <p:nvGraphicFramePr>
          <p:cNvPr id="48" name="对象 -2147482621">
            <a:extLst>
              <a:ext uri="{FF2B5EF4-FFF2-40B4-BE49-F238E27FC236}">
                <a16:creationId xmlns:a16="http://schemas.microsoft.com/office/drawing/2014/main" id="{40F1112B-ADDA-45E1-AE54-FD998E649E5E}"/>
              </a:ext>
            </a:extLst>
          </p:cNvPr>
          <p:cNvGraphicFramePr>
            <a:graphicFrameLocks noChangeAspect="1"/>
          </p:cNvGraphicFramePr>
          <p:nvPr>
            <p:extLst>
              <p:ext uri="{D42A27DB-BD31-4B8C-83A1-F6EECF244321}">
                <p14:modId xmlns:p14="http://schemas.microsoft.com/office/powerpoint/2010/main" val="128583205"/>
              </p:ext>
            </p:extLst>
          </p:nvPr>
        </p:nvGraphicFramePr>
        <p:xfrm>
          <a:off x="6656255" y="1531881"/>
          <a:ext cx="284163" cy="366713"/>
        </p:xfrm>
        <a:graphic>
          <a:graphicData uri="http://schemas.openxmlformats.org/presentationml/2006/ole">
            <mc:AlternateContent xmlns:mc="http://schemas.openxmlformats.org/markup-compatibility/2006">
              <mc:Choice xmlns:v="urn:schemas-microsoft-com:vml" Requires="v">
                <p:oleObj spid="_x0000_s161510" r:id="rId4" imgW="139579" imgH="177646" progId="Equation.DSMT4">
                  <p:embed/>
                </p:oleObj>
              </mc:Choice>
              <mc:Fallback>
                <p:oleObj r:id="rId4" imgW="139579" imgH="177646" progId="Equation.DSMT4">
                  <p:embed/>
                  <p:pic>
                    <p:nvPicPr>
                      <p:cNvPr id="9239" name="对象 -2147482621">
                        <a:extLst>
                          <a:ext uri="{FF2B5EF4-FFF2-40B4-BE49-F238E27FC236}">
                            <a16:creationId xmlns:a16="http://schemas.microsoft.com/office/drawing/2014/main" id="{E5568ECB-1ADD-4CCC-9ABA-03CABDBC8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255" y="1531881"/>
                        <a:ext cx="284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620">
            <a:extLst>
              <a:ext uri="{FF2B5EF4-FFF2-40B4-BE49-F238E27FC236}">
                <a16:creationId xmlns:a16="http://schemas.microsoft.com/office/drawing/2014/main" id="{2BE65F52-0CB0-4435-9091-D2BFD0791AD3}"/>
              </a:ext>
            </a:extLst>
          </p:cNvPr>
          <p:cNvGraphicFramePr>
            <a:graphicFrameLocks noChangeAspect="1"/>
          </p:cNvGraphicFramePr>
          <p:nvPr>
            <p:extLst>
              <p:ext uri="{D42A27DB-BD31-4B8C-83A1-F6EECF244321}">
                <p14:modId xmlns:p14="http://schemas.microsoft.com/office/powerpoint/2010/main" val="766761685"/>
              </p:ext>
            </p:extLst>
          </p:nvPr>
        </p:nvGraphicFramePr>
        <p:xfrm>
          <a:off x="2077905" y="2308169"/>
          <a:ext cx="269875" cy="368300"/>
        </p:xfrm>
        <a:graphic>
          <a:graphicData uri="http://schemas.openxmlformats.org/presentationml/2006/ole">
            <mc:AlternateContent xmlns:mc="http://schemas.openxmlformats.org/markup-compatibility/2006">
              <mc:Choice xmlns:v="urn:schemas-microsoft-com:vml" Requires="v">
                <p:oleObj spid="_x0000_s161511" r:id="rId6" imgW="101468" imgH="114151" progId="Equation.DSMT4">
                  <p:embed/>
                </p:oleObj>
              </mc:Choice>
              <mc:Fallback>
                <p:oleObj r:id="rId6" imgW="101468" imgH="114151" progId="Equation.DSMT4">
                  <p:embed/>
                  <p:pic>
                    <p:nvPicPr>
                      <p:cNvPr id="9240" name="对象 -2147482620">
                        <a:extLst>
                          <a:ext uri="{FF2B5EF4-FFF2-40B4-BE49-F238E27FC236}">
                            <a16:creationId xmlns:a16="http://schemas.microsoft.com/office/drawing/2014/main" id="{B2D1C6B8-224F-4F0D-B3B7-A89A6F69F8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905" y="2308169"/>
                        <a:ext cx="269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619">
            <a:extLst>
              <a:ext uri="{FF2B5EF4-FFF2-40B4-BE49-F238E27FC236}">
                <a16:creationId xmlns:a16="http://schemas.microsoft.com/office/drawing/2014/main" id="{32E667C9-13DD-4168-9D28-9558A87370B5}"/>
              </a:ext>
            </a:extLst>
          </p:cNvPr>
          <p:cNvGraphicFramePr>
            <a:graphicFrameLocks noChangeAspect="1"/>
          </p:cNvGraphicFramePr>
          <p:nvPr>
            <p:extLst>
              <p:ext uri="{D42A27DB-BD31-4B8C-83A1-F6EECF244321}">
                <p14:modId xmlns:p14="http://schemas.microsoft.com/office/powerpoint/2010/main" val="1166014465"/>
              </p:ext>
            </p:extLst>
          </p:nvPr>
        </p:nvGraphicFramePr>
        <p:xfrm>
          <a:off x="2706555" y="2262131"/>
          <a:ext cx="309563" cy="368300"/>
        </p:xfrm>
        <a:graphic>
          <a:graphicData uri="http://schemas.openxmlformats.org/presentationml/2006/ole">
            <mc:AlternateContent xmlns:mc="http://schemas.openxmlformats.org/markup-compatibility/2006">
              <mc:Choice xmlns:v="urn:schemas-microsoft-com:vml" Requires="v">
                <p:oleObj spid="_x0000_s161512" r:id="rId8" imgW="139579" imgH="164957" progId="Equation.DSMT4">
                  <p:embed/>
                </p:oleObj>
              </mc:Choice>
              <mc:Fallback>
                <p:oleObj r:id="rId8" imgW="139579" imgH="164957" progId="Equation.DSMT4">
                  <p:embed/>
                  <p:pic>
                    <p:nvPicPr>
                      <p:cNvPr id="9241" name="对象 -2147482619">
                        <a:extLst>
                          <a:ext uri="{FF2B5EF4-FFF2-40B4-BE49-F238E27FC236}">
                            <a16:creationId xmlns:a16="http://schemas.microsoft.com/office/drawing/2014/main" id="{5D7FEA64-99A3-4473-9385-4DBF85C33D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6555" y="2262131"/>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2147482617">
            <a:extLst>
              <a:ext uri="{FF2B5EF4-FFF2-40B4-BE49-F238E27FC236}">
                <a16:creationId xmlns:a16="http://schemas.microsoft.com/office/drawing/2014/main" id="{37DD8E5B-7600-4F13-A2B0-A6D1EAAB2A29}"/>
              </a:ext>
            </a:extLst>
          </p:cNvPr>
          <p:cNvGraphicFramePr>
            <a:graphicFrameLocks noChangeAspect="1"/>
          </p:cNvGraphicFramePr>
          <p:nvPr>
            <p:extLst>
              <p:ext uri="{D42A27DB-BD31-4B8C-83A1-F6EECF244321}">
                <p14:modId xmlns:p14="http://schemas.microsoft.com/office/powerpoint/2010/main" val="827283608"/>
              </p:ext>
            </p:extLst>
          </p:nvPr>
        </p:nvGraphicFramePr>
        <p:xfrm>
          <a:off x="931730" y="3019369"/>
          <a:ext cx="1185863" cy="431800"/>
        </p:xfrm>
        <a:graphic>
          <a:graphicData uri="http://schemas.openxmlformats.org/presentationml/2006/ole">
            <mc:AlternateContent xmlns:mc="http://schemas.openxmlformats.org/markup-compatibility/2006">
              <mc:Choice xmlns:v="urn:schemas-microsoft-com:vml" Requires="v">
                <p:oleObj spid="_x0000_s161513" r:id="rId10" imgW="596641" imgH="203112" progId="Equation.DSMT4">
                  <p:embed/>
                </p:oleObj>
              </mc:Choice>
              <mc:Fallback>
                <p:oleObj r:id="rId10" imgW="596641" imgH="203112" progId="Equation.DSMT4">
                  <p:embed/>
                  <p:pic>
                    <p:nvPicPr>
                      <p:cNvPr id="9242" name="对象 -2147482617">
                        <a:extLst>
                          <a:ext uri="{FF2B5EF4-FFF2-40B4-BE49-F238E27FC236}">
                            <a16:creationId xmlns:a16="http://schemas.microsoft.com/office/drawing/2014/main" id="{9D756924-2C25-421C-AC30-C6F8AE40D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730" y="3019369"/>
                        <a:ext cx="1185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2147482616">
            <a:extLst>
              <a:ext uri="{FF2B5EF4-FFF2-40B4-BE49-F238E27FC236}">
                <a16:creationId xmlns:a16="http://schemas.microsoft.com/office/drawing/2014/main" id="{CB55F755-D543-4B91-8104-C8B64C4F780E}"/>
              </a:ext>
            </a:extLst>
          </p:cNvPr>
          <p:cNvGraphicFramePr>
            <a:graphicFrameLocks noChangeAspect="1"/>
          </p:cNvGraphicFramePr>
          <p:nvPr>
            <p:extLst>
              <p:ext uri="{D42A27DB-BD31-4B8C-83A1-F6EECF244321}">
                <p14:modId xmlns:p14="http://schemas.microsoft.com/office/powerpoint/2010/main" val="3628939663"/>
              </p:ext>
            </p:extLst>
          </p:nvPr>
        </p:nvGraphicFramePr>
        <p:xfrm>
          <a:off x="2789105" y="3032069"/>
          <a:ext cx="1185863" cy="368300"/>
        </p:xfrm>
        <a:graphic>
          <a:graphicData uri="http://schemas.openxmlformats.org/presentationml/2006/ole">
            <mc:AlternateContent xmlns:mc="http://schemas.openxmlformats.org/markup-compatibility/2006">
              <mc:Choice xmlns:v="urn:schemas-microsoft-com:vml" Requires="v">
                <p:oleObj spid="_x0000_s161514" r:id="rId12" imgW="545626" imgH="177646" progId="Equation.DSMT4">
                  <p:embed/>
                </p:oleObj>
              </mc:Choice>
              <mc:Fallback>
                <p:oleObj r:id="rId12" imgW="545626" imgH="177646" progId="Equation.DSMT4">
                  <p:embed/>
                  <p:pic>
                    <p:nvPicPr>
                      <p:cNvPr id="9243" name="对象 -2147482616">
                        <a:extLst>
                          <a:ext uri="{FF2B5EF4-FFF2-40B4-BE49-F238E27FC236}">
                            <a16:creationId xmlns:a16="http://schemas.microsoft.com/office/drawing/2014/main" id="{E8841533-2C43-40CD-9231-11A416F176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9105" y="3032069"/>
                        <a:ext cx="1185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 name="对象 -2147482613">
            <a:extLst>
              <a:ext uri="{FF2B5EF4-FFF2-40B4-BE49-F238E27FC236}">
                <a16:creationId xmlns:a16="http://schemas.microsoft.com/office/drawing/2014/main" id="{6A72BBC9-B7B0-4758-ADA0-214CF66D75D1}"/>
              </a:ext>
            </a:extLst>
          </p:cNvPr>
          <p:cNvGraphicFramePr>
            <a:graphicFrameLocks noChangeAspect="1"/>
          </p:cNvGraphicFramePr>
          <p:nvPr>
            <p:extLst>
              <p:ext uri="{D42A27DB-BD31-4B8C-83A1-F6EECF244321}">
                <p14:modId xmlns:p14="http://schemas.microsoft.com/office/powerpoint/2010/main" val="214294244"/>
              </p:ext>
            </p:extLst>
          </p:nvPr>
        </p:nvGraphicFramePr>
        <p:xfrm>
          <a:off x="2225543" y="3798831"/>
          <a:ext cx="1017587" cy="366713"/>
        </p:xfrm>
        <a:graphic>
          <a:graphicData uri="http://schemas.openxmlformats.org/presentationml/2006/ole">
            <mc:AlternateContent xmlns:mc="http://schemas.openxmlformats.org/markup-compatibility/2006">
              <mc:Choice xmlns:v="urn:schemas-microsoft-com:vml" Requires="v">
                <p:oleObj spid="_x0000_s161515" r:id="rId14" imgW="469696" imgH="177723" progId="Equation.DSMT4">
                  <p:embed/>
                </p:oleObj>
              </mc:Choice>
              <mc:Fallback>
                <p:oleObj r:id="rId14" imgW="469696" imgH="177723" progId="Equation.DSMT4">
                  <p:embed/>
                  <p:pic>
                    <p:nvPicPr>
                      <p:cNvPr id="9244" name="对象 -2147482613">
                        <a:extLst>
                          <a:ext uri="{FF2B5EF4-FFF2-40B4-BE49-F238E27FC236}">
                            <a16:creationId xmlns:a16="http://schemas.microsoft.com/office/drawing/2014/main" id="{E67EE1CB-FAAF-4D71-B8C6-FD2A00BC26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25543" y="3798831"/>
                        <a:ext cx="1017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 name="对象 -2147482612">
            <a:extLst>
              <a:ext uri="{FF2B5EF4-FFF2-40B4-BE49-F238E27FC236}">
                <a16:creationId xmlns:a16="http://schemas.microsoft.com/office/drawing/2014/main" id="{CA8F9CA9-2343-4150-BE1F-49B853B86FFC}"/>
              </a:ext>
            </a:extLst>
          </p:cNvPr>
          <p:cNvGraphicFramePr>
            <a:graphicFrameLocks noChangeAspect="1"/>
          </p:cNvGraphicFramePr>
          <p:nvPr>
            <p:extLst>
              <p:ext uri="{D42A27DB-BD31-4B8C-83A1-F6EECF244321}">
                <p14:modId xmlns:p14="http://schemas.microsoft.com/office/powerpoint/2010/main" val="1765459019"/>
              </p:ext>
            </p:extLst>
          </p:nvPr>
        </p:nvGraphicFramePr>
        <p:xfrm>
          <a:off x="606293" y="3811531"/>
          <a:ext cx="996950" cy="366713"/>
        </p:xfrm>
        <a:graphic>
          <a:graphicData uri="http://schemas.openxmlformats.org/presentationml/2006/ole">
            <mc:AlternateContent xmlns:mc="http://schemas.openxmlformats.org/markup-compatibility/2006">
              <mc:Choice xmlns:v="urn:schemas-microsoft-com:vml" Requires="v">
                <p:oleObj spid="_x0000_s161516" r:id="rId16" imgW="457002" imgH="177723" progId="Equation.DSMT4">
                  <p:embed/>
                </p:oleObj>
              </mc:Choice>
              <mc:Fallback>
                <p:oleObj r:id="rId16" imgW="457002" imgH="177723" progId="Equation.DSMT4">
                  <p:embed/>
                  <p:pic>
                    <p:nvPicPr>
                      <p:cNvPr id="9245" name="对象 -2147482612">
                        <a:extLst>
                          <a:ext uri="{FF2B5EF4-FFF2-40B4-BE49-F238E27FC236}">
                            <a16:creationId xmlns:a16="http://schemas.microsoft.com/office/drawing/2014/main" id="{7479A5FC-07C5-4B0C-8C62-BD76C0CDF6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293" y="3811531"/>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 name="对象 -2147482621">
            <a:extLst>
              <a:ext uri="{FF2B5EF4-FFF2-40B4-BE49-F238E27FC236}">
                <a16:creationId xmlns:a16="http://schemas.microsoft.com/office/drawing/2014/main" id="{28F4300A-5620-4044-82CA-F9E35BCBD142}"/>
              </a:ext>
            </a:extLst>
          </p:cNvPr>
          <p:cNvGraphicFramePr>
            <a:graphicFrameLocks noChangeAspect="1"/>
          </p:cNvGraphicFramePr>
          <p:nvPr>
            <p:extLst>
              <p:ext uri="{D42A27DB-BD31-4B8C-83A1-F6EECF244321}">
                <p14:modId xmlns:p14="http://schemas.microsoft.com/office/powerpoint/2010/main" val="911368274"/>
              </p:ext>
            </p:extLst>
          </p:nvPr>
        </p:nvGraphicFramePr>
        <p:xfrm>
          <a:off x="3906705" y="2293881"/>
          <a:ext cx="284163" cy="368300"/>
        </p:xfrm>
        <a:graphic>
          <a:graphicData uri="http://schemas.openxmlformats.org/presentationml/2006/ole">
            <mc:AlternateContent xmlns:mc="http://schemas.openxmlformats.org/markup-compatibility/2006">
              <mc:Choice xmlns:v="urn:schemas-microsoft-com:vml" Requires="v">
                <p:oleObj spid="_x0000_s161517" r:id="rId18" imgW="139579" imgH="177646" progId="Equation.DSMT4">
                  <p:embed/>
                </p:oleObj>
              </mc:Choice>
              <mc:Fallback>
                <p:oleObj r:id="rId18" imgW="139579" imgH="177646" progId="Equation.DSMT4">
                  <p:embed/>
                  <p:pic>
                    <p:nvPicPr>
                      <p:cNvPr id="9246" name="对象 -2147482621">
                        <a:extLst>
                          <a:ext uri="{FF2B5EF4-FFF2-40B4-BE49-F238E27FC236}">
                            <a16:creationId xmlns:a16="http://schemas.microsoft.com/office/drawing/2014/main" id="{9444AE41-B35F-4648-B3E3-1D75BF34A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705" y="2293881"/>
                        <a:ext cx="28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 name="对象 -2147482621">
            <a:extLst>
              <a:ext uri="{FF2B5EF4-FFF2-40B4-BE49-F238E27FC236}">
                <a16:creationId xmlns:a16="http://schemas.microsoft.com/office/drawing/2014/main" id="{50977D82-BD3A-4692-ABCD-4548F3DD5255}"/>
              </a:ext>
            </a:extLst>
          </p:cNvPr>
          <p:cNvGraphicFramePr>
            <a:graphicFrameLocks noChangeAspect="1"/>
          </p:cNvGraphicFramePr>
          <p:nvPr>
            <p:extLst>
              <p:ext uri="{D42A27DB-BD31-4B8C-83A1-F6EECF244321}">
                <p14:modId xmlns:p14="http://schemas.microsoft.com/office/powerpoint/2010/main" val="77119734"/>
              </p:ext>
            </p:extLst>
          </p:nvPr>
        </p:nvGraphicFramePr>
        <p:xfrm>
          <a:off x="4879843" y="3032069"/>
          <a:ext cx="284162" cy="368300"/>
        </p:xfrm>
        <a:graphic>
          <a:graphicData uri="http://schemas.openxmlformats.org/presentationml/2006/ole">
            <mc:AlternateContent xmlns:mc="http://schemas.openxmlformats.org/markup-compatibility/2006">
              <mc:Choice xmlns:v="urn:schemas-microsoft-com:vml" Requires="v">
                <p:oleObj spid="_x0000_s161518" r:id="rId19" imgW="139579" imgH="177646" progId="Equation.DSMT4">
                  <p:embed/>
                </p:oleObj>
              </mc:Choice>
              <mc:Fallback>
                <p:oleObj r:id="rId19" imgW="139579" imgH="177646" progId="Equation.DSMT4">
                  <p:embed/>
                  <p:pic>
                    <p:nvPicPr>
                      <p:cNvPr id="9247" name="对象 -2147482621">
                        <a:extLst>
                          <a:ext uri="{FF2B5EF4-FFF2-40B4-BE49-F238E27FC236}">
                            <a16:creationId xmlns:a16="http://schemas.microsoft.com/office/drawing/2014/main" id="{36DF76A0-86CA-461D-B575-F67EE532B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9843" y="3032069"/>
                        <a:ext cx="284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 name="对象 -2147482620">
            <a:extLst>
              <a:ext uri="{FF2B5EF4-FFF2-40B4-BE49-F238E27FC236}">
                <a16:creationId xmlns:a16="http://schemas.microsoft.com/office/drawing/2014/main" id="{25328CE1-91B8-48FB-A672-848A7E00AF2A}"/>
              </a:ext>
            </a:extLst>
          </p:cNvPr>
          <p:cNvGraphicFramePr>
            <a:graphicFrameLocks noChangeAspect="1"/>
          </p:cNvGraphicFramePr>
          <p:nvPr>
            <p:extLst>
              <p:ext uri="{D42A27DB-BD31-4B8C-83A1-F6EECF244321}">
                <p14:modId xmlns:p14="http://schemas.microsoft.com/office/powerpoint/2010/main" val="3264125025"/>
              </p:ext>
            </p:extLst>
          </p:nvPr>
        </p:nvGraphicFramePr>
        <p:xfrm>
          <a:off x="5506905" y="3059056"/>
          <a:ext cx="268288" cy="368300"/>
        </p:xfrm>
        <a:graphic>
          <a:graphicData uri="http://schemas.openxmlformats.org/presentationml/2006/ole">
            <mc:AlternateContent xmlns:mc="http://schemas.openxmlformats.org/markup-compatibility/2006">
              <mc:Choice xmlns:v="urn:schemas-microsoft-com:vml" Requires="v">
                <p:oleObj spid="_x0000_s161519" r:id="rId20" imgW="101468" imgH="114151" progId="Equation.DSMT4">
                  <p:embed/>
                </p:oleObj>
              </mc:Choice>
              <mc:Fallback>
                <p:oleObj r:id="rId20" imgW="101468" imgH="114151" progId="Equation.DSMT4">
                  <p:embed/>
                  <p:pic>
                    <p:nvPicPr>
                      <p:cNvPr id="9248" name="对象 -2147482620">
                        <a:extLst>
                          <a:ext uri="{FF2B5EF4-FFF2-40B4-BE49-F238E27FC236}">
                            <a16:creationId xmlns:a16="http://schemas.microsoft.com/office/drawing/2014/main" id="{70137495-6D9D-4A81-91A3-71E0C89EA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6905" y="3059056"/>
                        <a:ext cx="268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 name="对象 -2147482621">
            <a:extLst>
              <a:ext uri="{FF2B5EF4-FFF2-40B4-BE49-F238E27FC236}">
                <a16:creationId xmlns:a16="http://schemas.microsoft.com/office/drawing/2014/main" id="{125DA34B-E871-4878-9017-249EBA8E391F}"/>
              </a:ext>
            </a:extLst>
          </p:cNvPr>
          <p:cNvGraphicFramePr>
            <a:graphicFrameLocks noChangeAspect="1"/>
          </p:cNvGraphicFramePr>
          <p:nvPr>
            <p:extLst>
              <p:ext uri="{D42A27DB-BD31-4B8C-83A1-F6EECF244321}">
                <p14:modId xmlns:p14="http://schemas.microsoft.com/office/powerpoint/2010/main" val="2465772684"/>
              </p:ext>
            </p:extLst>
          </p:nvPr>
        </p:nvGraphicFramePr>
        <p:xfrm>
          <a:off x="4203568" y="3770256"/>
          <a:ext cx="284162" cy="368300"/>
        </p:xfrm>
        <a:graphic>
          <a:graphicData uri="http://schemas.openxmlformats.org/presentationml/2006/ole">
            <mc:AlternateContent xmlns:mc="http://schemas.openxmlformats.org/markup-compatibility/2006">
              <mc:Choice xmlns:v="urn:schemas-microsoft-com:vml" Requires="v">
                <p:oleObj spid="_x0000_s161520" r:id="rId21" imgW="139579" imgH="177646" progId="Equation.DSMT4">
                  <p:embed/>
                </p:oleObj>
              </mc:Choice>
              <mc:Fallback>
                <p:oleObj r:id="rId21" imgW="139579" imgH="177646" progId="Equation.DSMT4">
                  <p:embed/>
                  <p:pic>
                    <p:nvPicPr>
                      <p:cNvPr id="9249" name="对象 -2147482621">
                        <a:extLst>
                          <a:ext uri="{FF2B5EF4-FFF2-40B4-BE49-F238E27FC236}">
                            <a16:creationId xmlns:a16="http://schemas.microsoft.com/office/drawing/2014/main" id="{2A2A213A-54BE-4C4D-87E2-2FD70DEA2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568" y="3770256"/>
                        <a:ext cx="284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 name="对象 -2147482619">
            <a:extLst>
              <a:ext uri="{FF2B5EF4-FFF2-40B4-BE49-F238E27FC236}">
                <a16:creationId xmlns:a16="http://schemas.microsoft.com/office/drawing/2014/main" id="{5433BCC6-675E-4D23-A152-CFF9E50512AB}"/>
              </a:ext>
            </a:extLst>
          </p:cNvPr>
          <p:cNvGraphicFramePr>
            <a:graphicFrameLocks noChangeAspect="1"/>
          </p:cNvGraphicFramePr>
          <p:nvPr>
            <p:extLst>
              <p:ext uri="{D42A27DB-BD31-4B8C-83A1-F6EECF244321}">
                <p14:modId xmlns:p14="http://schemas.microsoft.com/office/powerpoint/2010/main" val="2478047953"/>
              </p:ext>
            </p:extLst>
          </p:nvPr>
        </p:nvGraphicFramePr>
        <p:xfrm>
          <a:off x="4805230" y="3743269"/>
          <a:ext cx="309563" cy="368300"/>
        </p:xfrm>
        <a:graphic>
          <a:graphicData uri="http://schemas.openxmlformats.org/presentationml/2006/ole">
            <mc:AlternateContent xmlns:mc="http://schemas.openxmlformats.org/markup-compatibility/2006">
              <mc:Choice xmlns:v="urn:schemas-microsoft-com:vml" Requires="v">
                <p:oleObj spid="_x0000_s161521" r:id="rId22" imgW="139579" imgH="164957" progId="Equation.DSMT4">
                  <p:embed/>
                </p:oleObj>
              </mc:Choice>
              <mc:Fallback>
                <p:oleObj r:id="rId22" imgW="139579" imgH="164957" progId="Equation.DSMT4">
                  <p:embed/>
                  <p:pic>
                    <p:nvPicPr>
                      <p:cNvPr id="9250" name="对象 -2147482619">
                        <a:extLst>
                          <a:ext uri="{FF2B5EF4-FFF2-40B4-BE49-F238E27FC236}">
                            <a16:creationId xmlns:a16="http://schemas.microsoft.com/office/drawing/2014/main" id="{FCF210ED-D854-4480-B032-AA267FCF9F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5230" y="3743269"/>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BE46A4C7-2DEF-441C-BEB8-AA4146A1E94C}"/>
                  </a:ext>
                </a:extLst>
              </p:cNvPr>
              <p:cNvSpPr txBox="1"/>
              <p:nvPr/>
            </p:nvSpPr>
            <p:spPr>
              <a:xfrm>
                <a:off x="8485671" y="2061580"/>
                <a:ext cx="3598862" cy="1892826"/>
              </a:xfrm>
              <a:prstGeom prst="rect">
                <a:avLst/>
              </a:prstGeom>
              <a:noFill/>
            </p:spPr>
            <p:txBody>
              <a:bodyPr wrap="square">
                <a:spAutoFit/>
              </a:bodyPr>
              <a:lstStyle/>
              <a:p>
                <a:pPr>
                  <a:spcBef>
                    <a:spcPts val="900"/>
                  </a:spcBef>
                  <a:spcAft>
                    <a:spcPts val="9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加法封闭性：</a:t>
                </a:r>
                <a14:m>
                  <m:oMath xmlns:m="http://schemas.openxmlformats.org/officeDocument/2006/math">
                    <m:r>
                      <a:rPr lang="en-US" altLang="zh-CN" sz="1800" b="0" i="1" smtClean="0">
                        <a:effectLst/>
                        <a:latin typeface="Cambria Math" panose="02040503050406030204" pitchFamily="18" charset="0"/>
                        <a:ea typeface="微软雅黑" panose="020B0503020204020204" pitchFamily="34" charset="-122"/>
                        <a:cs typeface="Times New Roman" panose="02020603050405020304" pitchFamily="18" charset="0"/>
                      </a:rPr>
                      <m:t> </m:t>
                    </m:r>
                  </m:oMath>
                </a14:m>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包含零元</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加法逆元</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800" b="0" i="1" smtClean="0">
                        <a:effectLst/>
                        <a:latin typeface="Cambria Math" panose="02040503050406030204" pitchFamily="18" charset="0"/>
                        <a:ea typeface="微软雅黑" panose="020B0503020204020204" pitchFamily="34" charset="-122"/>
                        <a:cs typeface="Times New Roman" panose="02020603050405020304" pitchFamily="18" charset="0"/>
                      </a:rPr>
                      <m:t> </m:t>
                    </m:r>
                  </m:oMath>
                </a14:m>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乘法封闭性</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mc:Choice>
        <mc:Fallback>
          <p:sp>
            <p:nvSpPr>
              <p:cNvPr id="60" name="文本框 59">
                <a:extLst>
                  <a:ext uri="{FF2B5EF4-FFF2-40B4-BE49-F238E27FC236}">
                    <a16:creationId xmlns:a16="http://schemas.microsoft.com/office/drawing/2014/main" id="{BE46A4C7-2DEF-441C-BEB8-AA4146A1E94C}"/>
                  </a:ext>
                </a:extLst>
              </p:cNvPr>
              <p:cNvSpPr txBox="1">
                <a:spLocks noRot="1" noChangeAspect="1" noMove="1" noResize="1" noEditPoints="1" noAdjustHandles="1" noChangeArrowheads="1" noChangeShapeType="1" noTextEdit="1"/>
              </p:cNvSpPr>
              <p:nvPr/>
            </p:nvSpPr>
            <p:spPr>
              <a:xfrm>
                <a:off x="8485671" y="2061580"/>
                <a:ext cx="3598862" cy="1892826"/>
              </a:xfrm>
              <a:prstGeom prst="rect">
                <a:avLst/>
              </a:prstGeom>
              <a:blipFill>
                <a:blip r:embed="rId23"/>
                <a:stretch>
                  <a:fillRect l="-1356" t="-1608" b="-4180"/>
                </a:stretch>
              </a:blipFill>
            </p:spPr>
            <p:txBody>
              <a:bodyPr/>
              <a:lstStyle/>
              <a:p>
                <a:r>
                  <a:rPr lang="zh-CN" altLang="en-US">
                    <a:noFill/>
                  </a:rPr>
                  <a:t> </a:t>
                </a:r>
              </a:p>
            </p:txBody>
          </p:sp>
        </mc:Fallback>
      </mc:AlternateContent>
      <p:graphicFrame>
        <p:nvGraphicFramePr>
          <p:cNvPr id="61" name="对象 60">
            <a:extLst>
              <a:ext uri="{FF2B5EF4-FFF2-40B4-BE49-F238E27FC236}">
                <a16:creationId xmlns:a16="http://schemas.microsoft.com/office/drawing/2014/main" id="{F8374655-B95E-4881-B074-6FD710DEA479}"/>
              </a:ext>
            </a:extLst>
          </p:cNvPr>
          <p:cNvGraphicFramePr>
            <a:graphicFrameLocks noChangeAspect="1"/>
          </p:cNvGraphicFramePr>
          <p:nvPr>
            <p:extLst>
              <p:ext uri="{D42A27DB-BD31-4B8C-83A1-F6EECF244321}">
                <p14:modId xmlns:p14="http://schemas.microsoft.com/office/powerpoint/2010/main" val="1618256299"/>
              </p:ext>
            </p:extLst>
          </p:nvPr>
        </p:nvGraphicFramePr>
        <p:xfrm>
          <a:off x="10015405" y="2026823"/>
          <a:ext cx="1387930" cy="431800"/>
        </p:xfrm>
        <a:graphic>
          <a:graphicData uri="http://schemas.openxmlformats.org/presentationml/2006/ole">
            <mc:AlternateContent xmlns:mc="http://schemas.openxmlformats.org/markup-compatibility/2006">
              <mc:Choice xmlns:v="urn:schemas-microsoft-com:vml" Requires="v">
                <p:oleObj spid="_x0000_s161522" name="Equation" r:id="rId24" imgW="571320" imgH="177480" progId="Equation.DSMT4">
                  <p:embed/>
                </p:oleObj>
              </mc:Choice>
              <mc:Fallback>
                <p:oleObj name="Equation" r:id="rId24" imgW="571320" imgH="177480" progId="Equation.DSMT4">
                  <p:embed/>
                  <p:pic>
                    <p:nvPicPr>
                      <p:cNvPr id="6" name="对象 5">
                        <a:extLst>
                          <a:ext uri="{FF2B5EF4-FFF2-40B4-BE49-F238E27FC236}">
                            <a16:creationId xmlns:a16="http://schemas.microsoft.com/office/drawing/2014/main" id="{BAD1A4E6-392F-4F81-AC4E-0E74F23829A2}"/>
                          </a:ext>
                        </a:extLst>
                      </p:cNvPr>
                      <p:cNvPicPr/>
                      <p:nvPr/>
                    </p:nvPicPr>
                    <p:blipFill>
                      <a:blip r:embed="rId25"/>
                      <a:stretch>
                        <a:fillRect/>
                      </a:stretch>
                    </p:blipFill>
                    <p:spPr>
                      <a:xfrm>
                        <a:off x="10015405" y="2026823"/>
                        <a:ext cx="1387930" cy="431800"/>
                      </a:xfrm>
                      <a:prstGeom prst="rect">
                        <a:avLst/>
                      </a:prstGeom>
                    </p:spPr>
                  </p:pic>
                </p:oleObj>
              </mc:Fallback>
            </mc:AlternateContent>
          </a:graphicData>
        </a:graphic>
      </p:graphicFrame>
      <p:graphicFrame>
        <p:nvGraphicFramePr>
          <p:cNvPr id="62" name="对象 61">
            <a:extLst>
              <a:ext uri="{FF2B5EF4-FFF2-40B4-BE49-F238E27FC236}">
                <a16:creationId xmlns:a16="http://schemas.microsoft.com/office/drawing/2014/main" id="{BAB25211-8FD8-4CC9-96D6-7C0765F99BF1}"/>
              </a:ext>
            </a:extLst>
          </p:cNvPr>
          <p:cNvGraphicFramePr>
            <a:graphicFrameLocks noChangeAspect="1"/>
          </p:cNvGraphicFramePr>
          <p:nvPr>
            <p:extLst>
              <p:ext uri="{D42A27DB-BD31-4B8C-83A1-F6EECF244321}">
                <p14:modId xmlns:p14="http://schemas.microsoft.com/office/powerpoint/2010/main" val="3321515367"/>
              </p:ext>
            </p:extLst>
          </p:nvPr>
        </p:nvGraphicFramePr>
        <p:xfrm>
          <a:off x="9984294" y="2586158"/>
          <a:ext cx="873801" cy="421835"/>
        </p:xfrm>
        <a:graphic>
          <a:graphicData uri="http://schemas.openxmlformats.org/presentationml/2006/ole">
            <mc:AlternateContent xmlns:mc="http://schemas.openxmlformats.org/markup-compatibility/2006">
              <mc:Choice xmlns:v="urn:schemas-microsoft-com:vml" Requires="v">
                <p:oleObj spid="_x0000_s161523" name="Equation" r:id="rId26" imgW="368280" imgH="177480" progId="Equation.DSMT4">
                  <p:embed/>
                </p:oleObj>
              </mc:Choice>
              <mc:Fallback>
                <p:oleObj name="Equation" r:id="rId26" imgW="368280" imgH="177480" progId="Equation.DSMT4">
                  <p:embed/>
                  <p:pic>
                    <p:nvPicPr>
                      <p:cNvPr id="2" name="对象 1">
                        <a:extLst>
                          <a:ext uri="{FF2B5EF4-FFF2-40B4-BE49-F238E27FC236}">
                            <a16:creationId xmlns:a16="http://schemas.microsoft.com/office/drawing/2014/main" id="{5E63AA0C-654E-41BD-AD69-E19E4445B2FE}"/>
                          </a:ext>
                        </a:extLst>
                      </p:cNvPr>
                      <p:cNvPicPr/>
                      <p:nvPr/>
                    </p:nvPicPr>
                    <p:blipFill>
                      <a:blip r:embed="rId27"/>
                      <a:stretch>
                        <a:fillRect/>
                      </a:stretch>
                    </p:blipFill>
                    <p:spPr>
                      <a:xfrm>
                        <a:off x="9984294" y="2586158"/>
                        <a:ext cx="873801" cy="421835"/>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1870CA43-C3B9-4171-B731-986DD412F385}"/>
              </a:ext>
            </a:extLst>
          </p:cNvPr>
          <p:cNvGraphicFramePr>
            <a:graphicFrameLocks noChangeAspect="1"/>
          </p:cNvGraphicFramePr>
          <p:nvPr>
            <p:extLst>
              <p:ext uri="{D42A27DB-BD31-4B8C-83A1-F6EECF244321}">
                <p14:modId xmlns:p14="http://schemas.microsoft.com/office/powerpoint/2010/main" val="922854046"/>
              </p:ext>
            </p:extLst>
          </p:nvPr>
        </p:nvGraphicFramePr>
        <p:xfrm>
          <a:off x="9917474" y="3525945"/>
          <a:ext cx="1007440" cy="402976"/>
        </p:xfrm>
        <a:graphic>
          <a:graphicData uri="http://schemas.openxmlformats.org/presentationml/2006/ole">
            <mc:AlternateContent xmlns:mc="http://schemas.openxmlformats.org/markup-compatibility/2006">
              <mc:Choice xmlns:v="urn:schemas-microsoft-com:vml" Requires="v">
                <p:oleObj spid="_x0000_s161524" name="Equation" r:id="rId28" imgW="444240" imgH="177480" progId="Equation.DSMT4">
                  <p:embed/>
                </p:oleObj>
              </mc:Choice>
              <mc:Fallback>
                <p:oleObj name="Equation" r:id="rId28" imgW="444240" imgH="177480" progId="Equation.DSMT4">
                  <p:embed/>
                  <p:pic>
                    <p:nvPicPr>
                      <p:cNvPr id="13" name="对象 12">
                        <a:extLst>
                          <a:ext uri="{FF2B5EF4-FFF2-40B4-BE49-F238E27FC236}">
                            <a16:creationId xmlns:a16="http://schemas.microsoft.com/office/drawing/2014/main" id="{6E2D27DC-A692-4B58-B35E-9B2899E0C027}"/>
                          </a:ext>
                        </a:extLst>
                      </p:cNvPr>
                      <p:cNvPicPr/>
                      <p:nvPr/>
                    </p:nvPicPr>
                    <p:blipFill>
                      <a:blip r:embed="rId29"/>
                      <a:stretch>
                        <a:fillRect/>
                      </a:stretch>
                    </p:blipFill>
                    <p:spPr>
                      <a:xfrm>
                        <a:off x="9917474" y="3525945"/>
                        <a:ext cx="1007440" cy="402976"/>
                      </a:xfrm>
                      <a:prstGeom prst="rect">
                        <a:avLst/>
                      </a:prstGeom>
                    </p:spPr>
                  </p:pic>
                </p:oleObj>
              </mc:Fallback>
            </mc:AlternateContent>
          </a:graphicData>
        </a:graphic>
      </p:graphicFrame>
      <p:graphicFrame>
        <p:nvGraphicFramePr>
          <p:cNvPr id="64" name="对象 63">
            <a:extLst>
              <a:ext uri="{FF2B5EF4-FFF2-40B4-BE49-F238E27FC236}">
                <a16:creationId xmlns:a16="http://schemas.microsoft.com/office/drawing/2014/main" id="{638348AD-5167-4B29-9A6D-8582AFA54E2C}"/>
              </a:ext>
            </a:extLst>
          </p:cNvPr>
          <p:cNvGraphicFramePr>
            <a:graphicFrameLocks noChangeAspect="1"/>
          </p:cNvGraphicFramePr>
          <p:nvPr>
            <p:extLst>
              <p:ext uri="{D42A27DB-BD31-4B8C-83A1-F6EECF244321}">
                <p14:modId xmlns:p14="http://schemas.microsoft.com/office/powerpoint/2010/main" val="1361480280"/>
              </p:ext>
            </p:extLst>
          </p:nvPr>
        </p:nvGraphicFramePr>
        <p:xfrm>
          <a:off x="9864320" y="3074087"/>
          <a:ext cx="993775" cy="385763"/>
        </p:xfrm>
        <a:graphic>
          <a:graphicData uri="http://schemas.openxmlformats.org/presentationml/2006/ole">
            <mc:AlternateContent xmlns:mc="http://schemas.openxmlformats.org/markup-compatibility/2006">
              <mc:Choice xmlns:v="urn:schemas-microsoft-com:vml" Requires="v">
                <p:oleObj spid="_x0000_s161525" name="Equation" r:id="rId30" imgW="993674" imgH="385574" progId="Equation.DSMT4">
                  <p:embed/>
                </p:oleObj>
              </mc:Choice>
              <mc:Fallback>
                <p:oleObj name="Equation" r:id="rId30" imgW="993674" imgH="385574" progId="Equation.DSMT4">
                  <p:embed/>
                  <p:pic>
                    <p:nvPicPr>
                      <p:cNvPr id="0" name=""/>
                      <p:cNvPicPr/>
                      <p:nvPr/>
                    </p:nvPicPr>
                    <p:blipFill>
                      <a:blip r:embed="rId31"/>
                      <a:stretch>
                        <a:fillRect/>
                      </a:stretch>
                    </p:blipFill>
                    <p:spPr>
                      <a:xfrm>
                        <a:off x="9864320" y="3074087"/>
                        <a:ext cx="993775" cy="385763"/>
                      </a:xfrm>
                      <a:prstGeom prst="rect">
                        <a:avLst/>
                      </a:prstGeom>
                    </p:spPr>
                  </p:pic>
                </p:oleObj>
              </mc:Fallback>
            </mc:AlternateContent>
          </a:graphicData>
        </a:graphic>
      </p:graphicFrame>
    </p:spTree>
    <p:extLst>
      <p:ext uri="{BB962C8B-B14F-4D97-AF65-F5344CB8AC3E}">
        <p14:creationId xmlns:p14="http://schemas.microsoft.com/office/powerpoint/2010/main" val="4762275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02D5A-C364-496F-B7C5-12EFDF588AF4}"/>
              </a:ext>
            </a:extLst>
          </p:cNvPr>
          <p:cNvSpPr>
            <a:spLocks noGrp="1"/>
          </p:cNvSpPr>
          <p:nvPr>
            <p:ph type="title"/>
          </p:nvPr>
        </p:nvSpPr>
        <p:spPr>
          <a:xfrm>
            <a:off x="406400" y="251619"/>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4" name="日期占位符 3">
            <a:extLst>
              <a:ext uri="{FF2B5EF4-FFF2-40B4-BE49-F238E27FC236}">
                <a16:creationId xmlns:a16="http://schemas.microsoft.com/office/drawing/2014/main" id="{5C79BB25-D0A0-48AD-9B7C-7344B1A2098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103D3099-9DD4-4FE5-B47A-2E39BD10133E}"/>
              </a:ext>
            </a:extLst>
          </p:cNvPr>
          <p:cNvSpPr>
            <a:spLocks noGrp="1"/>
          </p:cNvSpPr>
          <p:nvPr>
            <p:ph type="sldNum" sz="quarter" idx="11"/>
          </p:nvPr>
        </p:nvSpPr>
        <p:spPr/>
        <p:txBody>
          <a:bodyPr/>
          <a:lstStyle/>
          <a:p>
            <a:fld id="{6D29F655-9AA2-4BC9-AAF1-1C184E14E187}" type="slidenum">
              <a:rPr lang="en-US" altLang="zh-CN" smtClean="0"/>
              <a:pPr/>
              <a:t>24</a:t>
            </a:fld>
            <a:endParaRPr lang="en-US" altLang="zh-CN"/>
          </a:p>
        </p:txBody>
      </p:sp>
      <p:pic>
        <p:nvPicPr>
          <p:cNvPr id="15" name="object 8">
            <a:extLst>
              <a:ext uri="{FF2B5EF4-FFF2-40B4-BE49-F238E27FC236}">
                <a16:creationId xmlns:a16="http://schemas.microsoft.com/office/drawing/2014/main" id="{693325DD-CD2D-4B62-81B2-A5C49171AF50}"/>
              </a:ext>
            </a:extLst>
          </p:cNvPr>
          <p:cNvPicPr/>
          <p:nvPr/>
        </p:nvPicPr>
        <p:blipFill>
          <a:blip r:embed="rId3" cstate="print"/>
          <a:stretch>
            <a:fillRect/>
          </a:stretch>
        </p:blipFill>
        <p:spPr>
          <a:xfrm>
            <a:off x="81857" y="221802"/>
            <a:ext cx="313944" cy="656844"/>
          </a:xfrm>
          <a:prstGeom prst="rect">
            <a:avLst/>
          </a:prstGeom>
        </p:spPr>
      </p:pic>
      <p:sp>
        <p:nvSpPr>
          <p:cNvPr id="16" name="object 9">
            <a:extLst>
              <a:ext uri="{FF2B5EF4-FFF2-40B4-BE49-F238E27FC236}">
                <a16:creationId xmlns:a16="http://schemas.microsoft.com/office/drawing/2014/main" id="{D211FF28-5328-424F-B1EC-1DF49B875A4D}"/>
              </a:ext>
            </a:extLst>
          </p:cNvPr>
          <p:cNvSpPr/>
          <p:nvPr/>
        </p:nvSpPr>
        <p:spPr>
          <a:xfrm>
            <a:off x="489527" y="90074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7" name="内容占位符 16">
            <a:extLst>
              <a:ext uri="{FF2B5EF4-FFF2-40B4-BE49-F238E27FC236}">
                <a16:creationId xmlns:a16="http://schemas.microsoft.com/office/drawing/2014/main" id="{B84D1351-EB3C-4E5A-9834-6E3FEC8550E1}"/>
              </a:ext>
            </a:extLst>
          </p:cNvPr>
          <p:cNvSpPr>
            <a:spLocks noGrp="1"/>
          </p:cNvSpPr>
          <p:nvPr>
            <p:ph idx="1"/>
          </p:nvPr>
        </p:nvSpPr>
        <p:spPr>
          <a:xfrm>
            <a:off x="406400" y="5838822"/>
            <a:ext cx="11176000" cy="485777"/>
          </a:xfrm>
        </p:spPr>
        <p:txBody>
          <a:bodyPr/>
          <a:lstStyle/>
          <a:p>
            <a:endParaRPr lang="zh-CN" altLang="en-US" dirty="0"/>
          </a:p>
        </p:txBody>
      </p:sp>
      <p:sp>
        <p:nvSpPr>
          <p:cNvPr id="32" name="文本框 1">
            <a:extLst>
              <a:ext uri="{FF2B5EF4-FFF2-40B4-BE49-F238E27FC236}">
                <a16:creationId xmlns:a16="http://schemas.microsoft.com/office/drawing/2014/main" id="{C50D2CF2-8D71-4437-9452-65D0BF64141E}"/>
              </a:ext>
            </a:extLst>
          </p:cNvPr>
          <p:cNvSpPr txBox="1">
            <a:spLocks noChangeArrowheads="1"/>
          </p:cNvSpPr>
          <p:nvPr/>
        </p:nvSpPr>
        <p:spPr bwMode="auto">
          <a:xfrm>
            <a:off x="1117600" y="1004853"/>
            <a:ext cx="8455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zh-CN" sz="2400" b="1" dirty="0">
                <a:latin typeface="Times New Roman" panose="02020603050405020304" pitchFamily="18" charset="0"/>
                <a:ea typeface="宋体" panose="02010600030101010101" pitchFamily="2" charset="-122"/>
              </a:rPr>
              <a:t>定义</a:t>
            </a:r>
            <a:r>
              <a:rPr lang="en-US" altLang="zh-CN" sz="2400" b="1" dirty="0">
                <a:latin typeface="Times New Roman" panose="02020603050405020304" pitchFamily="18" charset="0"/>
                <a:ea typeface="宋体" panose="02010600030101010101" pitchFamily="2" charset="-122"/>
              </a:rPr>
              <a:t>5</a:t>
            </a:r>
            <a:r>
              <a:rPr lang="zh-CN" altLang="zh-CN"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3.1   </a:t>
            </a:r>
            <a:r>
              <a:rPr lang="en-US" altLang="zh-CN" sz="2400" dirty="0" err="1">
                <a:latin typeface="宋体" panose="02010600030101010101" pitchFamily="2" charset="-122"/>
                <a:ea typeface="宋体" panose="02010600030101010101" pitchFamily="2" charset="-122"/>
              </a:rPr>
              <a:t>设代数系统为</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其中</a:t>
            </a:r>
            <a:r>
              <a:rPr lang="en-US" altLang="zh-CN" sz="2400" dirty="0">
                <a:latin typeface="宋体" panose="02010600030101010101" pitchFamily="2" charset="-122"/>
                <a:ea typeface="宋体" panose="02010600030101010101" pitchFamily="2" charset="-122"/>
              </a:rPr>
              <a:t>  是  </a:t>
            </a:r>
            <a:r>
              <a:rPr lang="en-US" altLang="zh-CN" sz="2400" dirty="0" err="1">
                <a:latin typeface="宋体" panose="02010600030101010101" pitchFamily="2" charset="-122"/>
                <a:ea typeface="宋体" panose="02010600030101010101" pitchFamily="2" charset="-122"/>
              </a:rPr>
              <a:t>上的二元运算，e是</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的元素，如果对</a:t>
            </a:r>
            <a:r>
              <a:rPr lang="en-US" altLang="zh-CN" sz="2400" dirty="0">
                <a:latin typeface="宋体" panose="02010600030101010101" pitchFamily="2" charset="-122"/>
                <a:ea typeface="宋体" panose="02010600030101010101" pitchFamily="2" charset="-122"/>
              </a:rPr>
              <a:t>       ，有            ，</a:t>
            </a:r>
            <a:r>
              <a:rPr lang="en-US" altLang="zh-CN" sz="2400" dirty="0" err="1">
                <a:latin typeface="宋体" panose="02010600030101010101" pitchFamily="2" charset="-122"/>
                <a:ea typeface="宋体" panose="02010600030101010101" pitchFamily="2" charset="-122"/>
              </a:rPr>
              <a:t>则称e是</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关于</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的单位元</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0是中  </a:t>
            </a:r>
            <a:r>
              <a:rPr lang="en-US" altLang="zh-CN" sz="2400" dirty="0" err="1">
                <a:latin typeface="宋体" panose="02010600030101010101" pitchFamily="2" charset="-122"/>
                <a:ea typeface="宋体" panose="02010600030101010101" pitchFamily="2" charset="-122"/>
              </a:rPr>
              <a:t>的元素，如果对</a:t>
            </a:r>
            <a:r>
              <a:rPr lang="en-US" altLang="zh-CN" sz="2400" dirty="0">
                <a:latin typeface="宋体" panose="02010600030101010101" pitchFamily="2" charset="-122"/>
                <a:ea typeface="宋体" panose="02010600030101010101" pitchFamily="2" charset="-122"/>
              </a:rPr>
              <a:t>      ，           ，则称0是  </a:t>
            </a:r>
            <a:r>
              <a:rPr lang="en-US" altLang="zh-CN" sz="2400" dirty="0" err="1">
                <a:latin typeface="宋体" panose="02010600030101010101" pitchFamily="2" charset="-122"/>
                <a:ea typeface="宋体" panose="02010600030101010101" pitchFamily="2" charset="-122"/>
              </a:rPr>
              <a:t>的零元</a:t>
            </a:r>
            <a:r>
              <a:rPr lang="en-US" altLang="zh-CN" sz="2400"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p>
          <a:p>
            <a:pPr eaLnBrk="1" hangingPunct="1">
              <a:lnSpc>
                <a:spcPct val="100000"/>
              </a:lnSpc>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aphicFrame>
        <p:nvGraphicFramePr>
          <p:cNvPr id="33" name="对象 -2147482609">
            <a:extLst>
              <a:ext uri="{FF2B5EF4-FFF2-40B4-BE49-F238E27FC236}">
                <a16:creationId xmlns:a16="http://schemas.microsoft.com/office/drawing/2014/main" id="{4F3A3A83-3756-486F-9E2A-0B4219AC40A4}"/>
              </a:ext>
            </a:extLst>
          </p:cNvPr>
          <p:cNvGraphicFramePr>
            <a:graphicFrameLocks noChangeAspect="1"/>
          </p:cNvGraphicFramePr>
          <p:nvPr>
            <p:extLst>
              <p:ext uri="{D42A27DB-BD31-4B8C-83A1-F6EECF244321}">
                <p14:modId xmlns:p14="http://schemas.microsoft.com/office/powerpoint/2010/main" val="3723639156"/>
              </p:ext>
            </p:extLst>
          </p:nvPr>
        </p:nvGraphicFramePr>
        <p:xfrm>
          <a:off x="4467225" y="1174715"/>
          <a:ext cx="776288" cy="433388"/>
        </p:xfrm>
        <a:graphic>
          <a:graphicData uri="http://schemas.openxmlformats.org/presentationml/2006/ole">
            <mc:AlternateContent xmlns:mc="http://schemas.openxmlformats.org/markup-compatibility/2006">
              <mc:Choice xmlns:v="urn:schemas-microsoft-com:vml" Requires="v">
                <p:oleObj spid="_x0000_s162268" r:id="rId4" imgW="380835" imgH="253890" progId="Equation.DSMT4">
                  <p:embed/>
                </p:oleObj>
              </mc:Choice>
              <mc:Fallback>
                <p:oleObj r:id="rId4" imgW="380835" imgH="253890" progId="Equation.DSMT4">
                  <p:embed/>
                  <p:pic>
                    <p:nvPicPr>
                      <p:cNvPr id="10262" name="对象 -2147482609">
                        <a:extLst>
                          <a:ext uri="{FF2B5EF4-FFF2-40B4-BE49-F238E27FC236}">
                            <a16:creationId xmlns:a16="http://schemas.microsoft.com/office/drawing/2014/main" id="{AB48EA1B-51E4-4D7F-BA39-4D569EE63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225" y="1174715"/>
                        <a:ext cx="7762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2147482608">
            <a:extLst>
              <a:ext uri="{FF2B5EF4-FFF2-40B4-BE49-F238E27FC236}">
                <a16:creationId xmlns:a16="http://schemas.microsoft.com/office/drawing/2014/main" id="{2603F725-309A-4BC1-9370-55C154B8D9B4}"/>
              </a:ext>
            </a:extLst>
          </p:cNvPr>
          <p:cNvGraphicFramePr>
            <a:graphicFrameLocks noChangeAspect="1"/>
          </p:cNvGraphicFramePr>
          <p:nvPr>
            <p:extLst>
              <p:ext uri="{D42A27DB-BD31-4B8C-83A1-F6EECF244321}">
                <p14:modId xmlns:p14="http://schemas.microsoft.com/office/powerpoint/2010/main" val="657329418"/>
              </p:ext>
            </p:extLst>
          </p:nvPr>
        </p:nvGraphicFramePr>
        <p:xfrm>
          <a:off x="6126163" y="1201703"/>
          <a:ext cx="300037" cy="368300"/>
        </p:xfrm>
        <a:graphic>
          <a:graphicData uri="http://schemas.openxmlformats.org/presentationml/2006/ole">
            <mc:AlternateContent xmlns:mc="http://schemas.openxmlformats.org/markup-compatibility/2006">
              <mc:Choice xmlns:v="urn:schemas-microsoft-com:vml" Requires="v">
                <p:oleObj spid="_x0000_s162269" r:id="rId6" imgW="114201" imgH="139579" progId="Equation.DSMT4">
                  <p:embed/>
                </p:oleObj>
              </mc:Choice>
              <mc:Fallback>
                <p:oleObj r:id="rId6" imgW="114201" imgH="139579" progId="Equation.DSMT4">
                  <p:embed/>
                  <p:pic>
                    <p:nvPicPr>
                      <p:cNvPr id="10263" name="对象 -2147482608">
                        <a:extLst>
                          <a:ext uri="{FF2B5EF4-FFF2-40B4-BE49-F238E27FC236}">
                            <a16:creationId xmlns:a16="http://schemas.microsoft.com/office/drawing/2014/main" id="{F95C5D10-A515-4D3D-AA64-17D34F52E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6163" y="120170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607">
            <a:extLst>
              <a:ext uri="{FF2B5EF4-FFF2-40B4-BE49-F238E27FC236}">
                <a16:creationId xmlns:a16="http://schemas.microsoft.com/office/drawing/2014/main" id="{4B71B309-88D0-4445-84B9-EBFA6C3FF3A3}"/>
              </a:ext>
            </a:extLst>
          </p:cNvPr>
          <p:cNvGraphicFramePr>
            <a:graphicFrameLocks noChangeAspect="1"/>
          </p:cNvGraphicFramePr>
          <p:nvPr>
            <p:extLst>
              <p:ext uri="{D42A27DB-BD31-4B8C-83A1-F6EECF244321}">
                <p14:modId xmlns:p14="http://schemas.microsoft.com/office/powerpoint/2010/main" val="4119401853"/>
              </p:ext>
            </p:extLst>
          </p:nvPr>
        </p:nvGraphicFramePr>
        <p:xfrm>
          <a:off x="6716713" y="1201703"/>
          <a:ext cx="304800" cy="366712"/>
        </p:xfrm>
        <a:graphic>
          <a:graphicData uri="http://schemas.openxmlformats.org/presentationml/2006/ole">
            <mc:AlternateContent xmlns:mc="http://schemas.openxmlformats.org/markup-compatibility/2006">
              <mc:Choice xmlns:v="urn:schemas-microsoft-com:vml" Requires="v">
                <p:oleObj spid="_x0000_s162270" r:id="rId8" imgW="139579" imgH="177646" progId="Equation.DSMT4">
                  <p:embed/>
                </p:oleObj>
              </mc:Choice>
              <mc:Fallback>
                <p:oleObj r:id="rId8" imgW="139579" imgH="177646" progId="Equation.DSMT4">
                  <p:embed/>
                  <p:pic>
                    <p:nvPicPr>
                      <p:cNvPr id="10264" name="对象 -2147482607">
                        <a:extLst>
                          <a:ext uri="{FF2B5EF4-FFF2-40B4-BE49-F238E27FC236}">
                            <a16:creationId xmlns:a16="http://schemas.microsoft.com/office/drawing/2014/main" id="{4AA786CB-289E-430F-9C64-1278AB8802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6713" y="1201703"/>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605">
            <a:extLst>
              <a:ext uri="{FF2B5EF4-FFF2-40B4-BE49-F238E27FC236}">
                <a16:creationId xmlns:a16="http://schemas.microsoft.com/office/drawing/2014/main" id="{663459DD-36F8-4FD4-9283-F81EE957658A}"/>
              </a:ext>
            </a:extLst>
          </p:cNvPr>
          <p:cNvGraphicFramePr>
            <a:graphicFrameLocks noChangeAspect="1"/>
          </p:cNvGraphicFramePr>
          <p:nvPr>
            <p:extLst>
              <p:ext uri="{D42A27DB-BD31-4B8C-83A1-F6EECF244321}">
                <p14:modId xmlns:p14="http://schemas.microsoft.com/office/powerpoint/2010/main" val="2031836722"/>
              </p:ext>
            </p:extLst>
          </p:nvPr>
        </p:nvGraphicFramePr>
        <p:xfrm>
          <a:off x="4006850" y="1750978"/>
          <a:ext cx="977900" cy="360362"/>
        </p:xfrm>
        <a:graphic>
          <a:graphicData uri="http://schemas.openxmlformats.org/presentationml/2006/ole">
            <mc:AlternateContent xmlns:mc="http://schemas.openxmlformats.org/markup-compatibility/2006">
              <mc:Choice xmlns:v="urn:schemas-microsoft-com:vml" Requires="v">
                <p:oleObj spid="_x0000_s162271" r:id="rId10" imgW="457002" imgH="177723" progId="Equation.DSMT4">
                  <p:embed/>
                </p:oleObj>
              </mc:Choice>
              <mc:Fallback>
                <p:oleObj r:id="rId10" imgW="457002" imgH="177723" progId="Equation.DSMT4">
                  <p:embed/>
                  <p:pic>
                    <p:nvPicPr>
                      <p:cNvPr id="10265" name="对象 -2147482605">
                        <a:extLst>
                          <a:ext uri="{FF2B5EF4-FFF2-40B4-BE49-F238E27FC236}">
                            <a16:creationId xmlns:a16="http://schemas.microsoft.com/office/drawing/2014/main" id="{70C33562-9FBC-42C1-92FA-CF76E988A4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6850" y="1750978"/>
                        <a:ext cx="9779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604">
            <a:extLst>
              <a:ext uri="{FF2B5EF4-FFF2-40B4-BE49-F238E27FC236}">
                <a16:creationId xmlns:a16="http://schemas.microsoft.com/office/drawing/2014/main" id="{1D51B39B-D6EF-4A1B-AEED-8E9D256E2463}"/>
              </a:ext>
            </a:extLst>
          </p:cNvPr>
          <p:cNvGraphicFramePr>
            <a:graphicFrameLocks noChangeAspect="1"/>
          </p:cNvGraphicFramePr>
          <p:nvPr>
            <p:extLst>
              <p:ext uri="{D42A27DB-BD31-4B8C-83A1-F6EECF244321}">
                <p14:modId xmlns:p14="http://schemas.microsoft.com/office/powerpoint/2010/main" val="1019764815"/>
              </p:ext>
            </p:extLst>
          </p:nvPr>
        </p:nvGraphicFramePr>
        <p:xfrm>
          <a:off x="5608638" y="1728788"/>
          <a:ext cx="1868487" cy="314325"/>
        </p:xfrm>
        <a:graphic>
          <a:graphicData uri="http://schemas.openxmlformats.org/presentationml/2006/ole">
            <mc:AlternateContent xmlns:mc="http://schemas.openxmlformats.org/markup-compatibility/2006">
              <mc:Choice xmlns:v="urn:schemas-microsoft-com:vml" Requires="v">
                <p:oleObj spid="_x0000_s162272" name="Equation" r:id="rId12" imgW="939600" imgH="152280" progId="Equation.DSMT4">
                  <p:embed/>
                </p:oleObj>
              </mc:Choice>
              <mc:Fallback>
                <p:oleObj name="Equation" r:id="rId12" imgW="939600" imgH="152280" progId="Equation.DSMT4">
                  <p:embed/>
                  <p:pic>
                    <p:nvPicPr>
                      <p:cNvPr id="10266" name="对象 -2147482604">
                        <a:extLst>
                          <a:ext uri="{FF2B5EF4-FFF2-40B4-BE49-F238E27FC236}">
                            <a16:creationId xmlns:a16="http://schemas.microsoft.com/office/drawing/2014/main" id="{34C5FB1F-FAD5-4101-99A5-F98BE39FAA13}"/>
                          </a:ext>
                        </a:extLst>
                      </p:cNvPr>
                      <p:cNvPicPr>
                        <a:picLocks noChangeAspect="1" noChangeArrowheads="1"/>
                      </p:cNvPicPr>
                      <p:nvPr/>
                    </p:nvPicPr>
                    <p:blipFill>
                      <a:blip r:embed="rId13"/>
                      <a:srcRect/>
                      <a:stretch>
                        <a:fillRect/>
                      </a:stretch>
                    </p:blipFill>
                    <p:spPr bwMode="auto">
                      <a:xfrm>
                        <a:off x="5608638" y="1728788"/>
                        <a:ext cx="186848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599">
            <a:extLst>
              <a:ext uri="{FF2B5EF4-FFF2-40B4-BE49-F238E27FC236}">
                <a16:creationId xmlns:a16="http://schemas.microsoft.com/office/drawing/2014/main" id="{4A068E88-D469-4DA9-80F1-D8646B9B1691}"/>
              </a:ext>
            </a:extLst>
          </p:cNvPr>
          <p:cNvGraphicFramePr>
            <a:graphicFrameLocks noChangeAspect="1"/>
          </p:cNvGraphicFramePr>
          <p:nvPr>
            <p:extLst>
              <p:ext uri="{D42A27DB-BD31-4B8C-83A1-F6EECF244321}">
                <p14:modId xmlns:p14="http://schemas.microsoft.com/office/powerpoint/2010/main" val="352140330"/>
              </p:ext>
            </p:extLst>
          </p:nvPr>
        </p:nvGraphicFramePr>
        <p:xfrm>
          <a:off x="7554913" y="2297078"/>
          <a:ext cx="1843087" cy="360362"/>
        </p:xfrm>
        <a:graphic>
          <a:graphicData uri="http://schemas.openxmlformats.org/presentationml/2006/ole">
            <mc:AlternateContent xmlns:mc="http://schemas.openxmlformats.org/markup-compatibility/2006">
              <mc:Choice xmlns:v="urn:schemas-microsoft-com:vml" Requires="v">
                <p:oleObj spid="_x0000_s162273" r:id="rId14" imgW="952087" imgH="177723" progId="Equation.DSMT4">
                  <p:embed/>
                </p:oleObj>
              </mc:Choice>
              <mc:Fallback>
                <p:oleObj r:id="rId14" imgW="952087" imgH="177723" progId="Equation.DSMT4">
                  <p:embed/>
                  <p:pic>
                    <p:nvPicPr>
                      <p:cNvPr id="10267" name="对象 -2147482599">
                        <a:extLst>
                          <a:ext uri="{FF2B5EF4-FFF2-40B4-BE49-F238E27FC236}">
                            <a16:creationId xmlns:a16="http://schemas.microsoft.com/office/drawing/2014/main" id="{53546F10-B57F-4810-8A78-40098CDA9D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4913" y="2297078"/>
                        <a:ext cx="18430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607">
            <a:extLst>
              <a:ext uri="{FF2B5EF4-FFF2-40B4-BE49-F238E27FC236}">
                <a16:creationId xmlns:a16="http://schemas.microsoft.com/office/drawing/2014/main" id="{2EE7B892-4344-4EA8-95AC-CD3982A0AC42}"/>
              </a:ext>
            </a:extLst>
          </p:cNvPr>
          <p:cNvGraphicFramePr>
            <a:graphicFrameLocks noChangeAspect="1"/>
          </p:cNvGraphicFramePr>
          <p:nvPr>
            <p:extLst>
              <p:ext uri="{D42A27DB-BD31-4B8C-83A1-F6EECF244321}">
                <p14:modId xmlns:p14="http://schemas.microsoft.com/office/powerpoint/2010/main" val="1171608578"/>
              </p:ext>
            </p:extLst>
          </p:nvPr>
        </p:nvGraphicFramePr>
        <p:xfrm>
          <a:off x="1528763" y="1738278"/>
          <a:ext cx="304800" cy="366712"/>
        </p:xfrm>
        <a:graphic>
          <a:graphicData uri="http://schemas.openxmlformats.org/presentationml/2006/ole">
            <mc:AlternateContent xmlns:mc="http://schemas.openxmlformats.org/markup-compatibility/2006">
              <mc:Choice xmlns:v="urn:schemas-microsoft-com:vml" Requires="v">
                <p:oleObj spid="_x0000_s162274" r:id="rId16" imgW="139579" imgH="177646" progId="Equation.DSMT4">
                  <p:embed/>
                </p:oleObj>
              </mc:Choice>
              <mc:Fallback>
                <p:oleObj r:id="rId16" imgW="139579" imgH="177646" progId="Equation.DSMT4">
                  <p:embed/>
                  <p:pic>
                    <p:nvPicPr>
                      <p:cNvPr id="10268" name="对象 -2147482607">
                        <a:extLst>
                          <a:ext uri="{FF2B5EF4-FFF2-40B4-BE49-F238E27FC236}">
                            <a16:creationId xmlns:a16="http://schemas.microsoft.com/office/drawing/2014/main" id="{E8976771-55EB-454C-B1FA-08240691E5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8763" y="173827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2147482607">
            <a:extLst>
              <a:ext uri="{FF2B5EF4-FFF2-40B4-BE49-F238E27FC236}">
                <a16:creationId xmlns:a16="http://schemas.microsoft.com/office/drawing/2014/main" id="{AEE89084-8B0D-4554-A85B-5A4F6ED47E1F}"/>
              </a:ext>
            </a:extLst>
          </p:cNvPr>
          <p:cNvGraphicFramePr>
            <a:graphicFrameLocks noChangeAspect="1"/>
          </p:cNvGraphicFramePr>
          <p:nvPr>
            <p:extLst>
              <p:ext uri="{D42A27DB-BD31-4B8C-83A1-F6EECF244321}">
                <p14:modId xmlns:p14="http://schemas.microsoft.com/office/powerpoint/2010/main" val="3671767203"/>
              </p:ext>
            </p:extLst>
          </p:nvPr>
        </p:nvGraphicFramePr>
        <p:xfrm>
          <a:off x="8821738" y="1738278"/>
          <a:ext cx="304800" cy="366712"/>
        </p:xfrm>
        <a:graphic>
          <a:graphicData uri="http://schemas.openxmlformats.org/presentationml/2006/ole">
            <mc:AlternateContent xmlns:mc="http://schemas.openxmlformats.org/markup-compatibility/2006">
              <mc:Choice xmlns:v="urn:schemas-microsoft-com:vml" Requires="v">
                <p:oleObj spid="_x0000_s162275" r:id="rId17" imgW="139579" imgH="177646" progId="Equation.DSMT4">
                  <p:embed/>
                </p:oleObj>
              </mc:Choice>
              <mc:Fallback>
                <p:oleObj r:id="rId17" imgW="139579" imgH="177646" progId="Equation.DSMT4">
                  <p:embed/>
                  <p:pic>
                    <p:nvPicPr>
                      <p:cNvPr id="10269" name="对象 -2147482607">
                        <a:extLst>
                          <a:ext uri="{FF2B5EF4-FFF2-40B4-BE49-F238E27FC236}">
                            <a16:creationId xmlns:a16="http://schemas.microsoft.com/office/drawing/2014/main" id="{6CBD8723-D85E-48EC-9CC9-B0E3DCA4C3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1738" y="173827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608">
            <a:extLst>
              <a:ext uri="{FF2B5EF4-FFF2-40B4-BE49-F238E27FC236}">
                <a16:creationId xmlns:a16="http://schemas.microsoft.com/office/drawing/2014/main" id="{787741FA-C075-4C01-85C9-EE6913AEE9B2}"/>
              </a:ext>
            </a:extLst>
          </p:cNvPr>
          <p:cNvGraphicFramePr>
            <a:graphicFrameLocks noChangeAspect="1"/>
          </p:cNvGraphicFramePr>
          <p:nvPr>
            <p:extLst>
              <p:ext uri="{D42A27DB-BD31-4B8C-83A1-F6EECF244321}">
                <p14:modId xmlns:p14="http://schemas.microsoft.com/office/powerpoint/2010/main" val="796851924"/>
              </p:ext>
            </p:extLst>
          </p:nvPr>
        </p:nvGraphicFramePr>
        <p:xfrm>
          <a:off x="1528763" y="2297078"/>
          <a:ext cx="300037" cy="366712"/>
        </p:xfrm>
        <a:graphic>
          <a:graphicData uri="http://schemas.openxmlformats.org/presentationml/2006/ole">
            <mc:AlternateContent xmlns:mc="http://schemas.openxmlformats.org/markup-compatibility/2006">
              <mc:Choice xmlns:v="urn:schemas-microsoft-com:vml" Requires="v">
                <p:oleObj spid="_x0000_s162276" r:id="rId18" imgW="114201" imgH="139579" progId="Equation.DSMT4">
                  <p:embed/>
                </p:oleObj>
              </mc:Choice>
              <mc:Fallback>
                <p:oleObj r:id="rId18" imgW="114201" imgH="139579" progId="Equation.DSMT4">
                  <p:embed/>
                  <p:pic>
                    <p:nvPicPr>
                      <p:cNvPr id="10270" name="对象 -2147482608">
                        <a:extLst>
                          <a:ext uri="{FF2B5EF4-FFF2-40B4-BE49-F238E27FC236}">
                            <a16:creationId xmlns:a16="http://schemas.microsoft.com/office/drawing/2014/main" id="{00C23BDE-7312-4E40-937A-32AF8A2FB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8763" y="2297078"/>
                        <a:ext cx="30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607">
            <a:extLst>
              <a:ext uri="{FF2B5EF4-FFF2-40B4-BE49-F238E27FC236}">
                <a16:creationId xmlns:a16="http://schemas.microsoft.com/office/drawing/2014/main" id="{3AC98EC5-4C5B-49D2-A5DD-1D16815BA258}"/>
              </a:ext>
            </a:extLst>
          </p:cNvPr>
          <p:cNvGraphicFramePr>
            <a:graphicFrameLocks noChangeAspect="1"/>
          </p:cNvGraphicFramePr>
          <p:nvPr>
            <p:extLst>
              <p:ext uri="{D42A27DB-BD31-4B8C-83A1-F6EECF244321}">
                <p14:modId xmlns:p14="http://schemas.microsoft.com/office/powerpoint/2010/main" val="3724103854"/>
              </p:ext>
            </p:extLst>
          </p:nvPr>
        </p:nvGraphicFramePr>
        <p:xfrm>
          <a:off x="4097338" y="2284378"/>
          <a:ext cx="304800" cy="366712"/>
        </p:xfrm>
        <a:graphic>
          <a:graphicData uri="http://schemas.openxmlformats.org/presentationml/2006/ole">
            <mc:AlternateContent xmlns:mc="http://schemas.openxmlformats.org/markup-compatibility/2006">
              <mc:Choice xmlns:v="urn:schemas-microsoft-com:vml" Requires="v">
                <p:oleObj spid="_x0000_s162277" r:id="rId19" imgW="139579" imgH="177646" progId="Equation.DSMT4">
                  <p:embed/>
                </p:oleObj>
              </mc:Choice>
              <mc:Fallback>
                <p:oleObj r:id="rId19" imgW="139579" imgH="177646" progId="Equation.DSMT4">
                  <p:embed/>
                  <p:pic>
                    <p:nvPicPr>
                      <p:cNvPr id="10271" name="对象 -2147482607">
                        <a:extLst>
                          <a:ext uri="{FF2B5EF4-FFF2-40B4-BE49-F238E27FC236}">
                            <a16:creationId xmlns:a16="http://schemas.microsoft.com/office/drawing/2014/main" id="{304AA585-E05B-4E56-9F20-95E3601829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7338" y="2284378"/>
                        <a:ext cx="30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605">
            <a:extLst>
              <a:ext uri="{FF2B5EF4-FFF2-40B4-BE49-F238E27FC236}">
                <a16:creationId xmlns:a16="http://schemas.microsoft.com/office/drawing/2014/main" id="{3C173930-219B-4979-9C0A-E5CD31ECF51E}"/>
              </a:ext>
            </a:extLst>
          </p:cNvPr>
          <p:cNvGraphicFramePr>
            <a:graphicFrameLocks noChangeAspect="1"/>
          </p:cNvGraphicFramePr>
          <p:nvPr>
            <p:extLst>
              <p:ext uri="{D42A27DB-BD31-4B8C-83A1-F6EECF244321}">
                <p14:modId xmlns:p14="http://schemas.microsoft.com/office/powerpoint/2010/main" val="4122090805"/>
              </p:ext>
            </p:extLst>
          </p:nvPr>
        </p:nvGraphicFramePr>
        <p:xfrm>
          <a:off x="6581775" y="2303428"/>
          <a:ext cx="857250" cy="360362"/>
        </p:xfrm>
        <a:graphic>
          <a:graphicData uri="http://schemas.openxmlformats.org/presentationml/2006/ole">
            <mc:AlternateContent xmlns:mc="http://schemas.openxmlformats.org/markup-compatibility/2006">
              <mc:Choice xmlns:v="urn:schemas-microsoft-com:vml" Requires="v">
                <p:oleObj spid="_x0000_s162278" r:id="rId20" imgW="457002" imgH="177723" progId="Equation.DSMT4">
                  <p:embed/>
                </p:oleObj>
              </mc:Choice>
              <mc:Fallback>
                <p:oleObj r:id="rId20" imgW="457002" imgH="177723" progId="Equation.DSMT4">
                  <p:embed/>
                  <p:pic>
                    <p:nvPicPr>
                      <p:cNvPr id="10272" name="对象 -2147482605">
                        <a:extLst>
                          <a:ext uri="{FF2B5EF4-FFF2-40B4-BE49-F238E27FC236}">
                            <a16:creationId xmlns:a16="http://schemas.microsoft.com/office/drawing/2014/main" id="{B28347BE-FE56-48B2-937F-1104070BBA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1775" y="2303428"/>
                        <a:ext cx="8572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 name="文本框 1">
            <a:extLst>
              <a:ext uri="{FF2B5EF4-FFF2-40B4-BE49-F238E27FC236}">
                <a16:creationId xmlns:a16="http://schemas.microsoft.com/office/drawing/2014/main" id="{B0585971-5320-4C52-8C5D-8CD23255F047}"/>
              </a:ext>
            </a:extLst>
          </p:cNvPr>
          <p:cNvSpPr txBox="1">
            <a:spLocks noChangeArrowheads="1"/>
          </p:cNvSpPr>
          <p:nvPr/>
        </p:nvSpPr>
        <p:spPr bwMode="auto">
          <a:xfrm>
            <a:off x="1117600" y="3354353"/>
            <a:ext cx="10464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zh-CN" sz="2400" b="1" dirty="0">
                <a:latin typeface="Times New Roman" panose="02020603050405020304" pitchFamily="18" charset="0"/>
                <a:ea typeface="宋体" panose="02010600030101010101" pitchFamily="2" charset="-122"/>
              </a:rPr>
              <a:t>定理</a:t>
            </a:r>
            <a:r>
              <a:rPr lang="en-US" altLang="zh-CN" sz="2400" b="1" dirty="0">
                <a:latin typeface="Times New Roman" panose="02020603050405020304" pitchFamily="18" charset="0"/>
                <a:ea typeface="宋体" panose="02010600030101010101" pitchFamily="2" charset="-122"/>
              </a:rPr>
              <a:t>5.3</a:t>
            </a:r>
            <a:r>
              <a:rPr lang="zh-CN" altLang="zh-CN"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4   </a:t>
            </a:r>
            <a:r>
              <a:rPr lang="en-US" altLang="zh-CN" sz="2400" dirty="0" err="1">
                <a:latin typeface="宋体" panose="02010600030101010101" pitchFamily="2" charset="-122"/>
                <a:ea typeface="宋体" panose="02010600030101010101" pitchFamily="2" charset="-122"/>
              </a:rPr>
              <a:t>设代数系统</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有单位元（零元</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则单位元（零元）是唯一的</a:t>
            </a:r>
            <a:r>
              <a:rPr lang="en-US" altLang="zh-CN" sz="2400" dirty="0">
                <a:latin typeface="宋体" panose="02010600030101010101" pitchFamily="2" charset="-122"/>
                <a:ea typeface="宋体" panose="02010600030101010101" pitchFamily="2" charset="-122"/>
              </a:rPr>
              <a:t>。</a:t>
            </a:r>
          </a:p>
          <a:p>
            <a:pPr eaLnBrk="1" hangingPunct="1">
              <a:lnSpc>
                <a:spcPct val="100000"/>
              </a:lnSpc>
              <a:spcBef>
                <a:spcPct val="0"/>
              </a:spcBef>
              <a:buFontTx/>
              <a:buNone/>
            </a:pPr>
            <a:endParaRPr lang="en-US" altLang="zh-CN" sz="2400" dirty="0">
              <a:latin typeface="宋体" panose="02010600030101010101" pitchFamily="2" charset="-122"/>
              <a:ea typeface="宋体" panose="02010600030101010101" pitchFamily="2" charset="-122"/>
            </a:endParaRPr>
          </a:p>
          <a:p>
            <a:pPr eaLnBrk="1" hangingPunct="1">
              <a:lnSpc>
                <a:spcPct val="100000"/>
              </a:lnSpc>
              <a:spcBef>
                <a:spcPct val="0"/>
              </a:spcBef>
              <a:buFontTx/>
              <a:buNone/>
            </a:pPr>
            <a:endParaRPr lang="en-US" altLang="zh-CN" sz="2400" dirty="0">
              <a:latin typeface="宋体" panose="02010600030101010101" pitchFamily="2" charset="-122"/>
              <a:ea typeface="宋体" panose="02010600030101010101" pitchFamily="2" charset="-122"/>
            </a:endParaRPr>
          </a:p>
          <a:p>
            <a:pPr eaLnBrk="1" hangingPunct="1">
              <a:lnSpc>
                <a:spcPct val="100000"/>
              </a:lnSpc>
              <a:spcBef>
                <a:spcPct val="0"/>
              </a:spcBef>
              <a:buFontTx/>
              <a:buNone/>
            </a:pPr>
            <a:endParaRPr lang="en-US" altLang="zh-CN" sz="2400" dirty="0">
              <a:latin typeface="宋体" panose="02010600030101010101" pitchFamily="2" charset="-122"/>
              <a:ea typeface="宋体" panose="02010600030101010101" pitchFamily="2" charset="-122"/>
            </a:endParaRPr>
          </a:p>
        </p:txBody>
      </p:sp>
      <p:sp>
        <p:nvSpPr>
          <p:cNvPr id="45" name="文本框 1">
            <a:extLst>
              <a:ext uri="{FF2B5EF4-FFF2-40B4-BE49-F238E27FC236}">
                <a16:creationId xmlns:a16="http://schemas.microsoft.com/office/drawing/2014/main" id="{1E58FEDA-4224-4A50-A1DA-06B1684C01D1}"/>
              </a:ext>
            </a:extLst>
          </p:cNvPr>
          <p:cNvSpPr txBox="1">
            <a:spLocks noChangeArrowheads="1"/>
          </p:cNvSpPr>
          <p:nvPr/>
        </p:nvSpPr>
        <p:spPr bwMode="auto">
          <a:xfrm>
            <a:off x="1138238" y="4211974"/>
            <a:ext cx="8940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zh-CN" sz="2400" b="1" dirty="0">
                <a:latin typeface="Times New Roman" panose="02020603050405020304" pitchFamily="18" charset="0"/>
                <a:ea typeface="宋体" panose="02010600030101010101" pitchFamily="2" charset="-122"/>
              </a:rPr>
              <a:t>证明</a:t>
            </a:r>
            <a:r>
              <a:rPr lang="en-US" altLang="zh-CN" sz="2400" b="1" dirty="0">
                <a:latin typeface="Times New Roman" panose="02020603050405020304" pitchFamily="18" charset="0"/>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设e和</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是单位元，则</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零元的证明类似</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eaLnBrk="1" hangingPunct="1">
              <a:lnSpc>
                <a:spcPct val="100000"/>
              </a:lnSpc>
              <a:spcBef>
                <a:spcPct val="0"/>
              </a:spcBef>
              <a:buFontTx/>
              <a:buNone/>
            </a:pPr>
            <a:endParaRPr lang="en-US" altLang="zh-CN" sz="2400" dirty="0">
              <a:latin typeface="宋体" panose="02010600030101010101" pitchFamily="2" charset="-122"/>
              <a:ea typeface="宋体" panose="02010600030101010101" pitchFamily="2" charset="-122"/>
            </a:endParaRPr>
          </a:p>
        </p:txBody>
      </p:sp>
      <p:graphicFrame>
        <p:nvGraphicFramePr>
          <p:cNvPr id="46" name="对象 -2147482596">
            <a:extLst>
              <a:ext uri="{FF2B5EF4-FFF2-40B4-BE49-F238E27FC236}">
                <a16:creationId xmlns:a16="http://schemas.microsoft.com/office/drawing/2014/main" id="{BC252E54-B298-4BE6-AA5A-D559714455E5}"/>
              </a:ext>
            </a:extLst>
          </p:cNvPr>
          <p:cNvGraphicFramePr>
            <a:graphicFrameLocks noChangeAspect="1"/>
          </p:cNvGraphicFramePr>
          <p:nvPr>
            <p:extLst>
              <p:ext uri="{D42A27DB-BD31-4B8C-83A1-F6EECF244321}">
                <p14:modId xmlns:p14="http://schemas.microsoft.com/office/powerpoint/2010/main" val="2550394924"/>
              </p:ext>
            </p:extLst>
          </p:nvPr>
        </p:nvGraphicFramePr>
        <p:xfrm>
          <a:off x="3079751" y="4358059"/>
          <a:ext cx="327025" cy="403225"/>
        </p:xfrm>
        <a:graphic>
          <a:graphicData uri="http://schemas.openxmlformats.org/presentationml/2006/ole">
            <mc:AlternateContent xmlns:mc="http://schemas.openxmlformats.org/markup-compatibility/2006">
              <mc:Choice xmlns:v="urn:schemas-microsoft-com:vml" Requires="v">
                <p:oleObj spid="_x0000_s162279" name="Equation" r:id="rId21" imgW="126720" imgH="203040" progId="Equation.DSMT4">
                  <p:embed/>
                </p:oleObj>
              </mc:Choice>
              <mc:Fallback>
                <p:oleObj name="Equation" r:id="rId21" imgW="126720" imgH="203040" progId="Equation.DSMT4">
                  <p:embed/>
                  <p:pic>
                    <p:nvPicPr>
                      <p:cNvPr id="10275" name="对象 -2147482596">
                        <a:extLst>
                          <a:ext uri="{FF2B5EF4-FFF2-40B4-BE49-F238E27FC236}">
                            <a16:creationId xmlns:a16="http://schemas.microsoft.com/office/drawing/2014/main" id="{5777C1D6-E093-4926-A0AC-C9C389235EC2}"/>
                          </a:ext>
                        </a:extLst>
                      </p:cNvPr>
                      <p:cNvPicPr>
                        <a:picLocks noChangeAspect="1" noChangeArrowheads="1"/>
                      </p:cNvPicPr>
                      <p:nvPr/>
                    </p:nvPicPr>
                    <p:blipFill>
                      <a:blip r:embed="rId22"/>
                      <a:srcRect/>
                      <a:stretch>
                        <a:fillRect/>
                      </a:stretch>
                    </p:blipFill>
                    <p:spPr bwMode="auto">
                      <a:xfrm>
                        <a:off x="3079751" y="4358059"/>
                        <a:ext cx="3270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595">
            <a:extLst>
              <a:ext uri="{FF2B5EF4-FFF2-40B4-BE49-F238E27FC236}">
                <a16:creationId xmlns:a16="http://schemas.microsoft.com/office/drawing/2014/main" id="{AF293B9B-A9FF-4835-9815-8406904015CA}"/>
              </a:ext>
            </a:extLst>
          </p:cNvPr>
          <p:cNvGraphicFramePr>
            <a:graphicFrameLocks noChangeAspect="1"/>
          </p:cNvGraphicFramePr>
          <p:nvPr>
            <p:extLst>
              <p:ext uri="{D42A27DB-BD31-4B8C-83A1-F6EECF244321}">
                <p14:modId xmlns:p14="http://schemas.microsoft.com/office/powerpoint/2010/main" val="889737979"/>
              </p:ext>
            </p:extLst>
          </p:nvPr>
        </p:nvGraphicFramePr>
        <p:xfrm>
          <a:off x="5195888" y="4211974"/>
          <a:ext cx="2212178" cy="581060"/>
        </p:xfrm>
        <a:graphic>
          <a:graphicData uri="http://schemas.openxmlformats.org/presentationml/2006/ole">
            <mc:AlternateContent xmlns:mc="http://schemas.openxmlformats.org/markup-compatibility/2006">
              <mc:Choice xmlns:v="urn:schemas-microsoft-com:vml" Requires="v">
                <p:oleObj spid="_x0000_s162280" name="Equation" r:id="rId23" imgW="787320" imgH="203040" progId="Equation.DSMT4">
                  <p:embed/>
                </p:oleObj>
              </mc:Choice>
              <mc:Fallback>
                <p:oleObj name="Equation" r:id="rId23" imgW="787320" imgH="203040" progId="Equation.DSMT4">
                  <p:embed/>
                  <p:pic>
                    <p:nvPicPr>
                      <p:cNvPr id="10276" name="对象 -2147482595">
                        <a:extLst>
                          <a:ext uri="{FF2B5EF4-FFF2-40B4-BE49-F238E27FC236}">
                            <a16:creationId xmlns:a16="http://schemas.microsoft.com/office/drawing/2014/main" id="{8367304D-AA2E-4D87-BE7B-B64B4FB9E68C}"/>
                          </a:ext>
                        </a:extLst>
                      </p:cNvPr>
                      <p:cNvPicPr>
                        <a:picLocks noChangeAspect="1" noChangeArrowheads="1"/>
                      </p:cNvPicPr>
                      <p:nvPr/>
                    </p:nvPicPr>
                    <p:blipFill>
                      <a:blip r:embed="rId24"/>
                      <a:srcRect/>
                      <a:stretch>
                        <a:fillRect/>
                      </a:stretch>
                    </p:blipFill>
                    <p:spPr bwMode="auto">
                      <a:xfrm>
                        <a:off x="5195888" y="4211974"/>
                        <a:ext cx="2212178" cy="581060"/>
                      </a:xfrm>
                      <a:prstGeom prst="rect">
                        <a:avLst/>
                      </a:prstGeom>
                      <a:noFill/>
                      <a:ln>
                        <a:noFill/>
                      </a:ln>
                    </p:spPr>
                  </p:pic>
                </p:oleObj>
              </mc:Fallback>
            </mc:AlternateContent>
          </a:graphicData>
        </a:graphic>
      </p:graphicFrame>
      <p:graphicFrame>
        <p:nvGraphicFramePr>
          <p:cNvPr id="48" name="对象 -2147482607">
            <a:extLst>
              <a:ext uri="{FF2B5EF4-FFF2-40B4-BE49-F238E27FC236}">
                <a16:creationId xmlns:a16="http://schemas.microsoft.com/office/drawing/2014/main" id="{D60ED541-F9AA-4ACA-B254-32AE0DCD8A4A}"/>
              </a:ext>
            </a:extLst>
          </p:cNvPr>
          <p:cNvGraphicFramePr>
            <a:graphicFrameLocks noChangeAspect="1"/>
          </p:cNvGraphicFramePr>
          <p:nvPr>
            <p:extLst>
              <p:ext uri="{D42A27DB-BD31-4B8C-83A1-F6EECF244321}">
                <p14:modId xmlns:p14="http://schemas.microsoft.com/office/powerpoint/2010/main" val="2504814400"/>
              </p:ext>
            </p:extLst>
          </p:nvPr>
        </p:nvGraphicFramePr>
        <p:xfrm>
          <a:off x="2266950" y="2857465"/>
          <a:ext cx="304800" cy="368300"/>
        </p:xfrm>
        <a:graphic>
          <a:graphicData uri="http://schemas.openxmlformats.org/presentationml/2006/ole">
            <mc:AlternateContent xmlns:mc="http://schemas.openxmlformats.org/markup-compatibility/2006">
              <mc:Choice xmlns:v="urn:schemas-microsoft-com:vml" Requires="v">
                <p:oleObj spid="_x0000_s162281" r:id="rId25" imgW="139579" imgH="177646" progId="Equation.DSMT4">
                  <p:embed/>
                </p:oleObj>
              </mc:Choice>
              <mc:Fallback>
                <p:oleObj r:id="rId25" imgW="139579" imgH="177646" progId="Equation.DSMT4">
                  <p:embed/>
                  <p:pic>
                    <p:nvPicPr>
                      <p:cNvPr id="10277" name="对象 -2147482607">
                        <a:extLst>
                          <a:ext uri="{FF2B5EF4-FFF2-40B4-BE49-F238E27FC236}">
                            <a16:creationId xmlns:a16="http://schemas.microsoft.com/office/drawing/2014/main" id="{D26E42A2-CF61-48D2-AFCE-AFE4D9DE7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6950" y="2857465"/>
                        <a:ext cx="30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609">
            <a:extLst>
              <a:ext uri="{FF2B5EF4-FFF2-40B4-BE49-F238E27FC236}">
                <a16:creationId xmlns:a16="http://schemas.microsoft.com/office/drawing/2014/main" id="{E5A0E603-09E9-4FBA-AE9B-D7050D70A924}"/>
              </a:ext>
            </a:extLst>
          </p:cNvPr>
          <p:cNvGraphicFramePr>
            <a:graphicFrameLocks noChangeAspect="1"/>
          </p:cNvGraphicFramePr>
          <p:nvPr>
            <p:extLst>
              <p:ext uri="{D42A27DB-BD31-4B8C-83A1-F6EECF244321}">
                <p14:modId xmlns:p14="http://schemas.microsoft.com/office/powerpoint/2010/main" val="3089491242"/>
              </p:ext>
            </p:extLst>
          </p:nvPr>
        </p:nvGraphicFramePr>
        <p:xfrm>
          <a:off x="4200525" y="3524215"/>
          <a:ext cx="663575" cy="431800"/>
        </p:xfrm>
        <a:graphic>
          <a:graphicData uri="http://schemas.openxmlformats.org/presentationml/2006/ole">
            <mc:AlternateContent xmlns:mc="http://schemas.openxmlformats.org/markup-compatibility/2006">
              <mc:Choice xmlns:v="urn:schemas-microsoft-com:vml" Requires="v">
                <p:oleObj spid="_x0000_s162282" r:id="rId26" imgW="380835" imgH="253890" progId="Equation.DSMT4">
                  <p:embed/>
                </p:oleObj>
              </mc:Choice>
              <mc:Fallback>
                <p:oleObj r:id="rId26" imgW="380835" imgH="253890" progId="Equation.DSMT4">
                  <p:embed/>
                  <p:pic>
                    <p:nvPicPr>
                      <p:cNvPr id="10278" name="对象 -2147482609">
                        <a:extLst>
                          <a:ext uri="{FF2B5EF4-FFF2-40B4-BE49-F238E27FC236}">
                            <a16:creationId xmlns:a16="http://schemas.microsoft.com/office/drawing/2014/main" id="{367B489B-1A60-4E3B-B79C-A898DA7FA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5" y="3524215"/>
                        <a:ext cx="663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3395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64DD15E-33DA-4D85-B0F1-AC0F40156CD5}"/>
              </a:ext>
            </a:extLst>
          </p:cNvPr>
          <p:cNvSpPr>
            <a:spLocks noGrp="1"/>
          </p:cNvSpPr>
          <p:nvPr>
            <p:ph idx="1"/>
          </p:nvPr>
        </p:nvSpPr>
        <p:spPr>
          <a:xfrm>
            <a:off x="406400" y="5761038"/>
            <a:ext cx="11176000" cy="563562"/>
          </a:xfrm>
        </p:spPr>
        <p:txBody>
          <a:bodyPr/>
          <a:lstStyle/>
          <a:p>
            <a:endParaRPr lang="zh-CN" altLang="en-US" dirty="0"/>
          </a:p>
        </p:txBody>
      </p:sp>
      <p:sp>
        <p:nvSpPr>
          <p:cNvPr id="4" name="日期占位符 3">
            <a:extLst>
              <a:ext uri="{FF2B5EF4-FFF2-40B4-BE49-F238E27FC236}">
                <a16:creationId xmlns:a16="http://schemas.microsoft.com/office/drawing/2014/main" id="{9A020FF1-2A65-4FB1-87E8-571183DB601F}"/>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dirty="0"/>
          </a:p>
        </p:txBody>
      </p:sp>
      <p:sp>
        <p:nvSpPr>
          <p:cNvPr id="5" name="灯片编号占位符 4">
            <a:extLst>
              <a:ext uri="{FF2B5EF4-FFF2-40B4-BE49-F238E27FC236}">
                <a16:creationId xmlns:a16="http://schemas.microsoft.com/office/drawing/2014/main" id="{F845C2B8-B429-4369-8783-A32F76EAD76A}"/>
              </a:ext>
            </a:extLst>
          </p:cNvPr>
          <p:cNvSpPr>
            <a:spLocks noGrp="1"/>
          </p:cNvSpPr>
          <p:nvPr>
            <p:ph type="sldNum" sz="quarter" idx="11"/>
          </p:nvPr>
        </p:nvSpPr>
        <p:spPr/>
        <p:txBody>
          <a:bodyPr/>
          <a:lstStyle/>
          <a:p>
            <a:fld id="{6D29F655-9AA2-4BC9-AAF1-1C184E14E187}" type="slidenum">
              <a:rPr lang="en-US" altLang="zh-CN" smtClean="0"/>
              <a:pPr/>
              <a:t>25</a:t>
            </a:fld>
            <a:endParaRPr lang="en-US" altLang="zh-CN"/>
          </a:p>
        </p:txBody>
      </p:sp>
      <p:sp>
        <p:nvSpPr>
          <p:cNvPr id="11" name="文本框 1">
            <a:extLst>
              <a:ext uri="{FF2B5EF4-FFF2-40B4-BE49-F238E27FC236}">
                <a16:creationId xmlns:a16="http://schemas.microsoft.com/office/drawing/2014/main" id="{2EFAE6E6-3C94-4229-B20B-4C5A80E29259}"/>
              </a:ext>
            </a:extLst>
          </p:cNvPr>
          <p:cNvSpPr txBox="1">
            <a:spLocks noChangeArrowheads="1"/>
          </p:cNvSpPr>
          <p:nvPr/>
        </p:nvSpPr>
        <p:spPr bwMode="auto">
          <a:xfrm>
            <a:off x="463550" y="660400"/>
            <a:ext cx="1157605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5.3.2 </a:t>
            </a:r>
            <a:r>
              <a:rPr lang="en-US" altLang="zh-CN" sz="2400" dirty="0">
                <a:latin typeface="宋体" panose="02010600030101010101" pitchFamily="2" charset="-122"/>
                <a:ea typeface="宋体" panose="02010600030101010101" pitchFamily="2" charset="-122"/>
              </a:rPr>
              <a:t>设           和             是具有相同构成成分的2个代数系统，  </a:t>
            </a:r>
            <a:r>
              <a:rPr lang="en-US" altLang="zh-CN" sz="2400" dirty="0" err="1">
                <a:latin typeface="宋体" panose="02010600030101010101" pitchFamily="2" charset="-122"/>
                <a:ea typeface="宋体" panose="02010600030101010101" pitchFamily="2" charset="-122"/>
              </a:rPr>
              <a:t>是一个</a:t>
            </a:r>
            <a:r>
              <a:rPr lang="zh-CN" altLang="en-US" sz="2400" dirty="0">
                <a:latin typeface="宋体" panose="02010600030101010101" pitchFamily="2" charset="-122"/>
                <a:ea typeface="宋体" panose="02010600030101010101" pitchFamily="2" charset="-122"/>
              </a:rPr>
              <a:t>映射</a:t>
            </a:r>
            <a:r>
              <a:rPr lang="en-US" altLang="zh-CN" sz="2400" dirty="0">
                <a:latin typeface="宋体" panose="02010600030101010101" pitchFamily="2" charset="-122"/>
              </a:rPr>
              <a:t>(</a:t>
            </a:r>
            <a:r>
              <a:rPr lang="en-US" altLang="zh-CN" sz="2400" dirty="0" err="1">
                <a:latin typeface="宋体" panose="02010600030101010101" pitchFamily="2" charset="-122"/>
                <a:ea typeface="宋体" panose="02010600030101010101" pitchFamily="2" charset="-122"/>
              </a:rPr>
              <a:t>函数</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如果</a:t>
            </a:r>
            <a:r>
              <a:rPr lang="en-US" altLang="zh-CN" sz="2400" dirty="0">
                <a:latin typeface="宋体" panose="02010600030101010101" pitchFamily="2" charset="-122"/>
                <a:ea typeface="宋体" panose="02010600030101010101" pitchFamily="2" charset="-122"/>
              </a:rPr>
              <a:t> :</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rPr>
              <a:t>（1）          ；</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rPr>
              <a:t>（2）                          ；</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rPr>
              <a:t>（3）                      ；</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rPr>
              <a:t>（4）       ；</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endParaRPr>
          </a:p>
        </p:txBody>
      </p:sp>
      <p:sp>
        <p:nvSpPr>
          <p:cNvPr id="12" name="Rectangle 2">
            <a:extLst>
              <a:ext uri="{FF2B5EF4-FFF2-40B4-BE49-F238E27FC236}">
                <a16:creationId xmlns:a16="http://schemas.microsoft.com/office/drawing/2014/main" id="{BCA00655-EB6D-4FCD-8C89-B7AB03F3DE0D}"/>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3" name="Rectangle 4">
            <a:extLst>
              <a:ext uri="{FF2B5EF4-FFF2-40B4-BE49-F238E27FC236}">
                <a16:creationId xmlns:a16="http://schemas.microsoft.com/office/drawing/2014/main" id="{19F48D7B-17D3-4012-83E3-B966ACA68F60}"/>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4" name="Rectangle 6">
            <a:extLst>
              <a:ext uri="{FF2B5EF4-FFF2-40B4-BE49-F238E27FC236}">
                <a16:creationId xmlns:a16="http://schemas.microsoft.com/office/drawing/2014/main" id="{4A2D928C-54F9-4FCD-A672-AAC43A5F6667}"/>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5" name="Rectangle 8">
            <a:extLst>
              <a:ext uri="{FF2B5EF4-FFF2-40B4-BE49-F238E27FC236}">
                <a16:creationId xmlns:a16="http://schemas.microsoft.com/office/drawing/2014/main" id="{AB166135-E6CA-4225-8666-943168B30109}"/>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6" name="Rectangle 15">
            <a:extLst>
              <a:ext uri="{FF2B5EF4-FFF2-40B4-BE49-F238E27FC236}">
                <a16:creationId xmlns:a16="http://schemas.microsoft.com/office/drawing/2014/main" id="{7F579085-E1A2-4F9C-95D9-FCC3DD78E419}"/>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7" name="Rectangle 17">
            <a:extLst>
              <a:ext uri="{FF2B5EF4-FFF2-40B4-BE49-F238E27FC236}">
                <a16:creationId xmlns:a16="http://schemas.microsoft.com/office/drawing/2014/main" id="{D983CB3B-FD01-4FEC-8861-006E41441246}"/>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8" name="Rectangle 19">
            <a:extLst>
              <a:ext uri="{FF2B5EF4-FFF2-40B4-BE49-F238E27FC236}">
                <a16:creationId xmlns:a16="http://schemas.microsoft.com/office/drawing/2014/main" id="{1C6E73D4-EDA4-471F-AFA6-1C156FDD6ED6}"/>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19" name="Rectangle 21">
            <a:extLst>
              <a:ext uri="{FF2B5EF4-FFF2-40B4-BE49-F238E27FC236}">
                <a16:creationId xmlns:a16="http://schemas.microsoft.com/office/drawing/2014/main" id="{FF3414EB-9315-454A-9A7E-44139A9DD5B2}"/>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0" name="Rectangle 23">
            <a:extLst>
              <a:ext uri="{FF2B5EF4-FFF2-40B4-BE49-F238E27FC236}">
                <a16:creationId xmlns:a16="http://schemas.microsoft.com/office/drawing/2014/main" id="{847C1300-C9B0-416C-98B6-E58542D2AAE2}"/>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1" name="文本框 1">
            <a:extLst>
              <a:ext uri="{FF2B5EF4-FFF2-40B4-BE49-F238E27FC236}">
                <a16:creationId xmlns:a16="http://schemas.microsoft.com/office/drawing/2014/main" id="{8B467381-9224-441B-81FA-8B377ABBDF77}"/>
              </a:ext>
            </a:extLst>
          </p:cNvPr>
          <p:cNvSpPr txBox="1">
            <a:spLocks noChangeArrowheads="1"/>
          </p:cNvSpPr>
          <p:nvPr/>
        </p:nvSpPr>
        <p:spPr bwMode="auto">
          <a:xfrm>
            <a:off x="307975" y="4138613"/>
            <a:ext cx="115760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2400" dirty="0">
                <a:latin typeface="宋体" panose="02010600030101010101" pitchFamily="2" charset="-122"/>
                <a:ea typeface="宋体" panose="02010600030101010101" pitchFamily="2" charset="-122"/>
              </a:rPr>
              <a:t>则称  是  到  的</a:t>
            </a:r>
            <a:r>
              <a:rPr lang="zh-CN" altLang="en-US" sz="2400" b="1" dirty="0">
                <a:solidFill>
                  <a:srgbClr val="0070C0"/>
                </a:solidFill>
                <a:latin typeface="宋体" panose="02010600030101010101" pitchFamily="2" charset="-122"/>
                <a:ea typeface="宋体" panose="02010600030101010101" pitchFamily="2" charset="-122"/>
              </a:rPr>
              <a:t>同态</a:t>
            </a:r>
            <a:r>
              <a:rPr lang="zh-CN" altLang="en-US" sz="2400" dirty="0">
                <a:latin typeface="宋体" panose="02010600030101010101" pitchFamily="2" charset="-122"/>
                <a:ea typeface="宋体" panose="02010600030101010101" pitchFamily="2" charset="-122"/>
              </a:rPr>
              <a:t>，          称  为  在下的同态像。如果  是单射，则称之为单同态；如果  是满射，则称之为满同态。如果  是双射（也称一一映射），则称</a:t>
            </a:r>
            <a:r>
              <a:rPr lang="zh-CN" altLang="en-US" sz="2400" b="1" dirty="0">
                <a:solidFill>
                  <a:srgbClr val="002060"/>
                </a:solidFill>
                <a:latin typeface="宋体" panose="02010600030101010101" pitchFamily="2" charset="-122"/>
                <a:ea typeface="宋体" panose="02010600030101010101" pitchFamily="2" charset="-122"/>
              </a:rPr>
              <a:t>同构</a:t>
            </a:r>
            <a:r>
              <a:rPr lang="zh-CN" altLang="en-US" sz="2400" dirty="0">
                <a:latin typeface="宋体" panose="02010600030101010101" pitchFamily="2" charset="-122"/>
                <a:ea typeface="宋体" panose="02010600030101010101" pitchFamily="2" charset="-122"/>
              </a:rPr>
              <a:t>，此时称  和  是同构的，同构的两个代数系统结构上完全相同，因此有完全相同的性质。</a:t>
            </a:r>
          </a:p>
        </p:txBody>
      </p:sp>
      <p:graphicFrame>
        <p:nvGraphicFramePr>
          <p:cNvPr id="22" name="对象 -2147482567">
            <a:extLst>
              <a:ext uri="{FF2B5EF4-FFF2-40B4-BE49-F238E27FC236}">
                <a16:creationId xmlns:a16="http://schemas.microsoft.com/office/drawing/2014/main" id="{ACB6E508-3246-46E5-A551-5A8D855E834B}"/>
              </a:ext>
            </a:extLst>
          </p:cNvPr>
          <p:cNvGraphicFramePr>
            <a:graphicFrameLocks noChangeAspect="1"/>
          </p:cNvGraphicFramePr>
          <p:nvPr>
            <p:extLst>
              <p:ext uri="{D42A27DB-BD31-4B8C-83A1-F6EECF244321}">
                <p14:modId xmlns:p14="http://schemas.microsoft.com/office/powerpoint/2010/main" val="655073953"/>
              </p:ext>
            </p:extLst>
          </p:nvPr>
        </p:nvGraphicFramePr>
        <p:xfrm>
          <a:off x="2415865" y="811039"/>
          <a:ext cx="1711325" cy="431800"/>
        </p:xfrm>
        <a:graphic>
          <a:graphicData uri="http://schemas.openxmlformats.org/presentationml/2006/ole">
            <mc:AlternateContent xmlns:mc="http://schemas.openxmlformats.org/markup-compatibility/2006">
              <mc:Choice xmlns:v="urn:schemas-microsoft-com:vml" Requires="v">
                <p:oleObj spid="_x0000_s201982" r:id="rId3" imgW="977476" imgH="253890" progId="Equation.DSMT4">
                  <p:embed/>
                </p:oleObj>
              </mc:Choice>
              <mc:Fallback>
                <p:oleObj r:id="rId3" imgW="977476" imgH="253890" progId="Equation.DSMT4">
                  <p:embed/>
                  <p:pic>
                    <p:nvPicPr>
                      <p:cNvPr id="13338" name="对象 -2147482567">
                        <a:extLst>
                          <a:ext uri="{FF2B5EF4-FFF2-40B4-BE49-F238E27FC236}">
                            <a16:creationId xmlns:a16="http://schemas.microsoft.com/office/drawing/2014/main" id="{D36608B5-EC47-4395-8041-AD96431FE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865" y="811039"/>
                        <a:ext cx="1711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566">
            <a:extLst>
              <a:ext uri="{FF2B5EF4-FFF2-40B4-BE49-F238E27FC236}">
                <a16:creationId xmlns:a16="http://schemas.microsoft.com/office/drawing/2014/main" id="{744D493C-990A-40F4-A5CB-C1486B10783D}"/>
              </a:ext>
            </a:extLst>
          </p:cNvPr>
          <p:cNvGraphicFramePr>
            <a:graphicFrameLocks noChangeAspect="1"/>
          </p:cNvGraphicFramePr>
          <p:nvPr>
            <p:extLst>
              <p:ext uri="{D42A27DB-BD31-4B8C-83A1-F6EECF244321}">
                <p14:modId xmlns:p14="http://schemas.microsoft.com/office/powerpoint/2010/main" val="1228373746"/>
              </p:ext>
            </p:extLst>
          </p:nvPr>
        </p:nvGraphicFramePr>
        <p:xfrm>
          <a:off x="4282765" y="780633"/>
          <a:ext cx="2082800" cy="433388"/>
        </p:xfrm>
        <a:graphic>
          <a:graphicData uri="http://schemas.openxmlformats.org/presentationml/2006/ole">
            <mc:AlternateContent xmlns:mc="http://schemas.openxmlformats.org/markup-compatibility/2006">
              <mc:Choice xmlns:v="urn:schemas-microsoft-com:vml" Requires="v">
                <p:oleObj spid="_x0000_s201983" r:id="rId5" imgW="1193800" imgH="254000" progId="Equation.DSMT4">
                  <p:embed/>
                </p:oleObj>
              </mc:Choice>
              <mc:Fallback>
                <p:oleObj r:id="rId5" imgW="1193800" imgH="254000" progId="Equation.DSMT4">
                  <p:embed/>
                  <p:pic>
                    <p:nvPicPr>
                      <p:cNvPr id="13339" name="对象 -2147482566">
                        <a:extLst>
                          <a:ext uri="{FF2B5EF4-FFF2-40B4-BE49-F238E27FC236}">
                            <a16:creationId xmlns:a16="http://schemas.microsoft.com/office/drawing/2014/main" id="{C7A9F822-8AB8-4F6A-BC8E-966C397C7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2765" y="780633"/>
                        <a:ext cx="2082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565">
            <a:extLst>
              <a:ext uri="{FF2B5EF4-FFF2-40B4-BE49-F238E27FC236}">
                <a16:creationId xmlns:a16="http://schemas.microsoft.com/office/drawing/2014/main" id="{1A7CC108-4891-481E-B788-E3C9641B283F}"/>
              </a:ext>
            </a:extLst>
          </p:cNvPr>
          <p:cNvGraphicFramePr>
            <a:graphicFrameLocks noChangeAspect="1"/>
          </p:cNvGraphicFramePr>
          <p:nvPr>
            <p:extLst>
              <p:ext uri="{D42A27DB-BD31-4B8C-83A1-F6EECF244321}">
                <p14:modId xmlns:p14="http://schemas.microsoft.com/office/powerpoint/2010/main" val="2418037987"/>
              </p:ext>
            </p:extLst>
          </p:nvPr>
        </p:nvGraphicFramePr>
        <p:xfrm>
          <a:off x="11214100" y="801688"/>
          <a:ext cx="381000" cy="361950"/>
        </p:xfrm>
        <a:graphic>
          <a:graphicData uri="http://schemas.openxmlformats.org/presentationml/2006/ole">
            <mc:AlternateContent xmlns:mc="http://schemas.openxmlformats.org/markup-compatibility/2006">
              <mc:Choice xmlns:v="urn:schemas-microsoft-com:vml" Requires="v">
                <p:oleObj spid="_x0000_s201984" name="Equation" r:id="rId7" imgW="152280" imgH="203040" progId="Equation.DSMT4">
                  <p:embed/>
                </p:oleObj>
              </mc:Choice>
              <mc:Fallback>
                <p:oleObj name="Equation" r:id="rId7" imgW="152280" imgH="203040" progId="Equation.DSMT4">
                  <p:embed/>
                  <p:pic>
                    <p:nvPicPr>
                      <p:cNvPr id="13340" name="对象 -2147482565">
                        <a:extLst>
                          <a:ext uri="{FF2B5EF4-FFF2-40B4-BE49-F238E27FC236}">
                            <a16:creationId xmlns:a16="http://schemas.microsoft.com/office/drawing/2014/main" id="{13E8BD28-DA33-4B9E-B4B4-24DDF03FB883}"/>
                          </a:ext>
                        </a:extLst>
                      </p:cNvPr>
                      <p:cNvPicPr>
                        <a:picLocks noChangeAspect="1" noChangeArrowheads="1"/>
                      </p:cNvPicPr>
                      <p:nvPr/>
                    </p:nvPicPr>
                    <p:blipFill>
                      <a:blip r:embed="rId8"/>
                      <a:srcRect/>
                      <a:stretch>
                        <a:fillRect/>
                      </a:stretch>
                    </p:blipFill>
                    <p:spPr bwMode="auto">
                      <a:xfrm>
                        <a:off x="11214100" y="801688"/>
                        <a:ext cx="381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564">
            <a:extLst>
              <a:ext uri="{FF2B5EF4-FFF2-40B4-BE49-F238E27FC236}">
                <a16:creationId xmlns:a16="http://schemas.microsoft.com/office/drawing/2014/main" id="{7F50B6A3-E854-42CF-8538-9DCC9EED1ECE}"/>
              </a:ext>
            </a:extLst>
          </p:cNvPr>
          <p:cNvGraphicFramePr>
            <a:graphicFrameLocks noChangeAspect="1"/>
          </p:cNvGraphicFramePr>
          <p:nvPr>
            <p:extLst>
              <p:ext uri="{D42A27DB-BD31-4B8C-83A1-F6EECF244321}">
                <p14:modId xmlns:p14="http://schemas.microsoft.com/office/powerpoint/2010/main" val="3684714014"/>
              </p:ext>
            </p:extLst>
          </p:nvPr>
        </p:nvGraphicFramePr>
        <p:xfrm>
          <a:off x="1196975" y="1985963"/>
          <a:ext cx="1692275" cy="411162"/>
        </p:xfrm>
        <a:graphic>
          <a:graphicData uri="http://schemas.openxmlformats.org/presentationml/2006/ole">
            <mc:AlternateContent xmlns:mc="http://schemas.openxmlformats.org/markup-compatibility/2006">
              <mc:Choice xmlns:v="urn:schemas-microsoft-com:vml" Requires="v">
                <p:oleObj spid="_x0000_s201985" name="Equation" r:id="rId9" imgW="672840" imgH="203040" progId="Equation.DSMT4">
                  <p:embed/>
                </p:oleObj>
              </mc:Choice>
              <mc:Fallback>
                <p:oleObj name="Equation" r:id="rId9" imgW="672840" imgH="203040" progId="Equation.DSMT4">
                  <p:embed/>
                  <p:pic>
                    <p:nvPicPr>
                      <p:cNvPr id="13341" name="对象 -2147482564">
                        <a:extLst>
                          <a:ext uri="{FF2B5EF4-FFF2-40B4-BE49-F238E27FC236}">
                            <a16:creationId xmlns:a16="http://schemas.microsoft.com/office/drawing/2014/main" id="{3D062D06-AEBE-4E12-A1B6-99B8C21D5E6C}"/>
                          </a:ext>
                        </a:extLst>
                      </p:cNvPr>
                      <p:cNvPicPr>
                        <a:picLocks noChangeAspect="1" noChangeArrowheads="1"/>
                      </p:cNvPicPr>
                      <p:nvPr/>
                    </p:nvPicPr>
                    <p:blipFill>
                      <a:blip r:embed="rId10"/>
                      <a:srcRect/>
                      <a:stretch>
                        <a:fillRect/>
                      </a:stretch>
                    </p:blipFill>
                    <p:spPr bwMode="auto">
                      <a:xfrm>
                        <a:off x="1196975" y="1985963"/>
                        <a:ext cx="16922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563">
            <a:extLst>
              <a:ext uri="{FF2B5EF4-FFF2-40B4-BE49-F238E27FC236}">
                <a16:creationId xmlns:a16="http://schemas.microsoft.com/office/drawing/2014/main" id="{911D4CF0-ABAD-4D38-8B75-302749C45DDD}"/>
              </a:ext>
            </a:extLst>
          </p:cNvPr>
          <p:cNvGraphicFramePr>
            <a:graphicFrameLocks noChangeAspect="1"/>
          </p:cNvGraphicFramePr>
          <p:nvPr>
            <p:extLst>
              <p:ext uri="{D42A27DB-BD31-4B8C-83A1-F6EECF244321}">
                <p14:modId xmlns:p14="http://schemas.microsoft.com/office/powerpoint/2010/main" val="1640170893"/>
              </p:ext>
            </p:extLst>
          </p:nvPr>
        </p:nvGraphicFramePr>
        <p:xfrm>
          <a:off x="1162050" y="2505075"/>
          <a:ext cx="4125913" cy="455613"/>
        </p:xfrm>
        <a:graphic>
          <a:graphicData uri="http://schemas.openxmlformats.org/presentationml/2006/ole">
            <mc:AlternateContent xmlns:mc="http://schemas.openxmlformats.org/markup-compatibility/2006">
              <mc:Choice xmlns:v="urn:schemas-microsoft-com:vml" Requires="v">
                <p:oleObj spid="_x0000_s201986" name="Equation" r:id="rId11" imgW="2374560" imgH="253800" progId="Equation.DSMT4">
                  <p:embed/>
                </p:oleObj>
              </mc:Choice>
              <mc:Fallback>
                <p:oleObj name="Equation" r:id="rId11" imgW="2374560" imgH="253800" progId="Equation.DSMT4">
                  <p:embed/>
                  <p:pic>
                    <p:nvPicPr>
                      <p:cNvPr id="13342" name="对象 -2147482563">
                        <a:extLst>
                          <a:ext uri="{FF2B5EF4-FFF2-40B4-BE49-F238E27FC236}">
                            <a16:creationId xmlns:a16="http://schemas.microsoft.com/office/drawing/2014/main" id="{12F90C47-85B6-4E60-906E-FFED80BF8BD3}"/>
                          </a:ext>
                        </a:extLst>
                      </p:cNvPr>
                      <p:cNvPicPr>
                        <a:picLocks noChangeAspect="1" noChangeArrowheads="1"/>
                      </p:cNvPicPr>
                      <p:nvPr/>
                    </p:nvPicPr>
                    <p:blipFill>
                      <a:blip r:embed="rId12"/>
                      <a:srcRect/>
                      <a:stretch>
                        <a:fillRect/>
                      </a:stretch>
                    </p:blipFill>
                    <p:spPr bwMode="auto">
                      <a:xfrm>
                        <a:off x="1162050" y="2505075"/>
                        <a:ext cx="41259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562">
            <a:extLst>
              <a:ext uri="{FF2B5EF4-FFF2-40B4-BE49-F238E27FC236}">
                <a16:creationId xmlns:a16="http://schemas.microsoft.com/office/drawing/2014/main" id="{17A42175-BF63-498A-B6CF-CCEA529F27FF}"/>
              </a:ext>
            </a:extLst>
          </p:cNvPr>
          <p:cNvGraphicFramePr>
            <a:graphicFrameLocks noChangeAspect="1"/>
          </p:cNvGraphicFramePr>
          <p:nvPr>
            <p:extLst>
              <p:ext uri="{D42A27DB-BD31-4B8C-83A1-F6EECF244321}">
                <p14:modId xmlns:p14="http://schemas.microsoft.com/office/powerpoint/2010/main" val="901253772"/>
              </p:ext>
            </p:extLst>
          </p:nvPr>
        </p:nvGraphicFramePr>
        <p:xfrm>
          <a:off x="1228725" y="3028950"/>
          <a:ext cx="3430588" cy="452438"/>
        </p:xfrm>
        <a:graphic>
          <a:graphicData uri="http://schemas.openxmlformats.org/presentationml/2006/ole">
            <mc:AlternateContent xmlns:mc="http://schemas.openxmlformats.org/markup-compatibility/2006">
              <mc:Choice xmlns:v="urn:schemas-microsoft-com:vml" Requires="v">
                <p:oleObj spid="_x0000_s201987" name="Equation" r:id="rId13" imgW="1790640" imgH="253800" progId="Equation.DSMT4">
                  <p:embed/>
                </p:oleObj>
              </mc:Choice>
              <mc:Fallback>
                <p:oleObj name="Equation" r:id="rId13" imgW="1790640" imgH="253800" progId="Equation.DSMT4">
                  <p:embed/>
                  <p:pic>
                    <p:nvPicPr>
                      <p:cNvPr id="13343" name="对象 -2147482562">
                        <a:extLst>
                          <a:ext uri="{FF2B5EF4-FFF2-40B4-BE49-F238E27FC236}">
                            <a16:creationId xmlns:a16="http://schemas.microsoft.com/office/drawing/2014/main" id="{46CD9FE6-2CEE-4878-95D6-4B75784517F9}"/>
                          </a:ext>
                        </a:extLst>
                      </p:cNvPr>
                      <p:cNvPicPr>
                        <a:picLocks noChangeAspect="1" noChangeArrowheads="1"/>
                      </p:cNvPicPr>
                      <p:nvPr/>
                    </p:nvPicPr>
                    <p:blipFill>
                      <a:blip r:embed="rId14"/>
                      <a:srcRect/>
                      <a:stretch>
                        <a:fillRect/>
                      </a:stretch>
                    </p:blipFill>
                    <p:spPr bwMode="auto">
                      <a:xfrm>
                        <a:off x="1228725" y="3028950"/>
                        <a:ext cx="34305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561">
            <a:extLst>
              <a:ext uri="{FF2B5EF4-FFF2-40B4-BE49-F238E27FC236}">
                <a16:creationId xmlns:a16="http://schemas.microsoft.com/office/drawing/2014/main" id="{CE4A5065-67A1-486F-AB7A-41108C5B3C84}"/>
              </a:ext>
            </a:extLst>
          </p:cNvPr>
          <p:cNvGraphicFramePr>
            <a:graphicFrameLocks noChangeAspect="1"/>
          </p:cNvGraphicFramePr>
          <p:nvPr>
            <p:extLst>
              <p:ext uri="{D42A27DB-BD31-4B8C-83A1-F6EECF244321}">
                <p14:modId xmlns:p14="http://schemas.microsoft.com/office/powerpoint/2010/main" val="1781540554"/>
              </p:ext>
            </p:extLst>
          </p:nvPr>
        </p:nvGraphicFramePr>
        <p:xfrm>
          <a:off x="1204913" y="3594100"/>
          <a:ext cx="1184275" cy="431800"/>
        </p:xfrm>
        <a:graphic>
          <a:graphicData uri="http://schemas.openxmlformats.org/presentationml/2006/ole">
            <mc:AlternateContent xmlns:mc="http://schemas.openxmlformats.org/markup-compatibility/2006">
              <mc:Choice xmlns:v="urn:schemas-microsoft-com:vml" Requires="v">
                <p:oleObj spid="_x0000_s201988" name="Equation" r:id="rId15" imgW="634680" imgH="253800" progId="Equation.DSMT4">
                  <p:embed/>
                </p:oleObj>
              </mc:Choice>
              <mc:Fallback>
                <p:oleObj name="Equation" r:id="rId15" imgW="634680" imgH="253800" progId="Equation.DSMT4">
                  <p:embed/>
                  <p:pic>
                    <p:nvPicPr>
                      <p:cNvPr id="13344" name="对象 -2147482561">
                        <a:extLst>
                          <a:ext uri="{FF2B5EF4-FFF2-40B4-BE49-F238E27FC236}">
                            <a16:creationId xmlns:a16="http://schemas.microsoft.com/office/drawing/2014/main" id="{373DA57D-0073-4AEA-A510-FC52DAC54B56}"/>
                          </a:ext>
                        </a:extLst>
                      </p:cNvPr>
                      <p:cNvPicPr>
                        <a:picLocks noChangeAspect="1" noChangeArrowheads="1"/>
                      </p:cNvPicPr>
                      <p:nvPr/>
                    </p:nvPicPr>
                    <p:blipFill>
                      <a:blip r:embed="rId16"/>
                      <a:srcRect/>
                      <a:stretch>
                        <a:fillRect/>
                      </a:stretch>
                    </p:blipFill>
                    <p:spPr bwMode="auto">
                      <a:xfrm>
                        <a:off x="1204913" y="3594100"/>
                        <a:ext cx="11842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560">
            <a:extLst>
              <a:ext uri="{FF2B5EF4-FFF2-40B4-BE49-F238E27FC236}">
                <a16:creationId xmlns:a16="http://schemas.microsoft.com/office/drawing/2014/main" id="{3A6EBFD8-5DAD-4879-873D-FEDE96563010}"/>
              </a:ext>
            </a:extLst>
          </p:cNvPr>
          <p:cNvGraphicFramePr>
            <a:graphicFrameLocks noChangeAspect="1"/>
          </p:cNvGraphicFramePr>
          <p:nvPr>
            <p:extLst>
              <p:ext uri="{D42A27DB-BD31-4B8C-83A1-F6EECF244321}">
                <p14:modId xmlns:p14="http://schemas.microsoft.com/office/powerpoint/2010/main" val="500976971"/>
              </p:ext>
            </p:extLst>
          </p:nvPr>
        </p:nvGraphicFramePr>
        <p:xfrm>
          <a:off x="1498600" y="4198938"/>
          <a:ext cx="303213" cy="360362"/>
        </p:xfrm>
        <a:graphic>
          <a:graphicData uri="http://schemas.openxmlformats.org/presentationml/2006/ole">
            <mc:AlternateContent xmlns:mc="http://schemas.openxmlformats.org/markup-compatibility/2006">
              <mc:Choice xmlns:v="urn:schemas-microsoft-com:vml" Requires="v">
                <p:oleObj spid="_x0000_s201989" name="Equation" r:id="rId17" imgW="152280" imgH="203040" progId="Equation.DSMT4">
                  <p:embed/>
                </p:oleObj>
              </mc:Choice>
              <mc:Fallback>
                <p:oleObj name="Equation" r:id="rId17" imgW="152280" imgH="203040" progId="Equation.DSMT4">
                  <p:embed/>
                  <p:pic>
                    <p:nvPicPr>
                      <p:cNvPr id="13345" name="对象 -2147482560">
                        <a:extLst>
                          <a:ext uri="{FF2B5EF4-FFF2-40B4-BE49-F238E27FC236}">
                            <a16:creationId xmlns:a16="http://schemas.microsoft.com/office/drawing/2014/main" id="{3D514AC2-964E-4338-B529-F63765197489}"/>
                          </a:ext>
                        </a:extLst>
                      </p:cNvPr>
                      <p:cNvPicPr>
                        <a:picLocks noChangeAspect="1" noChangeArrowheads="1"/>
                      </p:cNvPicPr>
                      <p:nvPr/>
                    </p:nvPicPr>
                    <p:blipFill>
                      <a:blip r:embed="rId18"/>
                      <a:srcRect/>
                      <a:stretch>
                        <a:fillRect/>
                      </a:stretch>
                    </p:blipFill>
                    <p:spPr bwMode="auto">
                      <a:xfrm>
                        <a:off x="1498600" y="4198938"/>
                        <a:ext cx="3032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559">
            <a:extLst>
              <a:ext uri="{FF2B5EF4-FFF2-40B4-BE49-F238E27FC236}">
                <a16:creationId xmlns:a16="http://schemas.microsoft.com/office/drawing/2014/main" id="{08F49086-4057-417C-908B-180C3060995C}"/>
              </a:ext>
            </a:extLst>
          </p:cNvPr>
          <p:cNvGraphicFramePr>
            <a:graphicFrameLocks noChangeAspect="1"/>
          </p:cNvGraphicFramePr>
          <p:nvPr/>
        </p:nvGraphicFramePr>
        <p:xfrm>
          <a:off x="6046788" y="4233863"/>
          <a:ext cx="292100" cy="317500"/>
        </p:xfrm>
        <a:graphic>
          <a:graphicData uri="http://schemas.openxmlformats.org/presentationml/2006/ole">
            <mc:AlternateContent xmlns:mc="http://schemas.openxmlformats.org/markup-compatibility/2006">
              <mc:Choice xmlns:v="urn:schemas-microsoft-com:vml" Requires="v">
                <p:oleObj spid="_x0000_s201990" r:id="rId19" imgW="152268" imgH="164957" progId="Equation.DSMT4">
                  <p:embed/>
                </p:oleObj>
              </mc:Choice>
              <mc:Fallback>
                <p:oleObj r:id="rId19" imgW="152268" imgH="164957" progId="Equation.DSMT4">
                  <p:embed/>
                  <p:pic>
                    <p:nvPicPr>
                      <p:cNvPr id="13346" name="对象 -2147482559">
                        <a:extLst>
                          <a:ext uri="{FF2B5EF4-FFF2-40B4-BE49-F238E27FC236}">
                            <a16:creationId xmlns:a16="http://schemas.microsoft.com/office/drawing/2014/main" id="{9EB27A92-C150-463E-AE2E-5CD25CF42F9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46788" y="4233863"/>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558">
            <a:extLst>
              <a:ext uri="{FF2B5EF4-FFF2-40B4-BE49-F238E27FC236}">
                <a16:creationId xmlns:a16="http://schemas.microsoft.com/office/drawing/2014/main" id="{6BDAF724-4D24-4282-88CA-B25F2CA1A464}"/>
              </a:ext>
            </a:extLst>
          </p:cNvPr>
          <p:cNvGraphicFramePr>
            <a:graphicFrameLocks noChangeAspect="1"/>
          </p:cNvGraphicFramePr>
          <p:nvPr/>
        </p:nvGraphicFramePr>
        <p:xfrm>
          <a:off x="2690813" y="4233863"/>
          <a:ext cx="317500" cy="317500"/>
        </p:xfrm>
        <a:graphic>
          <a:graphicData uri="http://schemas.openxmlformats.org/presentationml/2006/ole">
            <mc:AlternateContent xmlns:mc="http://schemas.openxmlformats.org/markup-compatibility/2006">
              <mc:Choice xmlns:v="urn:schemas-microsoft-com:vml" Requires="v">
                <p:oleObj spid="_x0000_s201991" r:id="rId21" imgW="177492" imgH="164814" progId="Equation.DSMT4">
                  <p:embed/>
                </p:oleObj>
              </mc:Choice>
              <mc:Fallback>
                <p:oleObj r:id="rId21" imgW="177492" imgH="164814" progId="Equation.DSMT4">
                  <p:embed/>
                  <p:pic>
                    <p:nvPicPr>
                      <p:cNvPr id="13347" name="对象 -2147482558">
                        <a:extLst>
                          <a:ext uri="{FF2B5EF4-FFF2-40B4-BE49-F238E27FC236}">
                            <a16:creationId xmlns:a16="http://schemas.microsoft.com/office/drawing/2014/main" id="{54F2E8FB-1480-4E89-A838-839DE0E84F7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0813" y="4233863"/>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557">
            <a:extLst>
              <a:ext uri="{FF2B5EF4-FFF2-40B4-BE49-F238E27FC236}">
                <a16:creationId xmlns:a16="http://schemas.microsoft.com/office/drawing/2014/main" id="{DDDDD8EC-2000-4DA6-AE27-90E8C97F2489}"/>
              </a:ext>
            </a:extLst>
          </p:cNvPr>
          <p:cNvGraphicFramePr>
            <a:graphicFrameLocks noChangeAspect="1"/>
          </p:cNvGraphicFramePr>
          <p:nvPr>
            <p:extLst>
              <p:ext uri="{D42A27DB-BD31-4B8C-83A1-F6EECF244321}">
                <p14:modId xmlns:p14="http://schemas.microsoft.com/office/powerpoint/2010/main" val="3789812312"/>
              </p:ext>
            </p:extLst>
          </p:nvPr>
        </p:nvGraphicFramePr>
        <p:xfrm>
          <a:off x="4070350" y="4208463"/>
          <a:ext cx="1577975" cy="360362"/>
        </p:xfrm>
        <a:graphic>
          <a:graphicData uri="http://schemas.openxmlformats.org/presentationml/2006/ole">
            <mc:AlternateContent xmlns:mc="http://schemas.openxmlformats.org/markup-compatibility/2006">
              <mc:Choice xmlns:v="urn:schemas-microsoft-com:vml" Requires="v">
                <p:oleObj spid="_x0000_s201992" name="Equation" r:id="rId23" imgW="1079280" imgH="253800" progId="Equation.DSMT4">
                  <p:embed/>
                </p:oleObj>
              </mc:Choice>
              <mc:Fallback>
                <p:oleObj name="Equation" r:id="rId23" imgW="1079280" imgH="253800" progId="Equation.DSMT4">
                  <p:embed/>
                  <p:pic>
                    <p:nvPicPr>
                      <p:cNvPr id="13348" name="对象 -2147482557">
                        <a:extLst>
                          <a:ext uri="{FF2B5EF4-FFF2-40B4-BE49-F238E27FC236}">
                            <a16:creationId xmlns:a16="http://schemas.microsoft.com/office/drawing/2014/main" id="{8CB0DD91-EBEA-4A51-8CD2-749732AAE934}"/>
                          </a:ext>
                        </a:extLst>
                      </p:cNvPr>
                      <p:cNvPicPr>
                        <a:picLocks noChangeAspect="1" noChangeArrowheads="1"/>
                      </p:cNvPicPr>
                      <p:nvPr/>
                    </p:nvPicPr>
                    <p:blipFill>
                      <a:blip r:embed="rId24"/>
                      <a:srcRect/>
                      <a:stretch>
                        <a:fillRect/>
                      </a:stretch>
                    </p:blipFill>
                    <p:spPr bwMode="auto">
                      <a:xfrm>
                        <a:off x="4070350" y="4208463"/>
                        <a:ext cx="15779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556">
            <a:extLst>
              <a:ext uri="{FF2B5EF4-FFF2-40B4-BE49-F238E27FC236}">
                <a16:creationId xmlns:a16="http://schemas.microsoft.com/office/drawing/2014/main" id="{7B3E7E44-4F7D-402C-A181-93C645B456BB}"/>
              </a:ext>
            </a:extLst>
          </p:cNvPr>
          <p:cNvGraphicFramePr>
            <a:graphicFrameLocks noChangeAspect="1"/>
          </p:cNvGraphicFramePr>
          <p:nvPr/>
        </p:nvGraphicFramePr>
        <p:xfrm>
          <a:off x="2041525" y="4221163"/>
          <a:ext cx="384175" cy="317500"/>
        </p:xfrm>
        <a:graphic>
          <a:graphicData uri="http://schemas.openxmlformats.org/presentationml/2006/ole">
            <mc:AlternateContent xmlns:mc="http://schemas.openxmlformats.org/markup-compatibility/2006">
              <mc:Choice xmlns:v="urn:schemas-microsoft-com:vml" Requires="v">
                <p:oleObj spid="_x0000_s201993" r:id="rId25" imgW="152268" imgH="164957" progId="Equation.DSMT4">
                  <p:embed/>
                </p:oleObj>
              </mc:Choice>
              <mc:Fallback>
                <p:oleObj r:id="rId25" imgW="152268" imgH="164957" progId="Equation.DSMT4">
                  <p:embed/>
                  <p:pic>
                    <p:nvPicPr>
                      <p:cNvPr id="13349" name="对象 -2147482556">
                        <a:extLst>
                          <a:ext uri="{FF2B5EF4-FFF2-40B4-BE49-F238E27FC236}">
                            <a16:creationId xmlns:a16="http://schemas.microsoft.com/office/drawing/2014/main" id="{CB4528B1-6057-40D7-A0D2-4A0A411483F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41525" y="4221163"/>
                        <a:ext cx="3841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560">
            <a:extLst>
              <a:ext uri="{FF2B5EF4-FFF2-40B4-BE49-F238E27FC236}">
                <a16:creationId xmlns:a16="http://schemas.microsoft.com/office/drawing/2014/main" id="{6FD8B89A-2C41-417B-BFFA-FC439FA7631B}"/>
              </a:ext>
            </a:extLst>
          </p:cNvPr>
          <p:cNvGraphicFramePr>
            <a:graphicFrameLocks noChangeAspect="1"/>
          </p:cNvGraphicFramePr>
          <p:nvPr>
            <p:extLst>
              <p:ext uri="{D42A27DB-BD31-4B8C-83A1-F6EECF244321}">
                <p14:modId xmlns:p14="http://schemas.microsoft.com/office/powerpoint/2010/main" val="2857760019"/>
              </p:ext>
            </p:extLst>
          </p:nvPr>
        </p:nvGraphicFramePr>
        <p:xfrm>
          <a:off x="6657975" y="4211638"/>
          <a:ext cx="300038" cy="360362"/>
        </p:xfrm>
        <a:graphic>
          <a:graphicData uri="http://schemas.openxmlformats.org/presentationml/2006/ole">
            <mc:AlternateContent xmlns:mc="http://schemas.openxmlformats.org/markup-compatibility/2006">
              <mc:Choice xmlns:v="urn:schemas-microsoft-com:vml" Requires="v">
                <p:oleObj spid="_x0000_s201994" name="Equation" r:id="rId27" imgW="152280" imgH="203040" progId="Equation.DSMT4">
                  <p:embed/>
                </p:oleObj>
              </mc:Choice>
              <mc:Fallback>
                <p:oleObj name="Equation" r:id="rId27" imgW="152280" imgH="203040" progId="Equation.DSMT4">
                  <p:embed/>
                  <p:pic>
                    <p:nvPicPr>
                      <p:cNvPr id="13350" name="对象 -2147482560">
                        <a:extLst>
                          <a:ext uri="{FF2B5EF4-FFF2-40B4-BE49-F238E27FC236}">
                            <a16:creationId xmlns:a16="http://schemas.microsoft.com/office/drawing/2014/main" id="{BDDB48FB-6E71-4382-821B-6EB3EC3D5B6F}"/>
                          </a:ext>
                        </a:extLst>
                      </p:cNvPr>
                      <p:cNvPicPr>
                        <a:picLocks noChangeAspect="1" noChangeArrowheads="1"/>
                      </p:cNvPicPr>
                      <p:nvPr/>
                    </p:nvPicPr>
                    <p:blipFill>
                      <a:blip r:embed="rId28"/>
                      <a:srcRect/>
                      <a:stretch>
                        <a:fillRect/>
                      </a:stretch>
                    </p:blipFill>
                    <p:spPr bwMode="auto">
                      <a:xfrm>
                        <a:off x="6657975" y="4211638"/>
                        <a:ext cx="3000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560">
            <a:extLst>
              <a:ext uri="{FF2B5EF4-FFF2-40B4-BE49-F238E27FC236}">
                <a16:creationId xmlns:a16="http://schemas.microsoft.com/office/drawing/2014/main" id="{884A9321-CBFE-410D-A2AA-72B9DD9693B1}"/>
              </a:ext>
            </a:extLst>
          </p:cNvPr>
          <p:cNvGraphicFramePr>
            <a:graphicFrameLocks noChangeAspect="1"/>
          </p:cNvGraphicFramePr>
          <p:nvPr>
            <p:extLst>
              <p:ext uri="{D42A27DB-BD31-4B8C-83A1-F6EECF244321}">
                <p14:modId xmlns:p14="http://schemas.microsoft.com/office/powerpoint/2010/main" val="4010349907"/>
              </p:ext>
            </p:extLst>
          </p:nvPr>
        </p:nvGraphicFramePr>
        <p:xfrm>
          <a:off x="9729788" y="4152900"/>
          <a:ext cx="300037" cy="360363"/>
        </p:xfrm>
        <a:graphic>
          <a:graphicData uri="http://schemas.openxmlformats.org/presentationml/2006/ole">
            <mc:AlternateContent xmlns:mc="http://schemas.openxmlformats.org/markup-compatibility/2006">
              <mc:Choice xmlns:v="urn:schemas-microsoft-com:vml" Requires="v">
                <p:oleObj spid="_x0000_s201995" name="Equation" r:id="rId29" imgW="152280" imgH="203040" progId="Equation.DSMT4">
                  <p:embed/>
                </p:oleObj>
              </mc:Choice>
              <mc:Fallback>
                <p:oleObj name="Equation" r:id="rId29" imgW="152280" imgH="203040" progId="Equation.DSMT4">
                  <p:embed/>
                  <p:pic>
                    <p:nvPicPr>
                      <p:cNvPr id="13351" name="对象 -2147482560">
                        <a:extLst>
                          <a:ext uri="{FF2B5EF4-FFF2-40B4-BE49-F238E27FC236}">
                            <a16:creationId xmlns:a16="http://schemas.microsoft.com/office/drawing/2014/main" id="{6BCB467C-DFC7-47BC-B983-8AF56C3BFDCF}"/>
                          </a:ext>
                        </a:extLst>
                      </p:cNvPr>
                      <p:cNvPicPr>
                        <a:picLocks noChangeAspect="1" noChangeArrowheads="1"/>
                      </p:cNvPicPr>
                      <p:nvPr/>
                    </p:nvPicPr>
                    <p:blipFill>
                      <a:blip r:embed="rId30"/>
                      <a:srcRect/>
                      <a:stretch>
                        <a:fillRect/>
                      </a:stretch>
                    </p:blipFill>
                    <p:spPr bwMode="auto">
                      <a:xfrm>
                        <a:off x="9729788" y="4152900"/>
                        <a:ext cx="3000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556">
            <a:extLst>
              <a:ext uri="{FF2B5EF4-FFF2-40B4-BE49-F238E27FC236}">
                <a16:creationId xmlns:a16="http://schemas.microsoft.com/office/drawing/2014/main" id="{BFB05D64-712B-42DA-AAAA-0079DA06E0B3}"/>
              </a:ext>
            </a:extLst>
          </p:cNvPr>
          <p:cNvGraphicFramePr>
            <a:graphicFrameLocks noChangeAspect="1"/>
          </p:cNvGraphicFramePr>
          <p:nvPr>
            <p:extLst>
              <p:ext uri="{D42A27DB-BD31-4B8C-83A1-F6EECF244321}">
                <p14:modId xmlns:p14="http://schemas.microsoft.com/office/powerpoint/2010/main" val="1238899901"/>
              </p:ext>
            </p:extLst>
          </p:nvPr>
        </p:nvGraphicFramePr>
        <p:xfrm>
          <a:off x="2839243" y="4900613"/>
          <a:ext cx="385763" cy="315913"/>
        </p:xfrm>
        <a:graphic>
          <a:graphicData uri="http://schemas.openxmlformats.org/presentationml/2006/ole">
            <mc:AlternateContent xmlns:mc="http://schemas.openxmlformats.org/markup-compatibility/2006">
              <mc:Choice xmlns:v="urn:schemas-microsoft-com:vml" Requires="v">
                <p:oleObj spid="_x0000_s201996" r:id="rId31" imgW="152268" imgH="164957" progId="Equation.DSMT4">
                  <p:embed/>
                </p:oleObj>
              </mc:Choice>
              <mc:Fallback>
                <p:oleObj r:id="rId31" imgW="152268" imgH="164957" progId="Equation.DSMT4">
                  <p:embed/>
                  <p:pic>
                    <p:nvPicPr>
                      <p:cNvPr id="13353" name="对象 -2147482556">
                        <a:extLst>
                          <a:ext uri="{FF2B5EF4-FFF2-40B4-BE49-F238E27FC236}">
                            <a16:creationId xmlns:a16="http://schemas.microsoft.com/office/drawing/2014/main" id="{DA92934C-1C55-40D7-9334-DCFBB7688EB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39243" y="4900613"/>
                        <a:ext cx="3857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558">
            <a:extLst>
              <a:ext uri="{FF2B5EF4-FFF2-40B4-BE49-F238E27FC236}">
                <a16:creationId xmlns:a16="http://schemas.microsoft.com/office/drawing/2014/main" id="{F595767B-7B20-410E-8468-9641CD64F0D5}"/>
              </a:ext>
            </a:extLst>
          </p:cNvPr>
          <p:cNvGraphicFramePr>
            <a:graphicFrameLocks noChangeAspect="1"/>
          </p:cNvGraphicFramePr>
          <p:nvPr>
            <p:extLst>
              <p:ext uri="{D42A27DB-BD31-4B8C-83A1-F6EECF244321}">
                <p14:modId xmlns:p14="http://schemas.microsoft.com/office/powerpoint/2010/main" val="1339838097"/>
              </p:ext>
            </p:extLst>
          </p:nvPr>
        </p:nvGraphicFramePr>
        <p:xfrm>
          <a:off x="3436144" y="4962525"/>
          <a:ext cx="317500" cy="315913"/>
        </p:xfrm>
        <a:graphic>
          <a:graphicData uri="http://schemas.openxmlformats.org/presentationml/2006/ole">
            <mc:AlternateContent xmlns:mc="http://schemas.openxmlformats.org/markup-compatibility/2006">
              <mc:Choice xmlns:v="urn:schemas-microsoft-com:vml" Requires="v">
                <p:oleObj spid="_x0000_s201997" r:id="rId32" imgW="177492" imgH="164814" progId="Equation.DSMT4">
                  <p:embed/>
                </p:oleObj>
              </mc:Choice>
              <mc:Fallback>
                <p:oleObj r:id="rId32" imgW="177492" imgH="164814" progId="Equation.DSMT4">
                  <p:embed/>
                  <p:pic>
                    <p:nvPicPr>
                      <p:cNvPr id="13354" name="对象 -2147482558">
                        <a:extLst>
                          <a:ext uri="{FF2B5EF4-FFF2-40B4-BE49-F238E27FC236}">
                            <a16:creationId xmlns:a16="http://schemas.microsoft.com/office/drawing/2014/main" id="{A757DDDB-D697-478B-B8FA-1F81FA059F5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36144" y="4962525"/>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39">
            <a:extLst>
              <a:ext uri="{FF2B5EF4-FFF2-40B4-BE49-F238E27FC236}">
                <a16:creationId xmlns:a16="http://schemas.microsoft.com/office/drawing/2014/main" id="{C0280A31-EBEB-4576-A72A-3715BB8E297F}"/>
              </a:ext>
            </a:extLst>
          </p:cNvPr>
          <p:cNvGraphicFramePr>
            <a:graphicFrameLocks noChangeAspect="1"/>
          </p:cNvGraphicFramePr>
          <p:nvPr>
            <p:extLst>
              <p:ext uri="{D42A27DB-BD31-4B8C-83A1-F6EECF244321}">
                <p14:modId xmlns:p14="http://schemas.microsoft.com/office/powerpoint/2010/main" val="3951819826"/>
              </p:ext>
            </p:extLst>
          </p:nvPr>
        </p:nvGraphicFramePr>
        <p:xfrm>
          <a:off x="3136107" y="4585494"/>
          <a:ext cx="300037" cy="360363"/>
        </p:xfrm>
        <a:graphic>
          <a:graphicData uri="http://schemas.openxmlformats.org/presentationml/2006/ole">
            <mc:AlternateContent xmlns:mc="http://schemas.openxmlformats.org/markup-compatibility/2006">
              <mc:Choice xmlns:v="urn:schemas-microsoft-com:vml" Requires="v">
                <p:oleObj spid="_x0000_s201998" name="Equation" r:id="rId33" imgW="300262" imgH="359653" progId="Equation.DSMT4">
                  <p:embed/>
                </p:oleObj>
              </mc:Choice>
              <mc:Fallback>
                <p:oleObj name="Equation" r:id="rId33" imgW="300262" imgH="359653" progId="Equation.DSMT4">
                  <p:embed/>
                  <p:pic>
                    <p:nvPicPr>
                      <p:cNvPr id="0" name=""/>
                      <p:cNvPicPr/>
                      <p:nvPr/>
                    </p:nvPicPr>
                    <p:blipFill>
                      <a:blip r:embed="rId34"/>
                      <a:stretch>
                        <a:fillRect/>
                      </a:stretch>
                    </p:blipFill>
                    <p:spPr>
                      <a:xfrm>
                        <a:off x="3136107" y="4585494"/>
                        <a:ext cx="300037" cy="360363"/>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196B01A2-F96A-4FBB-92E1-1019661AA0A8}"/>
              </a:ext>
            </a:extLst>
          </p:cNvPr>
          <p:cNvGraphicFramePr>
            <a:graphicFrameLocks noChangeAspect="1"/>
          </p:cNvGraphicFramePr>
          <p:nvPr>
            <p:extLst>
              <p:ext uri="{D42A27DB-BD31-4B8C-83A1-F6EECF244321}">
                <p14:modId xmlns:p14="http://schemas.microsoft.com/office/powerpoint/2010/main" val="1758474891"/>
              </p:ext>
            </p:extLst>
          </p:nvPr>
        </p:nvGraphicFramePr>
        <p:xfrm>
          <a:off x="7772400" y="4602162"/>
          <a:ext cx="300037" cy="360363"/>
        </p:xfrm>
        <a:graphic>
          <a:graphicData uri="http://schemas.openxmlformats.org/presentationml/2006/ole">
            <mc:AlternateContent xmlns:mc="http://schemas.openxmlformats.org/markup-compatibility/2006">
              <mc:Choice xmlns:v="urn:schemas-microsoft-com:vml" Requires="v">
                <p:oleObj spid="_x0000_s201999" name="Equation" r:id="rId35" imgW="300262" imgH="359653" progId="Equation.DSMT4">
                  <p:embed/>
                </p:oleObj>
              </mc:Choice>
              <mc:Fallback>
                <p:oleObj name="Equation" r:id="rId35" imgW="300262" imgH="359653" progId="Equation.DSMT4">
                  <p:embed/>
                  <p:pic>
                    <p:nvPicPr>
                      <p:cNvPr id="0" name=""/>
                      <p:cNvPicPr/>
                      <p:nvPr/>
                    </p:nvPicPr>
                    <p:blipFill>
                      <a:blip r:embed="rId36"/>
                      <a:stretch>
                        <a:fillRect/>
                      </a:stretch>
                    </p:blipFill>
                    <p:spPr>
                      <a:xfrm>
                        <a:off x="7772400" y="4602162"/>
                        <a:ext cx="300037" cy="360363"/>
                      </a:xfrm>
                      <a:prstGeom prst="rect">
                        <a:avLst/>
                      </a:prstGeom>
                    </p:spPr>
                  </p:pic>
                </p:oleObj>
              </mc:Fallback>
            </mc:AlternateContent>
          </a:graphicData>
        </a:graphic>
      </p:graphicFrame>
      <p:sp>
        <p:nvSpPr>
          <p:cNvPr id="43" name="标题 1">
            <a:extLst>
              <a:ext uri="{FF2B5EF4-FFF2-40B4-BE49-F238E27FC236}">
                <a16:creationId xmlns:a16="http://schemas.microsoft.com/office/drawing/2014/main" id="{2A8967DD-8CC6-4091-A41A-515F082376F9}"/>
              </a:ext>
            </a:extLst>
          </p:cNvPr>
          <p:cNvSpPr txBox="1">
            <a:spLocks/>
          </p:cNvSpPr>
          <p:nvPr/>
        </p:nvSpPr>
        <p:spPr bwMode="gray">
          <a:xfrm>
            <a:off x="461963" y="65291"/>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kern="0" dirty="0">
                <a:latin typeface="Times New Roman" panose="02020603050405020304" pitchFamily="18" charset="0"/>
                <a:ea typeface="宋体" panose="02010600030101010101" pitchFamily="2" charset="-122"/>
              </a:rPr>
              <a:t>代数系统的同态与同构</a:t>
            </a:r>
            <a:endParaRPr lang="zh-CN" altLang="en-US" kern="0" dirty="0"/>
          </a:p>
        </p:txBody>
      </p:sp>
      <p:pic>
        <p:nvPicPr>
          <p:cNvPr id="44" name="object 8">
            <a:extLst>
              <a:ext uri="{FF2B5EF4-FFF2-40B4-BE49-F238E27FC236}">
                <a16:creationId xmlns:a16="http://schemas.microsoft.com/office/drawing/2014/main" id="{6091E5E0-8714-44EB-A793-C72D8C3F9A85}"/>
              </a:ext>
            </a:extLst>
          </p:cNvPr>
          <p:cNvPicPr/>
          <p:nvPr/>
        </p:nvPicPr>
        <p:blipFill>
          <a:blip r:embed="rId37" cstate="print"/>
          <a:stretch>
            <a:fillRect/>
          </a:stretch>
        </p:blipFill>
        <p:spPr>
          <a:xfrm>
            <a:off x="137420" y="35474"/>
            <a:ext cx="313944" cy="656844"/>
          </a:xfrm>
          <a:prstGeom prst="rect">
            <a:avLst/>
          </a:prstGeom>
        </p:spPr>
      </p:pic>
      <p:sp>
        <p:nvSpPr>
          <p:cNvPr id="45" name="object 9">
            <a:extLst>
              <a:ext uri="{FF2B5EF4-FFF2-40B4-BE49-F238E27FC236}">
                <a16:creationId xmlns:a16="http://schemas.microsoft.com/office/drawing/2014/main" id="{7DFF0891-4663-4350-9E80-027711938B72}"/>
              </a:ext>
            </a:extLst>
          </p:cNvPr>
          <p:cNvSpPr/>
          <p:nvPr/>
        </p:nvSpPr>
        <p:spPr>
          <a:xfrm>
            <a:off x="545090" y="714416"/>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13536333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内容占位符 35">
            <a:extLst>
              <a:ext uri="{FF2B5EF4-FFF2-40B4-BE49-F238E27FC236}">
                <a16:creationId xmlns:a16="http://schemas.microsoft.com/office/drawing/2014/main" id="{FB596F13-55A6-4E55-806C-1AD1C19763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9342" y="1555221"/>
            <a:ext cx="691815" cy="685800"/>
          </a:xfrm>
        </p:spPr>
      </p:pic>
      <p:sp>
        <p:nvSpPr>
          <p:cNvPr id="5" name="灯片编号占位符 4">
            <a:extLst>
              <a:ext uri="{FF2B5EF4-FFF2-40B4-BE49-F238E27FC236}">
                <a16:creationId xmlns:a16="http://schemas.microsoft.com/office/drawing/2014/main" id="{1D2800B5-5AEF-44EF-BA22-CF2F4F0F4C29}"/>
              </a:ext>
            </a:extLst>
          </p:cNvPr>
          <p:cNvSpPr>
            <a:spLocks noGrp="1"/>
          </p:cNvSpPr>
          <p:nvPr>
            <p:ph type="sldNum" sz="quarter" idx="11"/>
          </p:nvPr>
        </p:nvSpPr>
        <p:spPr/>
        <p:txBody>
          <a:bodyPr/>
          <a:lstStyle/>
          <a:p>
            <a:fld id="{6D29F655-9AA2-4BC9-AAF1-1C184E14E187}" type="slidenum">
              <a:rPr lang="en-US" altLang="zh-CN" smtClean="0"/>
              <a:pPr/>
              <a:t>26</a:t>
            </a:fld>
            <a:endParaRPr lang="en-US" altLang="zh-CN"/>
          </a:p>
        </p:txBody>
      </p:sp>
      <p:sp>
        <p:nvSpPr>
          <p:cNvPr id="24" name="标题 1">
            <a:extLst>
              <a:ext uri="{FF2B5EF4-FFF2-40B4-BE49-F238E27FC236}">
                <a16:creationId xmlns:a16="http://schemas.microsoft.com/office/drawing/2014/main" id="{30AEB33E-91B0-48E8-B6C3-A54D4AA1C710}"/>
              </a:ext>
            </a:extLst>
          </p:cNvPr>
          <p:cNvSpPr>
            <a:spLocks noGrp="1"/>
          </p:cNvSpPr>
          <p:nvPr>
            <p:ph type="title"/>
          </p:nvPr>
        </p:nvSpPr>
        <p:spPr>
          <a:xfrm>
            <a:off x="406400" y="251619"/>
            <a:ext cx="9652000" cy="563562"/>
          </a:xfrm>
        </p:spPr>
        <p:txBody>
          <a:bodyPr/>
          <a:lstStyle/>
          <a:p>
            <a:r>
              <a:rPr lang="zh-CN" altLang="en-US" sz="3600" b="1" dirty="0">
                <a:latin typeface="Times New Roman" panose="02020603050405020304" pitchFamily="18" charset="0"/>
                <a:ea typeface="宋体" panose="02010600030101010101" pitchFamily="2" charset="-122"/>
              </a:rPr>
              <a:t>群</a:t>
            </a:r>
            <a:endParaRPr lang="zh-CN" altLang="en-US" dirty="0"/>
          </a:p>
        </p:txBody>
      </p:sp>
      <p:pic>
        <p:nvPicPr>
          <p:cNvPr id="25" name="object 8">
            <a:extLst>
              <a:ext uri="{FF2B5EF4-FFF2-40B4-BE49-F238E27FC236}">
                <a16:creationId xmlns:a16="http://schemas.microsoft.com/office/drawing/2014/main" id="{97687786-5092-4058-95FF-66357A9985D6}"/>
              </a:ext>
            </a:extLst>
          </p:cNvPr>
          <p:cNvPicPr/>
          <p:nvPr/>
        </p:nvPicPr>
        <p:blipFill>
          <a:blip r:embed="rId4" cstate="print"/>
          <a:stretch>
            <a:fillRect/>
          </a:stretch>
        </p:blipFill>
        <p:spPr>
          <a:xfrm>
            <a:off x="81857" y="221802"/>
            <a:ext cx="313944" cy="656844"/>
          </a:xfrm>
          <a:prstGeom prst="rect">
            <a:avLst/>
          </a:prstGeom>
        </p:spPr>
      </p:pic>
      <p:sp>
        <p:nvSpPr>
          <p:cNvPr id="26" name="object 9">
            <a:extLst>
              <a:ext uri="{FF2B5EF4-FFF2-40B4-BE49-F238E27FC236}">
                <a16:creationId xmlns:a16="http://schemas.microsoft.com/office/drawing/2014/main" id="{9B18845C-C5C4-4F81-8329-00CB5DC022F6}"/>
              </a:ext>
            </a:extLst>
          </p:cNvPr>
          <p:cNvSpPr/>
          <p:nvPr/>
        </p:nvSpPr>
        <p:spPr>
          <a:xfrm>
            <a:off x="489527" y="90074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7" name="文本框 1">
            <a:extLst>
              <a:ext uri="{FF2B5EF4-FFF2-40B4-BE49-F238E27FC236}">
                <a16:creationId xmlns:a16="http://schemas.microsoft.com/office/drawing/2014/main" id="{18AE4C3E-AAD7-46A4-9965-23F3E25C8627}"/>
              </a:ext>
            </a:extLst>
          </p:cNvPr>
          <p:cNvSpPr txBox="1">
            <a:spLocks noChangeArrowheads="1"/>
          </p:cNvSpPr>
          <p:nvPr/>
        </p:nvSpPr>
        <p:spPr bwMode="auto">
          <a:xfrm>
            <a:off x="785191" y="965332"/>
            <a:ext cx="10926762" cy="443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5.3.3  </a:t>
            </a:r>
            <a:r>
              <a:rPr lang="en-US" altLang="zh-CN" sz="2400" dirty="0" err="1">
                <a:latin typeface="宋体" panose="02010600030101010101" pitchFamily="2" charset="-122"/>
                <a:ea typeface="宋体" panose="02010600030101010101" pitchFamily="2" charset="-122"/>
              </a:rPr>
              <a:t>设代数系统</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满足以下性质</a:t>
            </a:r>
            <a:r>
              <a:rPr lang="en-US" altLang="zh-CN" sz="2400"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（1）封闭性；</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（2）结合律，即对          ，有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（3）有单位元；</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（4）任一元素都有逆元；</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则称    是群。若仅满足（1）（2）两条，则称    是半群。若其中元素个数（记为    ）有限，则称为有限群，否则称为无限群。    称为群的阶数。</a:t>
            </a:r>
          </a:p>
          <a:p>
            <a:pPr eaLnBrk="1" hangingPunct="1">
              <a:lnSpc>
                <a:spcPct val="150000"/>
              </a:lnSpc>
              <a:spcBef>
                <a:spcPct val="0"/>
              </a:spcBef>
              <a:buFontTx/>
              <a:buNone/>
            </a:pPr>
            <a:endParaRPr lang="zh-CN" altLang="en-US" sz="2400" dirty="0">
              <a:latin typeface="宋体" panose="02010600030101010101" pitchFamily="2" charset="-122"/>
              <a:ea typeface="宋体" panose="02010600030101010101" pitchFamily="2" charset="-122"/>
            </a:endParaRPr>
          </a:p>
        </p:txBody>
      </p:sp>
      <p:graphicFrame>
        <p:nvGraphicFramePr>
          <p:cNvPr id="28" name="对象 -2147482549">
            <a:extLst>
              <a:ext uri="{FF2B5EF4-FFF2-40B4-BE49-F238E27FC236}">
                <a16:creationId xmlns:a16="http://schemas.microsoft.com/office/drawing/2014/main" id="{C42211C1-A0C2-4AD6-831D-FC3F27BBC621}"/>
              </a:ext>
            </a:extLst>
          </p:cNvPr>
          <p:cNvGraphicFramePr>
            <a:graphicFrameLocks noChangeAspect="1"/>
          </p:cNvGraphicFramePr>
          <p:nvPr>
            <p:extLst>
              <p:ext uri="{D42A27DB-BD31-4B8C-83A1-F6EECF244321}">
                <p14:modId xmlns:p14="http://schemas.microsoft.com/office/powerpoint/2010/main" val="192428901"/>
              </p:ext>
            </p:extLst>
          </p:nvPr>
        </p:nvGraphicFramePr>
        <p:xfrm>
          <a:off x="4191000" y="1109956"/>
          <a:ext cx="638175" cy="404812"/>
        </p:xfrm>
        <a:graphic>
          <a:graphicData uri="http://schemas.openxmlformats.org/presentationml/2006/ole">
            <mc:AlternateContent xmlns:mc="http://schemas.openxmlformats.org/markup-compatibility/2006">
              <mc:Choice xmlns:v="urn:schemas-microsoft-com:vml" Requires="v">
                <p:oleObj spid="_x0000_s202810" r:id="rId5" imgW="393529" imgH="253890" progId="Equation.DSMT4">
                  <p:embed/>
                </p:oleObj>
              </mc:Choice>
              <mc:Fallback>
                <p:oleObj r:id="rId5" imgW="393529" imgH="253890" progId="Equation.DSMT4">
                  <p:embed/>
                  <p:pic>
                    <p:nvPicPr>
                      <p:cNvPr id="15377" name="对象 -2147482549">
                        <a:extLst>
                          <a:ext uri="{FF2B5EF4-FFF2-40B4-BE49-F238E27FC236}">
                            <a16:creationId xmlns:a16="http://schemas.microsoft.com/office/drawing/2014/main" id="{F738B1F0-24AA-41F1-9249-5918D79E2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1109956"/>
                        <a:ext cx="6381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147482548">
            <a:extLst>
              <a:ext uri="{FF2B5EF4-FFF2-40B4-BE49-F238E27FC236}">
                <a16:creationId xmlns:a16="http://schemas.microsoft.com/office/drawing/2014/main" id="{43E4431A-1C7A-415B-BADD-43B58129C90E}"/>
              </a:ext>
            </a:extLst>
          </p:cNvPr>
          <p:cNvGraphicFramePr>
            <a:graphicFrameLocks noChangeAspect="1"/>
          </p:cNvGraphicFramePr>
          <p:nvPr>
            <p:extLst>
              <p:ext uri="{D42A27DB-BD31-4B8C-83A1-F6EECF244321}">
                <p14:modId xmlns:p14="http://schemas.microsoft.com/office/powerpoint/2010/main" val="3412454388"/>
              </p:ext>
            </p:extLst>
          </p:nvPr>
        </p:nvGraphicFramePr>
        <p:xfrm>
          <a:off x="3581400" y="2264068"/>
          <a:ext cx="1474787" cy="358775"/>
        </p:xfrm>
        <a:graphic>
          <a:graphicData uri="http://schemas.openxmlformats.org/presentationml/2006/ole">
            <mc:AlternateContent xmlns:mc="http://schemas.openxmlformats.org/markup-compatibility/2006">
              <mc:Choice xmlns:v="urn:schemas-microsoft-com:vml" Requires="v">
                <p:oleObj spid="_x0000_s202811" r:id="rId7" imgW="812447" imgH="203112" progId="Equation.DSMT4">
                  <p:embed/>
                </p:oleObj>
              </mc:Choice>
              <mc:Fallback>
                <p:oleObj r:id="rId7" imgW="812447" imgH="203112" progId="Equation.DSMT4">
                  <p:embed/>
                  <p:pic>
                    <p:nvPicPr>
                      <p:cNvPr id="15378" name="对象 -2147482548">
                        <a:extLst>
                          <a:ext uri="{FF2B5EF4-FFF2-40B4-BE49-F238E27FC236}">
                            <a16:creationId xmlns:a16="http://schemas.microsoft.com/office/drawing/2014/main" id="{570FAB76-4F08-4782-82BB-1733D45B3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264068"/>
                        <a:ext cx="14747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547">
            <a:extLst>
              <a:ext uri="{FF2B5EF4-FFF2-40B4-BE49-F238E27FC236}">
                <a16:creationId xmlns:a16="http://schemas.microsoft.com/office/drawing/2014/main" id="{48D47F71-0594-41BA-8224-2068055359CC}"/>
              </a:ext>
            </a:extLst>
          </p:cNvPr>
          <p:cNvGraphicFramePr>
            <a:graphicFrameLocks noChangeAspect="1"/>
          </p:cNvGraphicFramePr>
          <p:nvPr>
            <p:extLst>
              <p:ext uri="{D42A27DB-BD31-4B8C-83A1-F6EECF244321}">
                <p14:modId xmlns:p14="http://schemas.microsoft.com/office/powerpoint/2010/main" val="2689847359"/>
              </p:ext>
            </p:extLst>
          </p:nvPr>
        </p:nvGraphicFramePr>
        <p:xfrm>
          <a:off x="5880100" y="2264068"/>
          <a:ext cx="2101850" cy="358775"/>
        </p:xfrm>
        <a:graphic>
          <a:graphicData uri="http://schemas.openxmlformats.org/presentationml/2006/ole">
            <mc:AlternateContent xmlns:mc="http://schemas.openxmlformats.org/markup-compatibility/2006">
              <mc:Choice xmlns:v="urn:schemas-microsoft-com:vml" Requires="v">
                <p:oleObj spid="_x0000_s202812" r:id="rId9" imgW="1155700" imgH="203200" progId="Equation.DSMT4">
                  <p:embed/>
                </p:oleObj>
              </mc:Choice>
              <mc:Fallback>
                <p:oleObj r:id="rId9" imgW="1155700" imgH="203200" progId="Equation.DSMT4">
                  <p:embed/>
                  <p:pic>
                    <p:nvPicPr>
                      <p:cNvPr id="15379" name="对象 -2147482547">
                        <a:extLst>
                          <a:ext uri="{FF2B5EF4-FFF2-40B4-BE49-F238E27FC236}">
                            <a16:creationId xmlns:a16="http://schemas.microsoft.com/office/drawing/2014/main" id="{CA8DD0C8-17AA-4C5C-8CDC-2CE4450364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100" y="2264068"/>
                        <a:ext cx="21018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544">
            <a:extLst>
              <a:ext uri="{FF2B5EF4-FFF2-40B4-BE49-F238E27FC236}">
                <a16:creationId xmlns:a16="http://schemas.microsoft.com/office/drawing/2014/main" id="{51FB7131-8293-4040-B29A-AA7879FE3C56}"/>
              </a:ext>
            </a:extLst>
          </p:cNvPr>
          <p:cNvGraphicFramePr>
            <a:graphicFrameLocks noChangeAspect="1"/>
          </p:cNvGraphicFramePr>
          <p:nvPr>
            <p:extLst>
              <p:ext uri="{D42A27DB-BD31-4B8C-83A1-F6EECF244321}">
                <p14:modId xmlns:p14="http://schemas.microsoft.com/office/powerpoint/2010/main" val="2787685863"/>
              </p:ext>
            </p:extLst>
          </p:nvPr>
        </p:nvGraphicFramePr>
        <p:xfrm>
          <a:off x="1600200" y="3892843"/>
          <a:ext cx="476250" cy="358775"/>
        </p:xfrm>
        <a:graphic>
          <a:graphicData uri="http://schemas.openxmlformats.org/presentationml/2006/ole">
            <mc:AlternateContent xmlns:mc="http://schemas.openxmlformats.org/markup-compatibility/2006">
              <mc:Choice xmlns:v="urn:schemas-microsoft-com:vml" Requires="v">
                <p:oleObj spid="_x0000_s202813" r:id="rId11" imgW="253780" imgH="203024" progId="Equation.DSMT4">
                  <p:embed/>
                </p:oleObj>
              </mc:Choice>
              <mc:Fallback>
                <p:oleObj r:id="rId11" imgW="253780" imgH="203024" progId="Equation.DSMT4">
                  <p:embed/>
                  <p:pic>
                    <p:nvPicPr>
                      <p:cNvPr id="15380" name="对象 -2147482544">
                        <a:extLst>
                          <a:ext uri="{FF2B5EF4-FFF2-40B4-BE49-F238E27FC236}">
                            <a16:creationId xmlns:a16="http://schemas.microsoft.com/office/drawing/2014/main" id="{3C96D3E4-A6FE-4744-A5E6-19B291FA9C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3892843"/>
                        <a:ext cx="4762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549">
            <a:extLst>
              <a:ext uri="{FF2B5EF4-FFF2-40B4-BE49-F238E27FC236}">
                <a16:creationId xmlns:a16="http://schemas.microsoft.com/office/drawing/2014/main" id="{63EF1507-4BC5-442A-B60B-64D49407372B}"/>
              </a:ext>
            </a:extLst>
          </p:cNvPr>
          <p:cNvGraphicFramePr>
            <a:graphicFrameLocks noChangeAspect="1"/>
          </p:cNvGraphicFramePr>
          <p:nvPr>
            <p:extLst>
              <p:ext uri="{D42A27DB-BD31-4B8C-83A1-F6EECF244321}">
                <p14:modId xmlns:p14="http://schemas.microsoft.com/office/powerpoint/2010/main" val="1169888209"/>
              </p:ext>
            </p:extLst>
          </p:nvPr>
        </p:nvGraphicFramePr>
        <p:xfrm>
          <a:off x="7268152" y="3892843"/>
          <a:ext cx="568325" cy="360363"/>
        </p:xfrm>
        <a:graphic>
          <a:graphicData uri="http://schemas.openxmlformats.org/presentationml/2006/ole">
            <mc:AlternateContent xmlns:mc="http://schemas.openxmlformats.org/markup-compatibility/2006">
              <mc:Choice xmlns:v="urn:schemas-microsoft-com:vml" Requires="v">
                <p:oleObj spid="_x0000_s202814" r:id="rId13" imgW="393529" imgH="253890" progId="Equation.DSMT4">
                  <p:embed/>
                </p:oleObj>
              </mc:Choice>
              <mc:Fallback>
                <p:oleObj r:id="rId13" imgW="393529" imgH="253890" progId="Equation.DSMT4">
                  <p:embed/>
                  <p:pic>
                    <p:nvPicPr>
                      <p:cNvPr id="15382" name="对象 -2147482549">
                        <a:extLst>
                          <a:ext uri="{FF2B5EF4-FFF2-40B4-BE49-F238E27FC236}">
                            <a16:creationId xmlns:a16="http://schemas.microsoft.com/office/drawing/2014/main" id="{06588F2A-CA79-4756-BF4E-7FFA385B4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8152" y="3892843"/>
                        <a:ext cx="568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32">
            <a:extLst>
              <a:ext uri="{FF2B5EF4-FFF2-40B4-BE49-F238E27FC236}">
                <a16:creationId xmlns:a16="http://schemas.microsoft.com/office/drawing/2014/main" id="{D6E6F1CB-47E4-40FD-ACF4-1286D9B8ED80}"/>
              </a:ext>
            </a:extLst>
          </p:cNvPr>
          <p:cNvGraphicFramePr>
            <a:graphicFrameLocks noChangeAspect="1"/>
          </p:cNvGraphicFramePr>
          <p:nvPr>
            <p:extLst>
              <p:ext uri="{D42A27DB-BD31-4B8C-83A1-F6EECF244321}">
                <p14:modId xmlns:p14="http://schemas.microsoft.com/office/powerpoint/2010/main" val="1558865736"/>
              </p:ext>
            </p:extLst>
          </p:nvPr>
        </p:nvGraphicFramePr>
        <p:xfrm>
          <a:off x="1861516" y="4468576"/>
          <a:ext cx="476250" cy="358775"/>
        </p:xfrm>
        <a:graphic>
          <a:graphicData uri="http://schemas.openxmlformats.org/presentationml/2006/ole">
            <mc:AlternateContent xmlns:mc="http://schemas.openxmlformats.org/markup-compatibility/2006">
              <mc:Choice xmlns:v="urn:schemas-microsoft-com:vml" Requires="v">
                <p:oleObj spid="_x0000_s202815" name="Equation" r:id="rId14" imgW="475595" imgH="358213" progId="Equation.DSMT4">
                  <p:embed/>
                </p:oleObj>
              </mc:Choice>
              <mc:Fallback>
                <p:oleObj name="Equation" r:id="rId14" imgW="475595" imgH="358213" progId="Equation.DSMT4">
                  <p:embed/>
                  <p:pic>
                    <p:nvPicPr>
                      <p:cNvPr id="0" name=""/>
                      <p:cNvPicPr/>
                      <p:nvPr/>
                    </p:nvPicPr>
                    <p:blipFill>
                      <a:blip r:embed="rId15"/>
                      <a:stretch>
                        <a:fillRect/>
                      </a:stretch>
                    </p:blipFill>
                    <p:spPr>
                      <a:xfrm>
                        <a:off x="1861516" y="4468576"/>
                        <a:ext cx="476250" cy="35877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0C8B98C6-5199-42DB-8416-C3DBB5DA9244}"/>
              </a:ext>
            </a:extLst>
          </p:cNvPr>
          <p:cNvGraphicFramePr>
            <a:graphicFrameLocks noChangeAspect="1"/>
          </p:cNvGraphicFramePr>
          <p:nvPr>
            <p:extLst>
              <p:ext uri="{D42A27DB-BD31-4B8C-83A1-F6EECF244321}">
                <p14:modId xmlns:p14="http://schemas.microsoft.com/office/powerpoint/2010/main" val="1418564675"/>
              </p:ext>
            </p:extLst>
          </p:nvPr>
        </p:nvGraphicFramePr>
        <p:xfrm>
          <a:off x="8229600" y="4468575"/>
          <a:ext cx="476250" cy="358775"/>
        </p:xfrm>
        <a:graphic>
          <a:graphicData uri="http://schemas.openxmlformats.org/presentationml/2006/ole">
            <mc:AlternateContent xmlns:mc="http://schemas.openxmlformats.org/markup-compatibility/2006">
              <mc:Choice xmlns:v="urn:schemas-microsoft-com:vml" Requires="v">
                <p:oleObj spid="_x0000_s202816" name="Equation" r:id="rId16" imgW="475595" imgH="358213" progId="Equation.DSMT4">
                  <p:embed/>
                </p:oleObj>
              </mc:Choice>
              <mc:Fallback>
                <p:oleObj name="Equation" r:id="rId16" imgW="475595" imgH="358213" progId="Equation.DSMT4">
                  <p:embed/>
                  <p:pic>
                    <p:nvPicPr>
                      <p:cNvPr id="0" name=""/>
                      <p:cNvPicPr/>
                      <p:nvPr/>
                    </p:nvPicPr>
                    <p:blipFill>
                      <a:blip r:embed="rId17"/>
                      <a:stretch>
                        <a:fillRect/>
                      </a:stretch>
                    </p:blipFill>
                    <p:spPr>
                      <a:xfrm>
                        <a:off x="8229600" y="4468575"/>
                        <a:ext cx="476250" cy="358775"/>
                      </a:xfrm>
                      <a:prstGeom prst="rect">
                        <a:avLst/>
                      </a:prstGeom>
                    </p:spPr>
                  </p:pic>
                </p:oleObj>
              </mc:Fallback>
            </mc:AlternateContent>
          </a:graphicData>
        </a:graphic>
      </p:graphicFrame>
      <p:pic>
        <p:nvPicPr>
          <p:cNvPr id="38" name="图片 37">
            <a:extLst>
              <a:ext uri="{FF2B5EF4-FFF2-40B4-BE49-F238E27FC236}">
                <a16:creationId xmlns:a16="http://schemas.microsoft.com/office/drawing/2014/main" id="{A94E6A75-EB36-4F25-B74D-D8B602EB03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48211" y="2004382"/>
            <a:ext cx="1390844" cy="1114581"/>
          </a:xfrm>
          <a:prstGeom prst="rect">
            <a:avLst/>
          </a:prstGeom>
        </p:spPr>
      </p:pic>
      <p:pic>
        <p:nvPicPr>
          <p:cNvPr id="40" name="图片 39">
            <a:extLst>
              <a:ext uri="{FF2B5EF4-FFF2-40B4-BE49-F238E27FC236}">
                <a16:creationId xmlns:a16="http://schemas.microsoft.com/office/drawing/2014/main" id="{EC620D20-A315-47ED-B8EC-48EFE85109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3308" y="2520846"/>
            <a:ext cx="927990" cy="851297"/>
          </a:xfrm>
          <a:prstGeom prst="rect">
            <a:avLst/>
          </a:prstGeom>
        </p:spPr>
      </p:pic>
      <p:pic>
        <p:nvPicPr>
          <p:cNvPr id="42" name="图片 41">
            <a:extLst>
              <a:ext uri="{FF2B5EF4-FFF2-40B4-BE49-F238E27FC236}">
                <a16:creationId xmlns:a16="http://schemas.microsoft.com/office/drawing/2014/main" id="{0FE9B483-1561-45BA-9801-FC2DFF65E88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51973" y="2673473"/>
            <a:ext cx="1276528" cy="1219370"/>
          </a:xfrm>
          <a:prstGeom prst="rect">
            <a:avLst/>
          </a:prstGeom>
        </p:spPr>
      </p:pic>
    </p:spTree>
    <p:extLst>
      <p:ext uri="{BB962C8B-B14F-4D97-AF65-F5344CB8AC3E}">
        <p14:creationId xmlns:p14="http://schemas.microsoft.com/office/powerpoint/2010/main" val="27828021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344D37-68F4-4682-A70A-6B3C316BDB91}"/>
              </a:ext>
            </a:extLst>
          </p:cNvPr>
          <p:cNvSpPr>
            <a:spLocks noGrp="1"/>
          </p:cNvSpPr>
          <p:nvPr>
            <p:ph idx="1"/>
          </p:nvPr>
        </p:nvSpPr>
        <p:spPr>
          <a:xfrm>
            <a:off x="392545" y="5029200"/>
            <a:ext cx="11176000" cy="1249363"/>
          </a:xfrm>
        </p:spPr>
        <p:txBody>
          <a:bodyPr/>
          <a:lstStyle/>
          <a:p>
            <a:endParaRPr lang="zh-CN" altLang="en-US" dirty="0"/>
          </a:p>
        </p:txBody>
      </p:sp>
      <p:sp>
        <p:nvSpPr>
          <p:cNvPr id="4" name="日期占位符 3">
            <a:extLst>
              <a:ext uri="{FF2B5EF4-FFF2-40B4-BE49-F238E27FC236}">
                <a16:creationId xmlns:a16="http://schemas.microsoft.com/office/drawing/2014/main" id="{FA4AFE8F-F71D-4D8B-9798-E2CDF92E51D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42C27B03-79CA-4491-B56C-764890E2D1D3}"/>
              </a:ext>
            </a:extLst>
          </p:cNvPr>
          <p:cNvSpPr>
            <a:spLocks noGrp="1"/>
          </p:cNvSpPr>
          <p:nvPr>
            <p:ph type="sldNum" sz="quarter" idx="11"/>
          </p:nvPr>
        </p:nvSpPr>
        <p:spPr/>
        <p:txBody>
          <a:bodyPr/>
          <a:lstStyle/>
          <a:p>
            <a:fld id="{6D29F655-9AA2-4BC9-AAF1-1C184E14E187}" type="slidenum">
              <a:rPr lang="en-US" altLang="zh-CN" smtClean="0"/>
              <a:pPr/>
              <a:t>27</a:t>
            </a:fld>
            <a:endParaRPr lang="en-US" altLang="zh-CN"/>
          </a:p>
        </p:txBody>
      </p:sp>
      <p:sp>
        <p:nvSpPr>
          <p:cNvPr id="9" name="标题 1">
            <a:extLst>
              <a:ext uri="{FF2B5EF4-FFF2-40B4-BE49-F238E27FC236}">
                <a16:creationId xmlns:a16="http://schemas.microsoft.com/office/drawing/2014/main" id="{82F6AB35-1C5D-4E1B-99FF-C1125397C2E1}"/>
              </a:ext>
            </a:extLst>
          </p:cNvPr>
          <p:cNvSpPr>
            <a:spLocks noGrp="1"/>
          </p:cNvSpPr>
          <p:nvPr>
            <p:ph type="title"/>
          </p:nvPr>
        </p:nvSpPr>
        <p:spPr>
          <a:xfrm>
            <a:off x="406400" y="251619"/>
            <a:ext cx="9652000" cy="563562"/>
          </a:xfrm>
        </p:spPr>
        <p:txBody>
          <a:bodyPr/>
          <a:lstStyle/>
          <a:p>
            <a:r>
              <a:rPr lang="zh-CN" altLang="en-US" sz="3600" b="1" dirty="0">
                <a:latin typeface="Times New Roman" panose="02020603050405020304" pitchFamily="18" charset="0"/>
                <a:ea typeface="宋体" panose="02010600030101010101" pitchFamily="2" charset="-122"/>
              </a:rPr>
              <a:t>群的一些属性</a:t>
            </a:r>
            <a:endParaRPr lang="zh-CN" altLang="en-US" dirty="0"/>
          </a:p>
        </p:txBody>
      </p:sp>
      <p:pic>
        <p:nvPicPr>
          <p:cNvPr id="10" name="object 8">
            <a:extLst>
              <a:ext uri="{FF2B5EF4-FFF2-40B4-BE49-F238E27FC236}">
                <a16:creationId xmlns:a16="http://schemas.microsoft.com/office/drawing/2014/main" id="{F673C7C0-D15B-4C6B-BF1E-CE880074C86D}"/>
              </a:ext>
            </a:extLst>
          </p:cNvPr>
          <p:cNvPicPr/>
          <p:nvPr/>
        </p:nvPicPr>
        <p:blipFill>
          <a:blip r:embed="rId3" cstate="print"/>
          <a:stretch>
            <a:fillRect/>
          </a:stretch>
        </p:blipFill>
        <p:spPr>
          <a:xfrm>
            <a:off x="81857" y="221802"/>
            <a:ext cx="313944" cy="656844"/>
          </a:xfrm>
          <a:prstGeom prst="rect">
            <a:avLst/>
          </a:prstGeom>
        </p:spPr>
      </p:pic>
      <p:sp>
        <p:nvSpPr>
          <p:cNvPr id="11" name="object 9">
            <a:extLst>
              <a:ext uri="{FF2B5EF4-FFF2-40B4-BE49-F238E27FC236}">
                <a16:creationId xmlns:a16="http://schemas.microsoft.com/office/drawing/2014/main" id="{6904EE32-805F-4BD3-A153-5D51F61E0725}"/>
              </a:ext>
            </a:extLst>
          </p:cNvPr>
          <p:cNvSpPr/>
          <p:nvPr/>
        </p:nvSpPr>
        <p:spPr>
          <a:xfrm>
            <a:off x="489527" y="90074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2" name="文本框 1">
            <a:extLst>
              <a:ext uri="{FF2B5EF4-FFF2-40B4-BE49-F238E27FC236}">
                <a16:creationId xmlns:a16="http://schemas.microsoft.com/office/drawing/2014/main" id="{AF6A05DD-26A5-4AAB-BF39-31140304B771}"/>
              </a:ext>
            </a:extLst>
          </p:cNvPr>
          <p:cNvSpPr txBox="1">
            <a:spLocks noChangeArrowheads="1"/>
          </p:cNvSpPr>
          <p:nvPr/>
        </p:nvSpPr>
        <p:spPr bwMode="auto">
          <a:xfrm>
            <a:off x="679450" y="973138"/>
            <a:ext cx="10889095" cy="4474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sz="2400" b="0" dirty="0" err="1">
                <a:latin typeface="宋体" panose="02010600030101010101" pitchFamily="2" charset="-122"/>
                <a:ea typeface="宋体" panose="02010600030101010101" pitchFamily="2" charset="-122"/>
              </a:rPr>
              <a:t>若运算还满足交换律，即对</a:t>
            </a:r>
            <a:r>
              <a:rPr lang="en-US" altLang="zh-CN" sz="2400" b="0" dirty="0">
                <a:latin typeface="宋体" panose="02010600030101010101" pitchFamily="2" charset="-122"/>
                <a:ea typeface="宋体" panose="02010600030101010101" pitchFamily="2" charset="-122"/>
              </a:rPr>
              <a:t>        ，有          ，</a:t>
            </a:r>
            <a:r>
              <a:rPr lang="en-US" altLang="zh-CN" sz="2400" b="0" dirty="0" err="1">
                <a:latin typeface="宋体" panose="02010600030101010101" pitchFamily="2" charset="-122"/>
                <a:ea typeface="宋体" panose="02010600030101010101" pitchFamily="2" charset="-122"/>
              </a:rPr>
              <a:t>则称</a:t>
            </a:r>
            <a:r>
              <a:rPr lang="en-US" altLang="zh-CN" sz="2400" b="0" dirty="0">
                <a:latin typeface="宋体" panose="02010600030101010101" pitchFamily="2" charset="-122"/>
                <a:ea typeface="宋体" panose="02010600030101010101" pitchFamily="2" charset="-122"/>
              </a:rPr>
              <a:t>    </a:t>
            </a:r>
            <a:r>
              <a:rPr lang="en-US" altLang="zh-CN" sz="2400" b="0" dirty="0" err="1">
                <a:latin typeface="宋体" panose="02010600030101010101" pitchFamily="2" charset="-122"/>
                <a:ea typeface="宋体" panose="02010600030101010101" pitchFamily="2" charset="-122"/>
              </a:rPr>
              <a:t>是交换群或Abel群</a:t>
            </a:r>
            <a:r>
              <a:rPr lang="en-US" altLang="zh-CN" sz="2400" b="0" dirty="0">
                <a:latin typeface="宋体" panose="02010600030101010101" pitchFamily="2" charset="-122"/>
                <a:ea typeface="宋体" panose="02010600030101010101" pitchFamily="2" charset="-122"/>
              </a:rPr>
              <a:t>。</a:t>
            </a:r>
          </a:p>
          <a:p>
            <a:r>
              <a:rPr lang="en-US" altLang="zh-CN" sz="2400" b="0" dirty="0" err="1">
                <a:latin typeface="宋体" panose="02010600030101010101" pitchFamily="2" charset="-122"/>
                <a:ea typeface="宋体" panose="02010600030101010101" pitchFamily="2" charset="-122"/>
              </a:rPr>
              <a:t>由逆元的定义容易推出逆元有如下性质</a:t>
            </a:r>
            <a:r>
              <a:rPr lang="en-US" altLang="zh-CN" sz="2400" b="0" dirty="0">
                <a:latin typeface="宋体" panose="02010600030101010101" pitchFamily="2" charset="-122"/>
                <a:ea typeface="宋体" panose="02010600030101010101" pitchFamily="2" charset="-122"/>
              </a:rPr>
              <a:t>：</a:t>
            </a:r>
          </a:p>
          <a:p>
            <a:pPr marL="0" indent="0">
              <a:buNone/>
            </a:pPr>
            <a:r>
              <a:rPr lang="en-US" altLang="zh-CN" sz="2400" b="0" dirty="0">
                <a:latin typeface="宋体" panose="02010600030101010101" pitchFamily="2" charset="-122"/>
                <a:ea typeface="宋体" panose="02010600030101010101" pitchFamily="2" charset="-122"/>
              </a:rPr>
              <a:t>（1）           ；</a:t>
            </a:r>
          </a:p>
          <a:p>
            <a:pPr marL="0" indent="0">
              <a:buNone/>
            </a:pPr>
            <a:r>
              <a:rPr lang="en-US" altLang="zh-CN" sz="2400" b="0" dirty="0">
                <a:latin typeface="宋体" panose="02010600030101010101" pitchFamily="2" charset="-122"/>
                <a:ea typeface="宋体" panose="02010600030101010101" pitchFamily="2" charset="-122"/>
              </a:rPr>
              <a:t>（2）若    </a:t>
            </a:r>
            <a:r>
              <a:rPr lang="en-US" altLang="zh-CN" sz="2400" b="0" dirty="0" err="1">
                <a:latin typeface="宋体" panose="02010600030101010101" pitchFamily="2" charset="-122"/>
                <a:ea typeface="宋体" panose="02010600030101010101" pitchFamily="2" charset="-122"/>
              </a:rPr>
              <a:t>均可逆，则</a:t>
            </a:r>
            <a:r>
              <a:rPr lang="en-US" altLang="zh-CN" sz="2400" b="0" dirty="0">
                <a:latin typeface="宋体" panose="02010600030101010101" pitchFamily="2" charset="-122"/>
                <a:ea typeface="宋体" panose="02010600030101010101" pitchFamily="2" charset="-122"/>
              </a:rPr>
              <a:t>     </a:t>
            </a:r>
            <a:r>
              <a:rPr lang="en-US" altLang="zh-CN" sz="2400" b="0" dirty="0" err="1">
                <a:latin typeface="宋体" panose="02010600030101010101" pitchFamily="2" charset="-122"/>
                <a:ea typeface="宋体" panose="02010600030101010101" pitchFamily="2" charset="-122"/>
              </a:rPr>
              <a:t>可逆，且</a:t>
            </a:r>
            <a:r>
              <a:rPr lang="en-US" altLang="zh-CN" sz="2400" b="0" dirty="0">
                <a:latin typeface="宋体" panose="02010600030101010101" pitchFamily="2" charset="-122"/>
                <a:ea typeface="宋体" panose="02010600030101010101" pitchFamily="2" charset="-122"/>
              </a:rPr>
              <a:t>           ；</a:t>
            </a:r>
          </a:p>
          <a:p>
            <a:pPr marL="0" indent="0">
              <a:buNone/>
            </a:pPr>
            <a:r>
              <a:rPr lang="en-US" altLang="zh-CN" sz="2400" b="0" dirty="0">
                <a:latin typeface="宋体" panose="02010600030101010101" pitchFamily="2" charset="-122"/>
                <a:ea typeface="宋体" panose="02010600030101010101" pitchFamily="2" charset="-122"/>
              </a:rPr>
              <a:t>（3）若  </a:t>
            </a:r>
            <a:r>
              <a:rPr lang="en-US" altLang="zh-CN" sz="2400" b="0" dirty="0" err="1">
                <a:latin typeface="宋体" panose="02010600030101010101" pitchFamily="2" charset="-122"/>
                <a:ea typeface="宋体" panose="02010600030101010101" pitchFamily="2" charset="-122"/>
              </a:rPr>
              <a:t>可逆，则</a:t>
            </a:r>
            <a:r>
              <a:rPr lang="en-US" altLang="zh-CN" sz="2400" b="0" dirty="0">
                <a:latin typeface="宋体" panose="02010600030101010101" pitchFamily="2" charset="-122"/>
                <a:ea typeface="宋体" panose="02010600030101010101" pitchFamily="2" charset="-122"/>
              </a:rPr>
              <a:t>   </a:t>
            </a:r>
            <a:r>
              <a:rPr lang="en-US" altLang="zh-CN" sz="2400" b="0" dirty="0" err="1">
                <a:latin typeface="宋体" panose="02010600030101010101" pitchFamily="2" charset="-122"/>
                <a:ea typeface="宋体" panose="02010600030101010101" pitchFamily="2" charset="-122"/>
              </a:rPr>
              <a:t>可逆</a:t>
            </a:r>
            <a:r>
              <a:rPr lang="en-US" altLang="zh-CN" sz="2400" b="0" dirty="0">
                <a:latin typeface="宋体" panose="02010600030101010101" pitchFamily="2" charset="-122"/>
                <a:ea typeface="宋体" panose="02010600030101010101" pitchFamily="2" charset="-122"/>
              </a:rPr>
              <a:t>，              ；</a:t>
            </a:r>
            <a:r>
              <a:rPr lang="en-US" altLang="zh-CN" sz="2400" b="0" dirty="0" err="1">
                <a:latin typeface="宋体" panose="02010600030101010101" pitchFamily="2" charset="-122"/>
                <a:ea typeface="宋体" panose="02010600030101010101" pitchFamily="2" charset="-122"/>
              </a:rPr>
              <a:t>其中</a:t>
            </a:r>
            <a:r>
              <a:rPr lang="en-US" altLang="zh-CN" sz="2400" b="0" dirty="0">
                <a:latin typeface="宋体" panose="02010600030101010101" pitchFamily="2" charset="-122"/>
                <a:ea typeface="宋体" panose="02010600030101010101" pitchFamily="2" charset="-122"/>
              </a:rPr>
              <a:t>                  。</a:t>
            </a:r>
          </a:p>
          <a:p>
            <a:pPr marL="0" indent="0">
              <a:buNone/>
            </a:pPr>
            <a:r>
              <a:rPr lang="en-US" altLang="zh-CN" sz="2400" b="0" dirty="0">
                <a:latin typeface="宋体" panose="02010600030101010101" pitchFamily="2" charset="-122"/>
                <a:ea typeface="宋体" panose="02010600030101010101" pitchFamily="2" charset="-122"/>
              </a:rPr>
              <a:t>   </a:t>
            </a:r>
            <a:r>
              <a:rPr lang="en-US" altLang="zh-CN" sz="2400" b="0" dirty="0" err="1">
                <a:latin typeface="宋体" panose="02010600030101010101" pitchFamily="2" charset="-122"/>
                <a:ea typeface="宋体" panose="02010600030101010101" pitchFamily="2" charset="-122"/>
              </a:rPr>
              <a:t>称为元素的幂运算，有以下性质</a:t>
            </a:r>
            <a:r>
              <a:rPr lang="en-US" altLang="zh-CN" sz="2400" b="0" dirty="0">
                <a:latin typeface="宋体" panose="02010600030101010101" pitchFamily="2" charset="-122"/>
                <a:ea typeface="宋体" panose="02010600030101010101" pitchFamily="2" charset="-122"/>
              </a:rPr>
              <a:t>：</a:t>
            </a:r>
          </a:p>
          <a:p>
            <a:pPr marL="0" indent="0">
              <a:buNone/>
            </a:pPr>
            <a:r>
              <a:rPr lang="en-US" altLang="zh-CN" sz="2400" b="0" dirty="0">
                <a:latin typeface="宋体" panose="02010600030101010101" pitchFamily="2" charset="-122"/>
                <a:ea typeface="宋体" panose="02010600030101010101" pitchFamily="2" charset="-122"/>
              </a:rPr>
              <a:t>  设        ，（1）            ；  （2）          。</a:t>
            </a:r>
          </a:p>
        </p:txBody>
      </p:sp>
      <p:graphicFrame>
        <p:nvGraphicFramePr>
          <p:cNvPr id="13" name="对象 -2147482542">
            <a:extLst>
              <a:ext uri="{FF2B5EF4-FFF2-40B4-BE49-F238E27FC236}">
                <a16:creationId xmlns:a16="http://schemas.microsoft.com/office/drawing/2014/main" id="{9928FFEE-7950-454C-B9B2-3C7F940C4912}"/>
              </a:ext>
            </a:extLst>
          </p:cNvPr>
          <p:cNvGraphicFramePr>
            <a:graphicFrameLocks noChangeAspect="1"/>
          </p:cNvGraphicFramePr>
          <p:nvPr>
            <p:extLst>
              <p:ext uri="{D42A27DB-BD31-4B8C-83A1-F6EECF244321}">
                <p14:modId xmlns:p14="http://schemas.microsoft.com/office/powerpoint/2010/main" val="1521489465"/>
              </p:ext>
            </p:extLst>
          </p:nvPr>
        </p:nvGraphicFramePr>
        <p:xfrm>
          <a:off x="4801394" y="1043964"/>
          <a:ext cx="1189037" cy="360363"/>
        </p:xfrm>
        <a:graphic>
          <a:graphicData uri="http://schemas.openxmlformats.org/presentationml/2006/ole">
            <mc:AlternateContent xmlns:mc="http://schemas.openxmlformats.org/markup-compatibility/2006">
              <mc:Choice xmlns:v="urn:schemas-microsoft-com:vml" Requires="v">
                <p:oleObj spid="_x0000_s203913" r:id="rId4" imgW="647419" imgH="203112" progId="Equation.DSMT4">
                  <p:embed/>
                </p:oleObj>
              </mc:Choice>
              <mc:Fallback>
                <p:oleObj r:id="rId4" imgW="647419" imgH="203112" progId="Equation.DSMT4">
                  <p:embed/>
                  <p:pic>
                    <p:nvPicPr>
                      <p:cNvPr id="16398" name="对象 -2147482542">
                        <a:extLst>
                          <a:ext uri="{FF2B5EF4-FFF2-40B4-BE49-F238E27FC236}">
                            <a16:creationId xmlns:a16="http://schemas.microsoft.com/office/drawing/2014/main" id="{1BAE6D50-4490-4812-9F6F-D63C240BA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394" y="1043964"/>
                        <a:ext cx="11890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2147482541">
            <a:extLst>
              <a:ext uri="{FF2B5EF4-FFF2-40B4-BE49-F238E27FC236}">
                <a16:creationId xmlns:a16="http://schemas.microsoft.com/office/drawing/2014/main" id="{47AEF132-C8C5-4818-BECE-EDEAEA4DD057}"/>
              </a:ext>
            </a:extLst>
          </p:cNvPr>
          <p:cNvGraphicFramePr>
            <a:graphicFrameLocks noChangeAspect="1"/>
          </p:cNvGraphicFramePr>
          <p:nvPr>
            <p:extLst>
              <p:ext uri="{D42A27DB-BD31-4B8C-83A1-F6EECF244321}">
                <p14:modId xmlns:p14="http://schemas.microsoft.com/office/powerpoint/2010/main" val="21996568"/>
              </p:ext>
            </p:extLst>
          </p:nvPr>
        </p:nvGraphicFramePr>
        <p:xfrm>
          <a:off x="6679225" y="1073944"/>
          <a:ext cx="1400175" cy="360363"/>
        </p:xfrm>
        <a:graphic>
          <a:graphicData uri="http://schemas.openxmlformats.org/presentationml/2006/ole">
            <mc:AlternateContent xmlns:mc="http://schemas.openxmlformats.org/markup-compatibility/2006">
              <mc:Choice xmlns:v="urn:schemas-microsoft-com:vml" Requires="v">
                <p:oleObj spid="_x0000_s203914" r:id="rId6" imgW="660113" imgH="177723" progId="Equation.DSMT4">
                  <p:embed/>
                </p:oleObj>
              </mc:Choice>
              <mc:Fallback>
                <p:oleObj r:id="rId6" imgW="660113" imgH="177723" progId="Equation.DSMT4">
                  <p:embed/>
                  <p:pic>
                    <p:nvPicPr>
                      <p:cNvPr id="16399" name="对象 -2147482541">
                        <a:extLst>
                          <a:ext uri="{FF2B5EF4-FFF2-40B4-BE49-F238E27FC236}">
                            <a16:creationId xmlns:a16="http://schemas.microsoft.com/office/drawing/2014/main" id="{C45410DB-9609-4A07-AF07-397436E0C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225" y="1073944"/>
                        <a:ext cx="14001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2147482540">
            <a:extLst>
              <a:ext uri="{FF2B5EF4-FFF2-40B4-BE49-F238E27FC236}">
                <a16:creationId xmlns:a16="http://schemas.microsoft.com/office/drawing/2014/main" id="{E6563F8E-E6D7-4A64-89DA-03C21F68D893}"/>
              </a:ext>
            </a:extLst>
          </p:cNvPr>
          <p:cNvGraphicFramePr>
            <a:graphicFrameLocks noChangeAspect="1"/>
          </p:cNvGraphicFramePr>
          <p:nvPr>
            <p:extLst>
              <p:ext uri="{D42A27DB-BD31-4B8C-83A1-F6EECF244321}">
                <p14:modId xmlns:p14="http://schemas.microsoft.com/office/powerpoint/2010/main" val="1852102801"/>
              </p:ext>
            </p:extLst>
          </p:nvPr>
        </p:nvGraphicFramePr>
        <p:xfrm>
          <a:off x="9144000" y="1049814"/>
          <a:ext cx="566738" cy="360362"/>
        </p:xfrm>
        <a:graphic>
          <a:graphicData uri="http://schemas.openxmlformats.org/presentationml/2006/ole">
            <mc:AlternateContent xmlns:mc="http://schemas.openxmlformats.org/markup-compatibility/2006">
              <mc:Choice xmlns:v="urn:schemas-microsoft-com:vml" Requires="v">
                <p:oleObj spid="_x0000_s203915" r:id="rId8" imgW="393529" imgH="253890" progId="Equation.DSMT4">
                  <p:embed/>
                </p:oleObj>
              </mc:Choice>
              <mc:Fallback>
                <p:oleObj r:id="rId8" imgW="393529" imgH="253890" progId="Equation.DSMT4">
                  <p:embed/>
                  <p:pic>
                    <p:nvPicPr>
                      <p:cNvPr id="16400" name="对象 -2147482540">
                        <a:extLst>
                          <a:ext uri="{FF2B5EF4-FFF2-40B4-BE49-F238E27FC236}">
                            <a16:creationId xmlns:a16="http://schemas.microsoft.com/office/drawing/2014/main" id="{6FE5F77E-CAD3-4390-A73E-BE540C600E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0" y="1049814"/>
                        <a:ext cx="5667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2539">
            <a:extLst>
              <a:ext uri="{FF2B5EF4-FFF2-40B4-BE49-F238E27FC236}">
                <a16:creationId xmlns:a16="http://schemas.microsoft.com/office/drawing/2014/main" id="{846FB191-9158-452F-ACDA-6C800F8B3D25}"/>
              </a:ext>
            </a:extLst>
          </p:cNvPr>
          <p:cNvGraphicFramePr>
            <a:graphicFrameLocks noChangeAspect="1"/>
          </p:cNvGraphicFramePr>
          <p:nvPr>
            <p:extLst>
              <p:ext uri="{D42A27DB-BD31-4B8C-83A1-F6EECF244321}">
                <p14:modId xmlns:p14="http://schemas.microsoft.com/office/powerpoint/2010/main" val="388428983"/>
              </p:ext>
            </p:extLst>
          </p:nvPr>
        </p:nvGraphicFramePr>
        <p:xfrm>
          <a:off x="1797843" y="2301768"/>
          <a:ext cx="1255713" cy="431800"/>
        </p:xfrm>
        <a:graphic>
          <a:graphicData uri="http://schemas.openxmlformats.org/presentationml/2006/ole">
            <mc:AlternateContent xmlns:mc="http://schemas.openxmlformats.org/markup-compatibility/2006">
              <mc:Choice xmlns:v="urn:schemas-microsoft-com:vml" Requires="v">
                <p:oleObj spid="_x0000_s203916" r:id="rId10" imgW="672808" imgH="228501" progId="Equation.DSMT4">
                  <p:embed/>
                </p:oleObj>
              </mc:Choice>
              <mc:Fallback>
                <p:oleObj r:id="rId10" imgW="672808" imgH="228501" progId="Equation.DSMT4">
                  <p:embed/>
                  <p:pic>
                    <p:nvPicPr>
                      <p:cNvPr id="16401" name="对象 -2147482539">
                        <a:extLst>
                          <a:ext uri="{FF2B5EF4-FFF2-40B4-BE49-F238E27FC236}">
                            <a16:creationId xmlns:a16="http://schemas.microsoft.com/office/drawing/2014/main" id="{4897DFB3-1A09-4484-A77C-0881B6DE6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7843" y="2301768"/>
                        <a:ext cx="1255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2147482538">
            <a:extLst>
              <a:ext uri="{FF2B5EF4-FFF2-40B4-BE49-F238E27FC236}">
                <a16:creationId xmlns:a16="http://schemas.microsoft.com/office/drawing/2014/main" id="{CED03227-4304-40CF-A878-5A9F433D3BD7}"/>
              </a:ext>
            </a:extLst>
          </p:cNvPr>
          <p:cNvGraphicFramePr>
            <a:graphicFrameLocks noChangeAspect="1"/>
          </p:cNvGraphicFramePr>
          <p:nvPr>
            <p:extLst>
              <p:ext uri="{D42A27DB-BD31-4B8C-83A1-F6EECF244321}">
                <p14:modId xmlns:p14="http://schemas.microsoft.com/office/powerpoint/2010/main" val="3552664973"/>
              </p:ext>
            </p:extLst>
          </p:nvPr>
        </p:nvGraphicFramePr>
        <p:xfrm>
          <a:off x="1822346" y="2754171"/>
          <a:ext cx="533400" cy="360363"/>
        </p:xfrm>
        <a:graphic>
          <a:graphicData uri="http://schemas.openxmlformats.org/presentationml/2006/ole">
            <mc:AlternateContent xmlns:mc="http://schemas.openxmlformats.org/markup-compatibility/2006">
              <mc:Choice xmlns:v="urn:schemas-microsoft-com:vml" Requires="v">
                <p:oleObj spid="_x0000_s203917" r:id="rId12" imgW="291973" imgH="203112" progId="Equation.DSMT4">
                  <p:embed/>
                </p:oleObj>
              </mc:Choice>
              <mc:Fallback>
                <p:oleObj r:id="rId12" imgW="291973" imgH="203112" progId="Equation.DSMT4">
                  <p:embed/>
                  <p:pic>
                    <p:nvPicPr>
                      <p:cNvPr id="16402" name="对象 -2147482538">
                        <a:extLst>
                          <a:ext uri="{FF2B5EF4-FFF2-40B4-BE49-F238E27FC236}">
                            <a16:creationId xmlns:a16="http://schemas.microsoft.com/office/drawing/2014/main" id="{C22A018F-060C-4047-8AFA-D166FCA289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2346" y="2754171"/>
                        <a:ext cx="5334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2147482537">
            <a:extLst>
              <a:ext uri="{FF2B5EF4-FFF2-40B4-BE49-F238E27FC236}">
                <a16:creationId xmlns:a16="http://schemas.microsoft.com/office/drawing/2014/main" id="{948ED3F2-68BD-46AB-B850-A3A8C29679F5}"/>
              </a:ext>
            </a:extLst>
          </p:cNvPr>
          <p:cNvGraphicFramePr>
            <a:graphicFrameLocks noChangeAspect="1"/>
          </p:cNvGraphicFramePr>
          <p:nvPr>
            <p:extLst>
              <p:ext uri="{D42A27DB-BD31-4B8C-83A1-F6EECF244321}">
                <p14:modId xmlns:p14="http://schemas.microsoft.com/office/powerpoint/2010/main" val="3235463318"/>
              </p:ext>
            </p:extLst>
          </p:nvPr>
        </p:nvGraphicFramePr>
        <p:xfrm>
          <a:off x="4089400" y="2743844"/>
          <a:ext cx="617538" cy="360362"/>
        </p:xfrm>
        <a:graphic>
          <a:graphicData uri="http://schemas.openxmlformats.org/presentationml/2006/ole">
            <mc:AlternateContent xmlns:mc="http://schemas.openxmlformats.org/markup-compatibility/2006">
              <mc:Choice xmlns:v="urn:schemas-microsoft-com:vml" Requires="v">
                <p:oleObj spid="_x0000_s203918" r:id="rId14" imgW="279158" imgH="177646" progId="Equation.DSMT4">
                  <p:embed/>
                </p:oleObj>
              </mc:Choice>
              <mc:Fallback>
                <p:oleObj r:id="rId14" imgW="279158" imgH="177646" progId="Equation.DSMT4">
                  <p:embed/>
                  <p:pic>
                    <p:nvPicPr>
                      <p:cNvPr id="16403" name="对象 -2147482537">
                        <a:extLst>
                          <a:ext uri="{FF2B5EF4-FFF2-40B4-BE49-F238E27FC236}">
                            <a16:creationId xmlns:a16="http://schemas.microsoft.com/office/drawing/2014/main" id="{C3B8BC9D-BA3F-4F02-B85A-CECFEBF357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9400" y="2743844"/>
                        <a:ext cx="6175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对象 -2147482536">
            <a:extLst>
              <a:ext uri="{FF2B5EF4-FFF2-40B4-BE49-F238E27FC236}">
                <a16:creationId xmlns:a16="http://schemas.microsoft.com/office/drawing/2014/main" id="{1B0CA82C-CAE7-4003-8C1E-751BB4838F88}"/>
              </a:ext>
            </a:extLst>
          </p:cNvPr>
          <p:cNvGraphicFramePr>
            <a:graphicFrameLocks noChangeAspect="1"/>
          </p:cNvGraphicFramePr>
          <p:nvPr>
            <p:extLst>
              <p:ext uri="{D42A27DB-BD31-4B8C-83A1-F6EECF244321}">
                <p14:modId xmlns:p14="http://schemas.microsoft.com/office/powerpoint/2010/main" val="3369669348"/>
              </p:ext>
            </p:extLst>
          </p:nvPr>
        </p:nvGraphicFramePr>
        <p:xfrm>
          <a:off x="6083438" y="2719387"/>
          <a:ext cx="1531937" cy="360363"/>
        </p:xfrm>
        <a:graphic>
          <a:graphicData uri="http://schemas.openxmlformats.org/presentationml/2006/ole">
            <mc:AlternateContent xmlns:mc="http://schemas.openxmlformats.org/markup-compatibility/2006">
              <mc:Choice xmlns:v="urn:schemas-microsoft-com:vml" Requires="v">
                <p:oleObj spid="_x0000_s203919" r:id="rId16" imgW="1066800" imgH="228600" progId="Equation.DSMT4">
                  <p:embed/>
                </p:oleObj>
              </mc:Choice>
              <mc:Fallback>
                <p:oleObj r:id="rId16" imgW="1066800" imgH="228600" progId="Equation.DSMT4">
                  <p:embed/>
                  <p:pic>
                    <p:nvPicPr>
                      <p:cNvPr id="16404" name="对象 -2147482536">
                        <a:extLst>
                          <a:ext uri="{FF2B5EF4-FFF2-40B4-BE49-F238E27FC236}">
                            <a16:creationId xmlns:a16="http://schemas.microsoft.com/office/drawing/2014/main" id="{20FCA13E-8BE3-465E-BE95-B791740F132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3438" y="2719387"/>
                        <a:ext cx="15319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2147482535">
            <a:extLst>
              <a:ext uri="{FF2B5EF4-FFF2-40B4-BE49-F238E27FC236}">
                <a16:creationId xmlns:a16="http://schemas.microsoft.com/office/drawing/2014/main" id="{912EE4FA-2A35-4522-A259-A44C097E4257}"/>
              </a:ext>
            </a:extLst>
          </p:cNvPr>
          <p:cNvGraphicFramePr>
            <a:graphicFrameLocks noChangeAspect="1"/>
          </p:cNvGraphicFramePr>
          <p:nvPr>
            <p:extLst>
              <p:ext uri="{D42A27DB-BD31-4B8C-83A1-F6EECF244321}">
                <p14:modId xmlns:p14="http://schemas.microsoft.com/office/powerpoint/2010/main" val="3154081015"/>
              </p:ext>
            </p:extLst>
          </p:nvPr>
        </p:nvGraphicFramePr>
        <p:xfrm>
          <a:off x="1837531" y="3208230"/>
          <a:ext cx="317500" cy="317500"/>
        </p:xfrm>
        <a:graphic>
          <a:graphicData uri="http://schemas.openxmlformats.org/presentationml/2006/ole">
            <mc:AlternateContent xmlns:mc="http://schemas.openxmlformats.org/markup-compatibility/2006">
              <mc:Choice xmlns:v="urn:schemas-microsoft-com:vml" Requires="v">
                <p:oleObj spid="_x0000_s203920" r:id="rId18" imgW="126835" imgH="139518" progId="Equation.DSMT4">
                  <p:embed/>
                </p:oleObj>
              </mc:Choice>
              <mc:Fallback>
                <p:oleObj r:id="rId18" imgW="126835" imgH="139518" progId="Equation.DSMT4">
                  <p:embed/>
                  <p:pic>
                    <p:nvPicPr>
                      <p:cNvPr id="16405" name="对象 -2147482535">
                        <a:extLst>
                          <a:ext uri="{FF2B5EF4-FFF2-40B4-BE49-F238E27FC236}">
                            <a16:creationId xmlns:a16="http://schemas.microsoft.com/office/drawing/2014/main" id="{8DF42DBE-5C03-46B2-978A-CF2E7CF3615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37531" y="320823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2534">
            <a:extLst>
              <a:ext uri="{FF2B5EF4-FFF2-40B4-BE49-F238E27FC236}">
                <a16:creationId xmlns:a16="http://schemas.microsoft.com/office/drawing/2014/main" id="{ADA96FCC-B29A-4F9B-BA99-1B558122DCFF}"/>
              </a:ext>
            </a:extLst>
          </p:cNvPr>
          <p:cNvGraphicFramePr>
            <a:graphicFrameLocks noChangeAspect="1"/>
          </p:cNvGraphicFramePr>
          <p:nvPr>
            <p:extLst>
              <p:ext uri="{D42A27DB-BD31-4B8C-83A1-F6EECF244321}">
                <p14:modId xmlns:p14="http://schemas.microsoft.com/office/powerpoint/2010/main" val="2018811952"/>
              </p:ext>
            </p:extLst>
          </p:nvPr>
        </p:nvGraphicFramePr>
        <p:xfrm>
          <a:off x="3469516" y="3165367"/>
          <a:ext cx="307975" cy="360363"/>
        </p:xfrm>
        <a:graphic>
          <a:graphicData uri="http://schemas.openxmlformats.org/presentationml/2006/ole">
            <mc:AlternateContent xmlns:mc="http://schemas.openxmlformats.org/markup-compatibility/2006">
              <mc:Choice xmlns:v="urn:schemas-microsoft-com:vml" Requires="v">
                <p:oleObj spid="_x0000_s203921" r:id="rId20" imgW="177569" imgH="202936" progId="Equation.DSMT4">
                  <p:embed/>
                </p:oleObj>
              </mc:Choice>
              <mc:Fallback>
                <p:oleObj r:id="rId20" imgW="177569" imgH="202936" progId="Equation.DSMT4">
                  <p:embed/>
                  <p:pic>
                    <p:nvPicPr>
                      <p:cNvPr id="16406" name="对象 -2147482534">
                        <a:extLst>
                          <a:ext uri="{FF2B5EF4-FFF2-40B4-BE49-F238E27FC236}">
                            <a16:creationId xmlns:a16="http://schemas.microsoft.com/office/drawing/2014/main" id="{F5D9010D-F4FA-4D74-B321-D0B0EC05D1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69516" y="3165367"/>
                        <a:ext cx="3079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533">
            <a:extLst>
              <a:ext uri="{FF2B5EF4-FFF2-40B4-BE49-F238E27FC236}">
                <a16:creationId xmlns:a16="http://schemas.microsoft.com/office/drawing/2014/main" id="{ED5782CB-57F1-4828-8F81-535848BE9C31}"/>
              </a:ext>
            </a:extLst>
          </p:cNvPr>
          <p:cNvGraphicFramePr>
            <a:graphicFrameLocks noChangeAspect="1"/>
          </p:cNvGraphicFramePr>
          <p:nvPr>
            <p:extLst>
              <p:ext uri="{D42A27DB-BD31-4B8C-83A1-F6EECF244321}">
                <p14:modId xmlns:p14="http://schemas.microsoft.com/office/powerpoint/2010/main" val="4100037637"/>
              </p:ext>
            </p:extLst>
          </p:nvPr>
        </p:nvGraphicFramePr>
        <p:xfrm>
          <a:off x="4649786" y="3086894"/>
          <a:ext cx="2184400" cy="503238"/>
        </p:xfrm>
        <a:graphic>
          <a:graphicData uri="http://schemas.openxmlformats.org/presentationml/2006/ole">
            <mc:AlternateContent xmlns:mc="http://schemas.openxmlformats.org/markup-compatibility/2006">
              <mc:Choice xmlns:v="urn:schemas-microsoft-com:vml" Requires="v">
                <p:oleObj spid="_x0000_s203922" r:id="rId22" imgW="1320227" imgH="304668" progId="Equation.DSMT4">
                  <p:embed/>
                </p:oleObj>
              </mc:Choice>
              <mc:Fallback>
                <p:oleObj r:id="rId22" imgW="1320227" imgH="304668" progId="Equation.DSMT4">
                  <p:embed/>
                  <p:pic>
                    <p:nvPicPr>
                      <p:cNvPr id="16407" name="对象 -2147482533">
                        <a:extLst>
                          <a:ext uri="{FF2B5EF4-FFF2-40B4-BE49-F238E27FC236}">
                            <a16:creationId xmlns:a16="http://schemas.microsoft.com/office/drawing/2014/main" id="{074C0CAF-2210-4494-AC39-88CB1479BB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49786" y="3086894"/>
                        <a:ext cx="2184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532">
            <a:extLst>
              <a:ext uri="{FF2B5EF4-FFF2-40B4-BE49-F238E27FC236}">
                <a16:creationId xmlns:a16="http://schemas.microsoft.com/office/drawing/2014/main" id="{A9BC1373-D53A-4E1D-A73E-1513567B39DB}"/>
              </a:ext>
            </a:extLst>
          </p:cNvPr>
          <p:cNvGraphicFramePr>
            <a:graphicFrameLocks noChangeAspect="1"/>
          </p:cNvGraphicFramePr>
          <p:nvPr>
            <p:extLst>
              <p:ext uri="{D42A27DB-BD31-4B8C-83A1-F6EECF244321}">
                <p14:modId xmlns:p14="http://schemas.microsoft.com/office/powerpoint/2010/main" val="200747419"/>
              </p:ext>
            </p:extLst>
          </p:nvPr>
        </p:nvGraphicFramePr>
        <p:xfrm>
          <a:off x="7851196" y="3104206"/>
          <a:ext cx="2700338" cy="431800"/>
        </p:xfrm>
        <a:graphic>
          <a:graphicData uri="http://schemas.openxmlformats.org/presentationml/2006/ole">
            <mc:AlternateContent xmlns:mc="http://schemas.openxmlformats.org/markup-compatibility/2006">
              <mc:Choice xmlns:v="urn:schemas-microsoft-com:vml" Requires="v">
                <p:oleObj spid="_x0000_s203923" r:id="rId24" imgW="1257300" imgH="228600" progId="Equation.DSMT4">
                  <p:embed/>
                </p:oleObj>
              </mc:Choice>
              <mc:Fallback>
                <p:oleObj r:id="rId24" imgW="1257300" imgH="228600" progId="Equation.DSMT4">
                  <p:embed/>
                  <p:pic>
                    <p:nvPicPr>
                      <p:cNvPr id="16408" name="对象 -2147482532">
                        <a:extLst>
                          <a:ext uri="{FF2B5EF4-FFF2-40B4-BE49-F238E27FC236}">
                            <a16:creationId xmlns:a16="http://schemas.microsoft.com/office/drawing/2014/main" id="{9AA0471D-CFF7-4B47-BE4E-E70DFB957A3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51196" y="3104206"/>
                        <a:ext cx="2700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531">
            <a:extLst>
              <a:ext uri="{FF2B5EF4-FFF2-40B4-BE49-F238E27FC236}">
                <a16:creationId xmlns:a16="http://schemas.microsoft.com/office/drawing/2014/main" id="{9209F36C-EA45-4782-9BED-ECFAAB33DFC5}"/>
              </a:ext>
            </a:extLst>
          </p:cNvPr>
          <p:cNvGraphicFramePr>
            <a:graphicFrameLocks noChangeAspect="1"/>
          </p:cNvGraphicFramePr>
          <p:nvPr/>
        </p:nvGraphicFramePr>
        <p:xfrm>
          <a:off x="1327150" y="5013325"/>
          <a:ext cx="307975" cy="360363"/>
        </p:xfrm>
        <a:graphic>
          <a:graphicData uri="http://schemas.openxmlformats.org/presentationml/2006/ole">
            <mc:AlternateContent xmlns:mc="http://schemas.openxmlformats.org/markup-compatibility/2006">
              <mc:Choice xmlns:v="urn:schemas-microsoft-com:vml" Requires="v">
                <p:oleObj spid="_x0000_s203924" r:id="rId26" imgW="177569" imgH="202936" progId="Equation.DSMT4">
                  <p:embed/>
                </p:oleObj>
              </mc:Choice>
              <mc:Fallback>
                <p:oleObj r:id="rId26" imgW="177569" imgH="202936" progId="Equation.DSMT4">
                  <p:embed/>
                  <p:pic>
                    <p:nvPicPr>
                      <p:cNvPr id="16409" name="对象 -2147482531">
                        <a:extLst>
                          <a:ext uri="{FF2B5EF4-FFF2-40B4-BE49-F238E27FC236}">
                            <a16:creationId xmlns:a16="http://schemas.microsoft.com/office/drawing/2014/main" id="{7CA50089-AA6C-4A4E-A1D2-504CE5AFEBC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27150" y="5013325"/>
                        <a:ext cx="3079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530">
            <a:extLst>
              <a:ext uri="{FF2B5EF4-FFF2-40B4-BE49-F238E27FC236}">
                <a16:creationId xmlns:a16="http://schemas.microsoft.com/office/drawing/2014/main" id="{F81D49E6-3108-477A-A4DF-93020928296A}"/>
              </a:ext>
            </a:extLst>
          </p:cNvPr>
          <p:cNvGraphicFramePr>
            <a:graphicFrameLocks noChangeAspect="1"/>
          </p:cNvGraphicFramePr>
          <p:nvPr>
            <p:extLst>
              <p:ext uri="{D42A27DB-BD31-4B8C-83A1-F6EECF244321}">
                <p14:modId xmlns:p14="http://schemas.microsoft.com/office/powerpoint/2010/main" val="2445051325"/>
              </p:ext>
            </p:extLst>
          </p:nvPr>
        </p:nvGraphicFramePr>
        <p:xfrm>
          <a:off x="1498065" y="4097283"/>
          <a:ext cx="1039813" cy="360363"/>
        </p:xfrm>
        <a:graphic>
          <a:graphicData uri="http://schemas.openxmlformats.org/presentationml/2006/ole">
            <mc:AlternateContent xmlns:mc="http://schemas.openxmlformats.org/markup-compatibility/2006">
              <mc:Choice xmlns:v="urn:schemas-microsoft-com:vml" Requires="v">
                <p:oleObj spid="_x0000_s203925" r:id="rId28" imgW="571252" imgH="203112" progId="Equation.DSMT4">
                  <p:embed/>
                </p:oleObj>
              </mc:Choice>
              <mc:Fallback>
                <p:oleObj r:id="rId28" imgW="571252" imgH="203112" progId="Equation.DSMT4">
                  <p:embed/>
                  <p:pic>
                    <p:nvPicPr>
                      <p:cNvPr id="16410" name="对象 -2147482530">
                        <a:extLst>
                          <a:ext uri="{FF2B5EF4-FFF2-40B4-BE49-F238E27FC236}">
                            <a16:creationId xmlns:a16="http://schemas.microsoft.com/office/drawing/2014/main" id="{A98FC35F-B611-40FB-9131-6BD2B889962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98065" y="4097283"/>
                        <a:ext cx="1039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529">
            <a:extLst>
              <a:ext uri="{FF2B5EF4-FFF2-40B4-BE49-F238E27FC236}">
                <a16:creationId xmlns:a16="http://schemas.microsoft.com/office/drawing/2014/main" id="{ACE5AC74-CEB8-4969-A435-11C705330D20}"/>
              </a:ext>
            </a:extLst>
          </p:cNvPr>
          <p:cNvGraphicFramePr>
            <a:graphicFrameLocks noChangeAspect="1"/>
          </p:cNvGraphicFramePr>
          <p:nvPr>
            <p:extLst>
              <p:ext uri="{D42A27DB-BD31-4B8C-83A1-F6EECF244321}">
                <p14:modId xmlns:p14="http://schemas.microsoft.com/office/powerpoint/2010/main" val="2176904789"/>
              </p:ext>
            </p:extLst>
          </p:nvPr>
        </p:nvGraphicFramePr>
        <p:xfrm>
          <a:off x="3638550" y="4018820"/>
          <a:ext cx="1847850" cy="431800"/>
        </p:xfrm>
        <a:graphic>
          <a:graphicData uri="http://schemas.openxmlformats.org/presentationml/2006/ole">
            <mc:AlternateContent xmlns:mc="http://schemas.openxmlformats.org/markup-compatibility/2006">
              <mc:Choice xmlns:v="urn:schemas-microsoft-com:vml" Requires="v">
                <p:oleObj spid="_x0000_s203926" r:id="rId30" imgW="837836" imgH="203112" progId="Equation.DSMT4">
                  <p:embed/>
                </p:oleObj>
              </mc:Choice>
              <mc:Fallback>
                <p:oleObj r:id="rId30" imgW="837836" imgH="203112" progId="Equation.DSMT4">
                  <p:embed/>
                  <p:pic>
                    <p:nvPicPr>
                      <p:cNvPr id="16411" name="对象 -2147482529">
                        <a:extLst>
                          <a:ext uri="{FF2B5EF4-FFF2-40B4-BE49-F238E27FC236}">
                            <a16:creationId xmlns:a16="http://schemas.microsoft.com/office/drawing/2014/main" id="{91389E75-74B7-4B19-AF60-7D2B1565176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38550" y="4018820"/>
                        <a:ext cx="1847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528">
            <a:extLst>
              <a:ext uri="{FF2B5EF4-FFF2-40B4-BE49-F238E27FC236}">
                <a16:creationId xmlns:a16="http://schemas.microsoft.com/office/drawing/2014/main" id="{349B5607-78E9-422F-BA62-4B2BF2BC4A1A}"/>
              </a:ext>
            </a:extLst>
          </p:cNvPr>
          <p:cNvGraphicFramePr>
            <a:graphicFrameLocks noChangeAspect="1"/>
          </p:cNvGraphicFramePr>
          <p:nvPr>
            <p:extLst>
              <p:ext uri="{D42A27DB-BD31-4B8C-83A1-F6EECF244321}">
                <p14:modId xmlns:p14="http://schemas.microsoft.com/office/powerpoint/2010/main" val="536044159"/>
              </p:ext>
            </p:extLst>
          </p:nvPr>
        </p:nvGraphicFramePr>
        <p:xfrm>
          <a:off x="6798847" y="3945786"/>
          <a:ext cx="1397000" cy="431800"/>
        </p:xfrm>
        <a:graphic>
          <a:graphicData uri="http://schemas.openxmlformats.org/presentationml/2006/ole">
            <mc:AlternateContent xmlns:mc="http://schemas.openxmlformats.org/markup-compatibility/2006">
              <mc:Choice xmlns:v="urn:schemas-microsoft-com:vml" Requires="v">
                <p:oleObj spid="_x0000_s203927" r:id="rId32" imgW="736600" imgH="228600" progId="Equation.DSMT4">
                  <p:embed/>
                </p:oleObj>
              </mc:Choice>
              <mc:Fallback>
                <p:oleObj r:id="rId32" imgW="736600" imgH="228600" progId="Equation.DSMT4">
                  <p:embed/>
                  <p:pic>
                    <p:nvPicPr>
                      <p:cNvPr id="16412" name="对象 -2147482528">
                        <a:extLst>
                          <a:ext uri="{FF2B5EF4-FFF2-40B4-BE49-F238E27FC236}">
                            <a16:creationId xmlns:a16="http://schemas.microsoft.com/office/drawing/2014/main" id="{D0B40030-0780-4338-8C80-4BE5CA04502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98847" y="3945786"/>
                        <a:ext cx="1397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595259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344D37-68F4-4682-A70A-6B3C316BDB91}"/>
              </a:ext>
            </a:extLst>
          </p:cNvPr>
          <p:cNvSpPr>
            <a:spLocks noGrp="1"/>
          </p:cNvSpPr>
          <p:nvPr>
            <p:ph idx="1"/>
          </p:nvPr>
        </p:nvSpPr>
        <p:spPr>
          <a:xfrm>
            <a:off x="476275" y="5913438"/>
            <a:ext cx="11176000" cy="563562"/>
          </a:xfrm>
        </p:spPr>
        <p:txBody>
          <a:bodyPr/>
          <a:lstStyle/>
          <a:p>
            <a:endParaRPr lang="zh-CN" altLang="en-US" dirty="0"/>
          </a:p>
        </p:txBody>
      </p:sp>
      <p:sp>
        <p:nvSpPr>
          <p:cNvPr id="14" name="标题 1">
            <a:extLst>
              <a:ext uri="{FF2B5EF4-FFF2-40B4-BE49-F238E27FC236}">
                <a16:creationId xmlns:a16="http://schemas.microsoft.com/office/drawing/2014/main" id="{72B0C24F-E15D-48D0-95C6-EEAF9E753A07}"/>
              </a:ext>
            </a:extLst>
          </p:cNvPr>
          <p:cNvSpPr>
            <a:spLocks noGrp="1"/>
          </p:cNvSpPr>
          <p:nvPr>
            <p:ph type="title"/>
          </p:nvPr>
        </p:nvSpPr>
        <p:spPr>
          <a:xfrm>
            <a:off x="406400" y="251619"/>
            <a:ext cx="9652000" cy="563562"/>
          </a:xfrm>
        </p:spPr>
        <p:txBody>
          <a:bodyPr/>
          <a:lstStyle/>
          <a:p>
            <a:r>
              <a:rPr lang="zh-CN" altLang="en-US" sz="3600" b="1" dirty="0">
                <a:latin typeface="Times New Roman" panose="02020603050405020304" pitchFamily="18" charset="0"/>
                <a:ea typeface="宋体" panose="02010600030101010101" pitchFamily="2" charset="-122"/>
              </a:rPr>
              <a:t>群的一些典型例子</a:t>
            </a:r>
            <a:endParaRPr lang="zh-CN" altLang="en-US" dirty="0"/>
          </a:p>
        </p:txBody>
      </p:sp>
      <p:pic>
        <p:nvPicPr>
          <p:cNvPr id="17" name="object 8">
            <a:extLst>
              <a:ext uri="{FF2B5EF4-FFF2-40B4-BE49-F238E27FC236}">
                <a16:creationId xmlns:a16="http://schemas.microsoft.com/office/drawing/2014/main" id="{BFE63AC5-36E9-4678-ADB8-BC072657462B}"/>
              </a:ext>
            </a:extLst>
          </p:cNvPr>
          <p:cNvPicPr/>
          <p:nvPr/>
        </p:nvPicPr>
        <p:blipFill>
          <a:blip r:embed="rId3" cstate="print"/>
          <a:stretch>
            <a:fillRect/>
          </a:stretch>
        </p:blipFill>
        <p:spPr>
          <a:xfrm>
            <a:off x="81857" y="221802"/>
            <a:ext cx="313944" cy="656844"/>
          </a:xfrm>
          <a:prstGeom prst="rect">
            <a:avLst/>
          </a:prstGeom>
        </p:spPr>
      </p:pic>
      <p:sp>
        <p:nvSpPr>
          <p:cNvPr id="19" name="object 9">
            <a:extLst>
              <a:ext uri="{FF2B5EF4-FFF2-40B4-BE49-F238E27FC236}">
                <a16:creationId xmlns:a16="http://schemas.microsoft.com/office/drawing/2014/main" id="{5DEBBEAC-CF9F-4203-81EF-733FF427BF5C}"/>
              </a:ext>
            </a:extLst>
          </p:cNvPr>
          <p:cNvSpPr/>
          <p:nvPr/>
        </p:nvSpPr>
        <p:spPr>
          <a:xfrm>
            <a:off x="489527" y="95982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2" name="文本框 1">
            <a:extLst>
              <a:ext uri="{FF2B5EF4-FFF2-40B4-BE49-F238E27FC236}">
                <a16:creationId xmlns:a16="http://schemas.microsoft.com/office/drawing/2014/main" id="{F3D26660-4B6A-496B-B88E-B1AC759D404D}"/>
              </a:ext>
            </a:extLst>
          </p:cNvPr>
          <p:cNvSpPr txBox="1">
            <a:spLocks noChangeArrowheads="1"/>
          </p:cNvSpPr>
          <p:nvPr/>
        </p:nvSpPr>
        <p:spPr bwMode="auto">
          <a:xfrm>
            <a:off x="425450" y="903185"/>
            <a:ext cx="11684693"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例1 </a:t>
            </a:r>
            <a:r>
              <a:rPr lang="zh-CN" altLang="en-US" sz="2400" dirty="0">
                <a:latin typeface="宋体" panose="02010600030101010101" pitchFamily="2" charset="-122"/>
                <a:ea typeface="宋体" panose="02010600030101010101" pitchFamily="2" charset="-122"/>
              </a:rPr>
              <a:t> 全体非0实数   对通常的乘法运算满足封闭性、结合律、单位元是1，      的逆元是        ，因此    形成群，且是交换群。同样地，全体非0有理数  ，非0复数集  在通常的乘法下，也形成交换群。</a:t>
            </a:r>
          </a:p>
        </p:txBody>
      </p:sp>
      <p:sp>
        <p:nvSpPr>
          <p:cNvPr id="24" name="文本框 1">
            <a:extLst>
              <a:ext uri="{FF2B5EF4-FFF2-40B4-BE49-F238E27FC236}">
                <a16:creationId xmlns:a16="http://schemas.microsoft.com/office/drawing/2014/main" id="{3B2AC0E1-BB3C-437A-8E37-7B69E21173FE}"/>
              </a:ext>
            </a:extLst>
          </p:cNvPr>
          <p:cNvSpPr txBox="1">
            <a:spLocks noChangeArrowheads="1"/>
          </p:cNvSpPr>
          <p:nvPr/>
        </p:nvSpPr>
        <p:spPr bwMode="auto">
          <a:xfrm>
            <a:off x="496888" y="2708523"/>
            <a:ext cx="11466512"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例2</a:t>
            </a:r>
            <a:r>
              <a:rPr lang="zh-CN" altLang="en-US" sz="2400" dirty="0">
                <a:latin typeface="宋体" panose="02010600030101010101" pitchFamily="2" charset="-122"/>
                <a:ea typeface="宋体" panose="02010600030101010101" pitchFamily="2" charset="-122"/>
              </a:rPr>
              <a:t>  有理数集   ，实数集   和复数集   对通常意义下的加法构成交换群，单位元是0，   的逆元是    。</a:t>
            </a:r>
          </a:p>
        </p:txBody>
      </p:sp>
      <p:graphicFrame>
        <p:nvGraphicFramePr>
          <p:cNvPr id="25" name="对象 -2147482527">
            <a:extLst>
              <a:ext uri="{FF2B5EF4-FFF2-40B4-BE49-F238E27FC236}">
                <a16:creationId xmlns:a16="http://schemas.microsoft.com/office/drawing/2014/main" id="{1ACBF12C-B048-4784-B231-4819404B9C42}"/>
              </a:ext>
            </a:extLst>
          </p:cNvPr>
          <p:cNvGraphicFramePr>
            <a:graphicFrameLocks noChangeAspect="1"/>
          </p:cNvGraphicFramePr>
          <p:nvPr>
            <p:extLst>
              <p:ext uri="{D42A27DB-BD31-4B8C-83A1-F6EECF244321}">
                <p14:modId xmlns:p14="http://schemas.microsoft.com/office/powerpoint/2010/main" val="692883902"/>
              </p:ext>
            </p:extLst>
          </p:nvPr>
        </p:nvGraphicFramePr>
        <p:xfrm>
          <a:off x="2988183" y="1075379"/>
          <a:ext cx="360363" cy="358775"/>
        </p:xfrm>
        <a:graphic>
          <a:graphicData uri="http://schemas.openxmlformats.org/presentationml/2006/ole">
            <mc:AlternateContent xmlns:mc="http://schemas.openxmlformats.org/markup-compatibility/2006">
              <mc:Choice xmlns:v="urn:schemas-microsoft-com:vml" Requires="v">
                <p:oleObj spid="_x0000_s204930" r:id="rId4" imgW="190417" imgH="190417" progId="Equation.DSMT4">
                  <p:embed/>
                </p:oleObj>
              </mc:Choice>
              <mc:Fallback>
                <p:oleObj r:id="rId4" imgW="190417" imgH="190417" progId="Equation.DSMT4">
                  <p:embed/>
                  <p:pic>
                    <p:nvPicPr>
                      <p:cNvPr id="17422" name="对象 -2147482527">
                        <a:extLst>
                          <a:ext uri="{FF2B5EF4-FFF2-40B4-BE49-F238E27FC236}">
                            <a16:creationId xmlns:a16="http://schemas.microsoft.com/office/drawing/2014/main" id="{CBCCC460-B27A-4507-8AFB-AB7A91929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183" y="1075379"/>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526">
            <a:extLst>
              <a:ext uri="{FF2B5EF4-FFF2-40B4-BE49-F238E27FC236}">
                <a16:creationId xmlns:a16="http://schemas.microsoft.com/office/drawing/2014/main" id="{A2CEA4E5-B943-4880-948C-79C52165E084}"/>
              </a:ext>
            </a:extLst>
          </p:cNvPr>
          <p:cNvGraphicFramePr>
            <a:graphicFrameLocks noChangeAspect="1"/>
          </p:cNvGraphicFramePr>
          <p:nvPr>
            <p:extLst>
              <p:ext uri="{D42A27DB-BD31-4B8C-83A1-F6EECF244321}">
                <p14:modId xmlns:p14="http://schemas.microsoft.com/office/powerpoint/2010/main" val="824739651"/>
              </p:ext>
            </p:extLst>
          </p:nvPr>
        </p:nvGraphicFramePr>
        <p:xfrm>
          <a:off x="10515600" y="1041232"/>
          <a:ext cx="957263" cy="360362"/>
        </p:xfrm>
        <a:graphic>
          <a:graphicData uri="http://schemas.openxmlformats.org/presentationml/2006/ole">
            <mc:AlternateContent xmlns:mc="http://schemas.openxmlformats.org/markup-compatibility/2006">
              <mc:Choice xmlns:v="urn:schemas-microsoft-com:vml" Requires="v">
                <p:oleObj spid="_x0000_s204931" r:id="rId6" imgW="520474" imgH="203112" progId="Equation.DSMT4">
                  <p:embed/>
                </p:oleObj>
              </mc:Choice>
              <mc:Fallback>
                <p:oleObj r:id="rId6" imgW="520474" imgH="203112" progId="Equation.DSMT4">
                  <p:embed/>
                  <p:pic>
                    <p:nvPicPr>
                      <p:cNvPr id="17423" name="对象 -2147482526">
                        <a:extLst>
                          <a:ext uri="{FF2B5EF4-FFF2-40B4-BE49-F238E27FC236}">
                            <a16:creationId xmlns:a16="http://schemas.microsoft.com/office/drawing/2014/main" id="{37BCFD1A-DAD5-4836-8E76-7A68F18418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5600" y="1041232"/>
                        <a:ext cx="9572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525">
            <a:extLst>
              <a:ext uri="{FF2B5EF4-FFF2-40B4-BE49-F238E27FC236}">
                <a16:creationId xmlns:a16="http://schemas.microsoft.com/office/drawing/2014/main" id="{0B07C43E-CC0F-484A-88B6-979073E33E52}"/>
              </a:ext>
            </a:extLst>
          </p:cNvPr>
          <p:cNvGraphicFramePr>
            <a:graphicFrameLocks noChangeAspect="1"/>
          </p:cNvGraphicFramePr>
          <p:nvPr>
            <p:extLst>
              <p:ext uri="{D42A27DB-BD31-4B8C-83A1-F6EECF244321}">
                <p14:modId xmlns:p14="http://schemas.microsoft.com/office/powerpoint/2010/main" val="3066711066"/>
              </p:ext>
            </p:extLst>
          </p:nvPr>
        </p:nvGraphicFramePr>
        <p:xfrm>
          <a:off x="1477962" y="1396104"/>
          <a:ext cx="1127125" cy="719137"/>
        </p:xfrm>
        <a:graphic>
          <a:graphicData uri="http://schemas.openxmlformats.org/presentationml/2006/ole">
            <mc:AlternateContent xmlns:mc="http://schemas.openxmlformats.org/markup-compatibility/2006">
              <mc:Choice xmlns:v="urn:schemas-microsoft-com:vml" Requires="v">
                <p:oleObj spid="_x0000_s204932" r:id="rId8" imgW="457002" imgH="393529" progId="Equation.DSMT4">
                  <p:embed/>
                </p:oleObj>
              </mc:Choice>
              <mc:Fallback>
                <p:oleObj r:id="rId8" imgW="457002" imgH="393529" progId="Equation.DSMT4">
                  <p:embed/>
                  <p:pic>
                    <p:nvPicPr>
                      <p:cNvPr id="17424" name="对象 -2147482525">
                        <a:extLst>
                          <a:ext uri="{FF2B5EF4-FFF2-40B4-BE49-F238E27FC236}">
                            <a16:creationId xmlns:a16="http://schemas.microsoft.com/office/drawing/2014/main" id="{0BDD5472-7DE8-4730-A417-0ACE2AFA23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7962" y="1396104"/>
                        <a:ext cx="11271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524">
            <a:extLst>
              <a:ext uri="{FF2B5EF4-FFF2-40B4-BE49-F238E27FC236}">
                <a16:creationId xmlns:a16="http://schemas.microsoft.com/office/drawing/2014/main" id="{DFA0AFE2-FB83-433B-9385-38F434C8D322}"/>
              </a:ext>
            </a:extLst>
          </p:cNvPr>
          <p:cNvGraphicFramePr>
            <a:graphicFrameLocks noChangeAspect="1"/>
          </p:cNvGraphicFramePr>
          <p:nvPr>
            <p:extLst>
              <p:ext uri="{D42A27DB-BD31-4B8C-83A1-F6EECF244321}">
                <p14:modId xmlns:p14="http://schemas.microsoft.com/office/powerpoint/2010/main" val="3169544938"/>
              </p:ext>
            </p:extLst>
          </p:nvPr>
        </p:nvGraphicFramePr>
        <p:xfrm>
          <a:off x="3566101" y="1583256"/>
          <a:ext cx="625475" cy="433387"/>
        </p:xfrm>
        <a:graphic>
          <a:graphicData uri="http://schemas.openxmlformats.org/presentationml/2006/ole">
            <mc:AlternateContent xmlns:mc="http://schemas.openxmlformats.org/markup-compatibility/2006">
              <mc:Choice xmlns:v="urn:schemas-microsoft-com:vml" Requires="v">
                <p:oleObj spid="_x0000_s204933" r:id="rId10" imgW="406224" imgH="279279" progId="Equation.DSMT4">
                  <p:embed/>
                </p:oleObj>
              </mc:Choice>
              <mc:Fallback>
                <p:oleObj r:id="rId10" imgW="406224" imgH="279279" progId="Equation.DSMT4">
                  <p:embed/>
                  <p:pic>
                    <p:nvPicPr>
                      <p:cNvPr id="17425" name="对象 -2147482524">
                        <a:extLst>
                          <a:ext uri="{FF2B5EF4-FFF2-40B4-BE49-F238E27FC236}">
                            <a16:creationId xmlns:a16="http://schemas.microsoft.com/office/drawing/2014/main" id="{3259AD5F-971D-4CF4-9F12-DC4B82CAF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6101" y="1583256"/>
                        <a:ext cx="6254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523">
            <a:extLst>
              <a:ext uri="{FF2B5EF4-FFF2-40B4-BE49-F238E27FC236}">
                <a16:creationId xmlns:a16="http://schemas.microsoft.com/office/drawing/2014/main" id="{96A90B37-65C6-49D7-8150-FC5DC9622B13}"/>
              </a:ext>
            </a:extLst>
          </p:cNvPr>
          <p:cNvGraphicFramePr>
            <a:graphicFrameLocks noChangeAspect="1"/>
          </p:cNvGraphicFramePr>
          <p:nvPr>
            <p:extLst>
              <p:ext uri="{D42A27DB-BD31-4B8C-83A1-F6EECF244321}">
                <p14:modId xmlns:p14="http://schemas.microsoft.com/office/powerpoint/2010/main" val="2733469370"/>
              </p:ext>
            </p:extLst>
          </p:nvPr>
        </p:nvGraphicFramePr>
        <p:xfrm>
          <a:off x="10407651" y="1611937"/>
          <a:ext cx="306387" cy="360363"/>
        </p:xfrm>
        <a:graphic>
          <a:graphicData uri="http://schemas.openxmlformats.org/presentationml/2006/ole">
            <mc:AlternateContent xmlns:mc="http://schemas.openxmlformats.org/markup-compatibility/2006">
              <mc:Choice xmlns:v="urn:schemas-microsoft-com:vml" Requires="v">
                <p:oleObj spid="_x0000_s204934" r:id="rId12" imgW="203112" imgH="228501" progId="Equation.DSMT4">
                  <p:embed/>
                </p:oleObj>
              </mc:Choice>
              <mc:Fallback>
                <p:oleObj r:id="rId12" imgW="203112" imgH="228501" progId="Equation.DSMT4">
                  <p:embed/>
                  <p:pic>
                    <p:nvPicPr>
                      <p:cNvPr id="17426" name="对象 -2147482523">
                        <a:extLst>
                          <a:ext uri="{FF2B5EF4-FFF2-40B4-BE49-F238E27FC236}">
                            <a16:creationId xmlns:a16="http://schemas.microsoft.com/office/drawing/2014/main" id="{56A196F4-A085-4C04-A367-856F91A8DE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07651" y="1611937"/>
                        <a:ext cx="3063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522">
            <a:extLst>
              <a:ext uri="{FF2B5EF4-FFF2-40B4-BE49-F238E27FC236}">
                <a16:creationId xmlns:a16="http://schemas.microsoft.com/office/drawing/2014/main" id="{7B258072-4849-41EF-B455-2FDF7B479337}"/>
              </a:ext>
            </a:extLst>
          </p:cNvPr>
          <p:cNvGraphicFramePr>
            <a:graphicFrameLocks noChangeAspect="1"/>
          </p:cNvGraphicFramePr>
          <p:nvPr>
            <p:extLst>
              <p:ext uri="{D42A27DB-BD31-4B8C-83A1-F6EECF244321}">
                <p14:modId xmlns:p14="http://schemas.microsoft.com/office/powerpoint/2010/main" val="4195644517"/>
              </p:ext>
            </p:extLst>
          </p:nvPr>
        </p:nvGraphicFramePr>
        <p:xfrm>
          <a:off x="1081088" y="2170360"/>
          <a:ext cx="349250" cy="358775"/>
        </p:xfrm>
        <a:graphic>
          <a:graphicData uri="http://schemas.openxmlformats.org/presentationml/2006/ole">
            <mc:AlternateContent xmlns:mc="http://schemas.openxmlformats.org/markup-compatibility/2006">
              <mc:Choice xmlns:v="urn:schemas-microsoft-com:vml" Requires="v">
                <p:oleObj spid="_x0000_s204935" r:id="rId14" imgW="190417" imgH="203112" progId="Equation.DSMT4">
                  <p:embed/>
                </p:oleObj>
              </mc:Choice>
              <mc:Fallback>
                <p:oleObj r:id="rId14" imgW="190417" imgH="203112" progId="Equation.DSMT4">
                  <p:embed/>
                  <p:pic>
                    <p:nvPicPr>
                      <p:cNvPr id="17427" name="对象 -2147482522">
                        <a:extLst>
                          <a:ext uri="{FF2B5EF4-FFF2-40B4-BE49-F238E27FC236}">
                            <a16:creationId xmlns:a16="http://schemas.microsoft.com/office/drawing/2014/main" id="{78516485-A08C-4B2F-9361-3180D28EA8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1088" y="2170360"/>
                        <a:ext cx="3492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521">
            <a:extLst>
              <a:ext uri="{FF2B5EF4-FFF2-40B4-BE49-F238E27FC236}">
                <a16:creationId xmlns:a16="http://schemas.microsoft.com/office/drawing/2014/main" id="{7850F952-749F-4BD8-8F4B-687903E68478}"/>
              </a:ext>
            </a:extLst>
          </p:cNvPr>
          <p:cNvGraphicFramePr>
            <a:graphicFrameLocks noChangeAspect="1"/>
          </p:cNvGraphicFramePr>
          <p:nvPr>
            <p:extLst>
              <p:ext uri="{D42A27DB-BD31-4B8C-83A1-F6EECF244321}">
                <p14:modId xmlns:p14="http://schemas.microsoft.com/office/powerpoint/2010/main" val="874297811"/>
              </p:ext>
            </p:extLst>
          </p:nvPr>
        </p:nvGraphicFramePr>
        <p:xfrm>
          <a:off x="2725841" y="2888450"/>
          <a:ext cx="279400" cy="360362"/>
        </p:xfrm>
        <a:graphic>
          <a:graphicData uri="http://schemas.openxmlformats.org/presentationml/2006/ole">
            <mc:AlternateContent xmlns:mc="http://schemas.openxmlformats.org/markup-compatibility/2006">
              <mc:Choice xmlns:v="urn:schemas-microsoft-com:vml" Requires="v">
                <p:oleObj spid="_x0000_s204936" r:id="rId16" imgW="152268" imgH="203024" progId="Equation.DSMT4">
                  <p:embed/>
                </p:oleObj>
              </mc:Choice>
              <mc:Fallback>
                <p:oleObj r:id="rId16" imgW="152268" imgH="203024" progId="Equation.DSMT4">
                  <p:embed/>
                  <p:pic>
                    <p:nvPicPr>
                      <p:cNvPr id="17428" name="对象 -2147482521">
                        <a:extLst>
                          <a:ext uri="{FF2B5EF4-FFF2-40B4-BE49-F238E27FC236}">
                            <a16:creationId xmlns:a16="http://schemas.microsoft.com/office/drawing/2014/main" id="{F18E225B-12DF-4621-91E1-8A80363CDA1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25841" y="2888450"/>
                        <a:ext cx="2794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520">
            <a:extLst>
              <a:ext uri="{FF2B5EF4-FFF2-40B4-BE49-F238E27FC236}">
                <a16:creationId xmlns:a16="http://schemas.microsoft.com/office/drawing/2014/main" id="{D5286B99-647A-47F7-A780-1F193AD01FBA}"/>
              </a:ext>
            </a:extLst>
          </p:cNvPr>
          <p:cNvGraphicFramePr>
            <a:graphicFrameLocks noChangeAspect="1"/>
          </p:cNvGraphicFramePr>
          <p:nvPr>
            <p:extLst>
              <p:ext uri="{D42A27DB-BD31-4B8C-83A1-F6EECF244321}">
                <p14:modId xmlns:p14="http://schemas.microsoft.com/office/powerpoint/2010/main" val="1550214312"/>
              </p:ext>
            </p:extLst>
          </p:nvPr>
        </p:nvGraphicFramePr>
        <p:xfrm>
          <a:off x="4308474" y="2874229"/>
          <a:ext cx="360363" cy="360362"/>
        </p:xfrm>
        <a:graphic>
          <a:graphicData uri="http://schemas.openxmlformats.org/presentationml/2006/ole">
            <mc:AlternateContent xmlns:mc="http://schemas.openxmlformats.org/markup-compatibility/2006">
              <mc:Choice xmlns:v="urn:schemas-microsoft-com:vml" Requires="v">
                <p:oleObj spid="_x0000_s204937" r:id="rId18" imgW="152268" imgH="164957" progId="Equation.DSMT4">
                  <p:embed/>
                </p:oleObj>
              </mc:Choice>
              <mc:Fallback>
                <p:oleObj r:id="rId18" imgW="152268" imgH="164957" progId="Equation.DSMT4">
                  <p:embed/>
                  <p:pic>
                    <p:nvPicPr>
                      <p:cNvPr id="17429" name="对象 -2147482520">
                        <a:extLst>
                          <a:ext uri="{FF2B5EF4-FFF2-40B4-BE49-F238E27FC236}">
                            <a16:creationId xmlns:a16="http://schemas.microsoft.com/office/drawing/2014/main" id="{BCF3E767-6678-4B2E-9E3F-9EF3F83D32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08474" y="2874229"/>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519">
            <a:extLst>
              <a:ext uri="{FF2B5EF4-FFF2-40B4-BE49-F238E27FC236}">
                <a16:creationId xmlns:a16="http://schemas.microsoft.com/office/drawing/2014/main" id="{CA7C93EA-290D-496E-A0B0-4ABB71EBBCCA}"/>
              </a:ext>
            </a:extLst>
          </p:cNvPr>
          <p:cNvGraphicFramePr>
            <a:graphicFrameLocks noChangeAspect="1"/>
          </p:cNvGraphicFramePr>
          <p:nvPr>
            <p:extLst>
              <p:ext uri="{D42A27DB-BD31-4B8C-83A1-F6EECF244321}">
                <p14:modId xmlns:p14="http://schemas.microsoft.com/office/powerpoint/2010/main" val="3720444931"/>
              </p:ext>
            </p:extLst>
          </p:nvPr>
        </p:nvGraphicFramePr>
        <p:xfrm>
          <a:off x="6015832" y="2888450"/>
          <a:ext cx="360362" cy="360362"/>
        </p:xfrm>
        <a:graphic>
          <a:graphicData uri="http://schemas.openxmlformats.org/presentationml/2006/ole">
            <mc:AlternateContent xmlns:mc="http://schemas.openxmlformats.org/markup-compatibility/2006">
              <mc:Choice xmlns:v="urn:schemas-microsoft-com:vml" Requires="v">
                <p:oleObj spid="_x0000_s204938" r:id="rId20" imgW="152202" imgH="177569" progId="Equation.DSMT4">
                  <p:embed/>
                </p:oleObj>
              </mc:Choice>
              <mc:Fallback>
                <p:oleObj r:id="rId20" imgW="152202" imgH="177569" progId="Equation.DSMT4">
                  <p:embed/>
                  <p:pic>
                    <p:nvPicPr>
                      <p:cNvPr id="17430" name="对象 -2147482519">
                        <a:extLst>
                          <a:ext uri="{FF2B5EF4-FFF2-40B4-BE49-F238E27FC236}">
                            <a16:creationId xmlns:a16="http://schemas.microsoft.com/office/drawing/2014/main" id="{5D009CB7-5D67-4434-900D-093CB13640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5832" y="2888450"/>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518">
            <a:extLst>
              <a:ext uri="{FF2B5EF4-FFF2-40B4-BE49-F238E27FC236}">
                <a16:creationId xmlns:a16="http://schemas.microsoft.com/office/drawing/2014/main" id="{87979765-554E-47A9-AE2B-A0C1F6F97CBF}"/>
              </a:ext>
            </a:extLst>
          </p:cNvPr>
          <p:cNvGraphicFramePr>
            <a:graphicFrameLocks noChangeAspect="1"/>
          </p:cNvGraphicFramePr>
          <p:nvPr>
            <p:extLst>
              <p:ext uri="{D42A27DB-BD31-4B8C-83A1-F6EECF244321}">
                <p14:modId xmlns:p14="http://schemas.microsoft.com/office/powerpoint/2010/main" val="3448634596"/>
              </p:ext>
            </p:extLst>
          </p:nvPr>
        </p:nvGraphicFramePr>
        <p:xfrm>
          <a:off x="1362869" y="3442177"/>
          <a:ext cx="360362" cy="360362"/>
        </p:xfrm>
        <a:graphic>
          <a:graphicData uri="http://schemas.openxmlformats.org/presentationml/2006/ole">
            <mc:AlternateContent xmlns:mc="http://schemas.openxmlformats.org/markup-compatibility/2006">
              <mc:Choice xmlns:v="urn:schemas-microsoft-com:vml" Requires="v">
                <p:oleObj spid="_x0000_s204939" r:id="rId22" imgW="126835" imgH="139518" progId="Equation.DSMT4">
                  <p:embed/>
                </p:oleObj>
              </mc:Choice>
              <mc:Fallback>
                <p:oleObj r:id="rId22" imgW="126835" imgH="139518" progId="Equation.DSMT4">
                  <p:embed/>
                  <p:pic>
                    <p:nvPicPr>
                      <p:cNvPr id="17431" name="对象 -2147482518">
                        <a:extLst>
                          <a:ext uri="{FF2B5EF4-FFF2-40B4-BE49-F238E27FC236}">
                            <a16:creationId xmlns:a16="http://schemas.microsoft.com/office/drawing/2014/main" id="{C778352C-C039-4712-91DB-672F549F8D3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62869" y="3442177"/>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517">
            <a:extLst>
              <a:ext uri="{FF2B5EF4-FFF2-40B4-BE49-F238E27FC236}">
                <a16:creationId xmlns:a16="http://schemas.microsoft.com/office/drawing/2014/main" id="{E4218C6C-4FB2-4E61-B220-37A842085570}"/>
              </a:ext>
            </a:extLst>
          </p:cNvPr>
          <p:cNvGraphicFramePr>
            <a:graphicFrameLocks noChangeAspect="1"/>
          </p:cNvGraphicFramePr>
          <p:nvPr>
            <p:extLst>
              <p:ext uri="{D42A27DB-BD31-4B8C-83A1-F6EECF244321}">
                <p14:modId xmlns:p14="http://schemas.microsoft.com/office/powerpoint/2010/main" val="2517999631"/>
              </p:ext>
            </p:extLst>
          </p:nvPr>
        </p:nvGraphicFramePr>
        <p:xfrm>
          <a:off x="2988183" y="3449987"/>
          <a:ext cx="546100" cy="360362"/>
        </p:xfrm>
        <a:graphic>
          <a:graphicData uri="http://schemas.openxmlformats.org/presentationml/2006/ole">
            <mc:AlternateContent xmlns:mc="http://schemas.openxmlformats.org/markup-compatibility/2006">
              <mc:Choice xmlns:v="urn:schemas-microsoft-com:vml" Requires="v">
                <p:oleObj spid="_x0000_s204940" r:id="rId24" imgW="215713" imgH="139579" progId="Equation.DSMT4">
                  <p:embed/>
                </p:oleObj>
              </mc:Choice>
              <mc:Fallback>
                <p:oleObj r:id="rId24" imgW="215713" imgH="139579" progId="Equation.DSMT4">
                  <p:embed/>
                  <p:pic>
                    <p:nvPicPr>
                      <p:cNvPr id="17432" name="对象 -2147482517">
                        <a:extLst>
                          <a:ext uri="{FF2B5EF4-FFF2-40B4-BE49-F238E27FC236}">
                            <a16:creationId xmlns:a16="http://schemas.microsoft.com/office/drawing/2014/main" id="{40BD1FE8-E6F1-483F-A856-0E4C530194C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88183" y="3449987"/>
                        <a:ext cx="5461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 name="文本框 1">
            <a:extLst>
              <a:ext uri="{FF2B5EF4-FFF2-40B4-BE49-F238E27FC236}">
                <a16:creationId xmlns:a16="http://schemas.microsoft.com/office/drawing/2014/main" id="{9AA874BC-F2E7-4A4B-ADAE-252FB3550424}"/>
              </a:ext>
            </a:extLst>
          </p:cNvPr>
          <p:cNvSpPr txBox="1">
            <a:spLocks noChangeArrowheads="1"/>
          </p:cNvSpPr>
          <p:nvPr/>
        </p:nvSpPr>
        <p:spPr bwMode="auto">
          <a:xfrm>
            <a:off x="500201" y="3894137"/>
            <a:ext cx="11463199"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b="1" dirty="0">
                <a:latin typeface="宋体" panose="02010600030101010101" pitchFamily="2" charset="-122"/>
                <a:ea typeface="宋体" panose="02010600030101010101" pitchFamily="2" charset="-122"/>
              </a:rPr>
              <a:t>例3</a:t>
            </a:r>
            <a:r>
              <a:rPr lang="en-US" altLang="zh-CN" sz="2400" dirty="0">
                <a:latin typeface="宋体" panose="02010600030101010101" pitchFamily="2" charset="-122"/>
                <a:ea typeface="宋体" panose="02010600030101010101" pitchFamily="2" charset="-122"/>
              </a:rPr>
              <a:t>           构成交换群，单位元是0，   </a:t>
            </a:r>
            <a:r>
              <a:rPr lang="en-US" altLang="zh-CN" sz="2400" dirty="0" err="1">
                <a:latin typeface="宋体" panose="02010600030101010101" pitchFamily="2" charset="-122"/>
                <a:ea typeface="宋体" panose="02010600030101010101" pitchFamily="2" charset="-122"/>
              </a:rPr>
              <a:t>的逆元是</a:t>
            </a:r>
            <a:r>
              <a:rPr lang="en-US" altLang="zh-CN" sz="2400" dirty="0">
                <a:latin typeface="宋体" panose="02010600030101010101" pitchFamily="2" charset="-122"/>
                <a:ea typeface="宋体" panose="02010600030101010101" pitchFamily="2" charset="-122"/>
              </a:rPr>
              <a:t>    。</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rPr>
              <a:t>   设            ，        满足封闭性，结合律，有单位元1，但除了1以外，每一元素都无逆元，因此不构成群。</a:t>
            </a:r>
          </a:p>
        </p:txBody>
      </p:sp>
      <p:graphicFrame>
        <p:nvGraphicFramePr>
          <p:cNvPr id="37" name="对象 -2147482516">
            <a:extLst>
              <a:ext uri="{FF2B5EF4-FFF2-40B4-BE49-F238E27FC236}">
                <a16:creationId xmlns:a16="http://schemas.microsoft.com/office/drawing/2014/main" id="{6F47FA26-BC0F-406E-AAE3-CF7DB721557E}"/>
              </a:ext>
            </a:extLst>
          </p:cNvPr>
          <p:cNvGraphicFramePr>
            <a:graphicFrameLocks noChangeAspect="1"/>
          </p:cNvGraphicFramePr>
          <p:nvPr>
            <p:extLst>
              <p:ext uri="{D42A27DB-BD31-4B8C-83A1-F6EECF244321}">
                <p14:modId xmlns:p14="http://schemas.microsoft.com/office/powerpoint/2010/main" val="3172796865"/>
              </p:ext>
            </p:extLst>
          </p:nvPr>
        </p:nvGraphicFramePr>
        <p:xfrm>
          <a:off x="1546363" y="4062412"/>
          <a:ext cx="1089562" cy="431800"/>
        </p:xfrm>
        <a:graphic>
          <a:graphicData uri="http://schemas.openxmlformats.org/presentationml/2006/ole">
            <mc:AlternateContent xmlns:mc="http://schemas.openxmlformats.org/markup-compatibility/2006">
              <mc:Choice xmlns:v="urn:schemas-microsoft-com:vml" Requires="v">
                <p:oleObj spid="_x0000_s204941" r:id="rId26" imgW="431613" imgH="253890" progId="Equation.DSMT4">
                  <p:embed/>
                </p:oleObj>
              </mc:Choice>
              <mc:Fallback>
                <p:oleObj r:id="rId26" imgW="431613" imgH="253890" progId="Equation.DSMT4">
                  <p:embed/>
                  <p:pic>
                    <p:nvPicPr>
                      <p:cNvPr id="17434" name="对象 -2147482516">
                        <a:extLst>
                          <a:ext uri="{FF2B5EF4-FFF2-40B4-BE49-F238E27FC236}">
                            <a16:creationId xmlns:a16="http://schemas.microsoft.com/office/drawing/2014/main" id="{579105DA-46D7-4D09-9806-9DC54AB1E61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46363" y="4062412"/>
                        <a:ext cx="1089562" cy="431800"/>
                      </a:xfrm>
                      <a:prstGeom prst="rect">
                        <a:avLst/>
                      </a:prstGeom>
                      <a:noFill/>
                      <a:ln>
                        <a:noFill/>
                      </a:ln>
                    </p:spPr>
                  </p:pic>
                </p:oleObj>
              </mc:Fallback>
            </mc:AlternateContent>
          </a:graphicData>
        </a:graphic>
      </p:graphicFrame>
      <p:graphicFrame>
        <p:nvGraphicFramePr>
          <p:cNvPr id="38" name="对象 -2147482515">
            <a:extLst>
              <a:ext uri="{FF2B5EF4-FFF2-40B4-BE49-F238E27FC236}">
                <a16:creationId xmlns:a16="http://schemas.microsoft.com/office/drawing/2014/main" id="{B3FAF5FE-6373-4F8C-AAC2-C26E9F5790D7}"/>
              </a:ext>
            </a:extLst>
          </p:cNvPr>
          <p:cNvGraphicFramePr>
            <a:graphicFrameLocks noChangeAspect="1"/>
          </p:cNvGraphicFramePr>
          <p:nvPr>
            <p:extLst>
              <p:ext uri="{D42A27DB-BD31-4B8C-83A1-F6EECF244321}">
                <p14:modId xmlns:p14="http://schemas.microsoft.com/office/powerpoint/2010/main" val="390800317"/>
              </p:ext>
            </p:extLst>
          </p:nvPr>
        </p:nvGraphicFramePr>
        <p:xfrm>
          <a:off x="6230144" y="4084292"/>
          <a:ext cx="515149" cy="360362"/>
        </p:xfrm>
        <a:graphic>
          <a:graphicData uri="http://schemas.openxmlformats.org/presentationml/2006/ole">
            <mc:AlternateContent xmlns:mc="http://schemas.openxmlformats.org/markup-compatibility/2006">
              <mc:Choice xmlns:v="urn:schemas-microsoft-com:vml" Requires="v">
                <p:oleObj spid="_x0000_s204942" r:id="rId28" imgW="126835" imgH="139518" progId="Equation.DSMT4">
                  <p:embed/>
                </p:oleObj>
              </mc:Choice>
              <mc:Fallback>
                <p:oleObj r:id="rId28" imgW="126835" imgH="139518" progId="Equation.DSMT4">
                  <p:embed/>
                  <p:pic>
                    <p:nvPicPr>
                      <p:cNvPr id="17435" name="对象 -2147482515">
                        <a:extLst>
                          <a:ext uri="{FF2B5EF4-FFF2-40B4-BE49-F238E27FC236}">
                            <a16:creationId xmlns:a16="http://schemas.microsoft.com/office/drawing/2014/main" id="{1E29ED34-E09C-4364-BDC2-522DEE93E28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230144" y="4084292"/>
                        <a:ext cx="515149" cy="360362"/>
                      </a:xfrm>
                      <a:prstGeom prst="rect">
                        <a:avLst/>
                      </a:prstGeom>
                      <a:noFill/>
                      <a:ln>
                        <a:noFill/>
                      </a:ln>
                    </p:spPr>
                  </p:pic>
                </p:oleObj>
              </mc:Fallback>
            </mc:AlternateContent>
          </a:graphicData>
        </a:graphic>
      </p:graphicFrame>
      <p:graphicFrame>
        <p:nvGraphicFramePr>
          <p:cNvPr id="39" name="对象 -2147482514">
            <a:extLst>
              <a:ext uri="{FF2B5EF4-FFF2-40B4-BE49-F238E27FC236}">
                <a16:creationId xmlns:a16="http://schemas.microsoft.com/office/drawing/2014/main" id="{BA00DB8D-C0A6-44A6-A04E-F311FF52A8C3}"/>
              </a:ext>
            </a:extLst>
          </p:cNvPr>
          <p:cNvGraphicFramePr>
            <a:graphicFrameLocks noChangeAspect="1"/>
          </p:cNvGraphicFramePr>
          <p:nvPr>
            <p:extLst>
              <p:ext uri="{D42A27DB-BD31-4B8C-83A1-F6EECF244321}">
                <p14:modId xmlns:p14="http://schemas.microsoft.com/office/powerpoint/2010/main" val="1156166465"/>
              </p:ext>
            </p:extLst>
          </p:nvPr>
        </p:nvGraphicFramePr>
        <p:xfrm>
          <a:off x="7848600" y="4084292"/>
          <a:ext cx="786400" cy="358775"/>
        </p:xfrm>
        <a:graphic>
          <a:graphicData uri="http://schemas.openxmlformats.org/presentationml/2006/ole">
            <mc:AlternateContent xmlns:mc="http://schemas.openxmlformats.org/markup-compatibility/2006">
              <mc:Choice xmlns:v="urn:schemas-microsoft-com:vml" Requires="v">
                <p:oleObj spid="_x0000_s204943" r:id="rId30" imgW="215713" imgH="139579" progId="Equation.DSMT4">
                  <p:embed/>
                </p:oleObj>
              </mc:Choice>
              <mc:Fallback>
                <p:oleObj r:id="rId30" imgW="215713" imgH="139579" progId="Equation.DSMT4">
                  <p:embed/>
                  <p:pic>
                    <p:nvPicPr>
                      <p:cNvPr id="17436" name="对象 -2147482514">
                        <a:extLst>
                          <a:ext uri="{FF2B5EF4-FFF2-40B4-BE49-F238E27FC236}">
                            <a16:creationId xmlns:a16="http://schemas.microsoft.com/office/drawing/2014/main" id="{332C864D-2320-45AA-B469-A93C2540D33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848600" y="4084292"/>
                        <a:ext cx="786400" cy="358775"/>
                      </a:xfrm>
                      <a:prstGeom prst="rect">
                        <a:avLst/>
                      </a:prstGeom>
                      <a:noFill/>
                      <a:ln>
                        <a:noFill/>
                      </a:ln>
                    </p:spPr>
                  </p:pic>
                </p:oleObj>
              </mc:Fallback>
            </mc:AlternateContent>
          </a:graphicData>
        </a:graphic>
      </p:graphicFrame>
      <p:graphicFrame>
        <p:nvGraphicFramePr>
          <p:cNvPr id="40" name="对象 -2147482513">
            <a:extLst>
              <a:ext uri="{FF2B5EF4-FFF2-40B4-BE49-F238E27FC236}">
                <a16:creationId xmlns:a16="http://schemas.microsoft.com/office/drawing/2014/main" id="{8F2A99A1-EE9A-4B69-9515-81F925929424}"/>
              </a:ext>
            </a:extLst>
          </p:cNvPr>
          <p:cNvGraphicFramePr>
            <a:graphicFrameLocks noChangeAspect="1"/>
          </p:cNvGraphicFramePr>
          <p:nvPr>
            <p:extLst>
              <p:ext uri="{D42A27DB-BD31-4B8C-83A1-F6EECF244321}">
                <p14:modId xmlns:p14="http://schemas.microsoft.com/office/powerpoint/2010/main" val="965365489"/>
              </p:ext>
            </p:extLst>
          </p:nvPr>
        </p:nvGraphicFramePr>
        <p:xfrm>
          <a:off x="1433651" y="4600575"/>
          <a:ext cx="1755153" cy="360362"/>
        </p:xfrm>
        <a:graphic>
          <a:graphicData uri="http://schemas.openxmlformats.org/presentationml/2006/ole">
            <mc:AlternateContent xmlns:mc="http://schemas.openxmlformats.org/markup-compatibility/2006">
              <mc:Choice xmlns:v="urn:schemas-microsoft-com:vml" Requires="v">
                <p:oleObj spid="_x0000_s204944" r:id="rId32" imgW="787400" imgH="228600" progId="Equation.DSMT4">
                  <p:embed/>
                </p:oleObj>
              </mc:Choice>
              <mc:Fallback>
                <p:oleObj r:id="rId32" imgW="787400" imgH="228600" progId="Equation.DSMT4">
                  <p:embed/>
                  <p:pic>
                    <p:nvPicPr>
                      <p:cNvPr id="17437" name="对象 -2147482513">
                        <a:extLst>
                          <a:ext uri="{FF2B5EF4-FFF2-40B4-BE49-F238E27FC236}">
                            <a16:creationId xmlns:a16="http://schemas.microsoft.com/office/drawing/2014/main" id="{84B64AFB-7687-4368-9723-C49E6760C15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33651" y="4600575"/>
                        <a:ext cx="1755153" cy="360362"/>
                      </a:xfrm>
                      <a:prstGeom prst="rect">
                        <a:avLst/>
                      </a:prstGeom>
                      <a:noFill/>
                      <a:ln>
                        <a:noFill/>
                      </a:ln>
                    </p:spPr>
                  </p:pic>
                </p:oleObj>
              </mc:Fallback>
            </mc:AlternateContent>
          </a:graphicData>
        </a:graphic>
      </p:graphicFrame>
      <p:graphicFrame>
        <p:nvGraphicFramePr>
          <p:cNvPr id="41" name="对象 -2147482512">
            <a:extLst>
              <a:ext uri="{FF2B5EF4-FFF2-40B4-BE49-F238E27FC236}">
                <a16:creationId xmlns:a16="http://schemas.microsoft.com/office/drawing/2014/main" id="{A9B261B3-62C2-449B-B1DA-C84DC9D87CFA}"/>
              </a:ext>
            </a:extLst>
          </p:cNvPr>
          <p:cNvGraphicFramePr>
            <a:graphicFrameLocks noChangeAspect="1"/>
          </p:cNvGraphicFramePr>
          <p:nvPr>
            <p:extLst>
              <p:ext uri="{D42A27DB-BD31-4B8C-83A1-F6EECF244321}">
                <p14:modId xmlns:p14="http://schemas.microsoft.com/office/powerpoint/2010/main" val="3000463963"/>
              </p:ext>
            </p:extLst>
          </p:nvPr>
        </p:nvGraphicFramePr>
        <p:xfrm>
          <a:off x="3387695" y="4600575"/>
          <a:ext cx="1100960" cy="431800"/>
        </p:xfrm>
        <a:graphic>
          <a:graphicData uri="http://schemas.openxmlformats.org/presentationml/2006/ole">
            <mc:AlternateContent xmlns:mc="http://schemas.openxmlformats.org/markup-compatibility/2006">
              <mc:Choice xmlns:v="urn:schemas-microsoft-com:vml" Requires="v">
                <p:oleObj spid="_x0000_s204945" r:id="rId34" imgW="482391" imgH="279279" progId="Equation.DSMT4">
                  <p:embed/>
                </p:oleObj>
              </mc:Choice>
              <mc:Fallback>
                <p:oleObj r:id="rId34" imgW="482391" imgH="279279" progId="Equation.DSMT4">
                  <p:embed/>
                  <p:pic>
                    <p:nvPicPr>
                      <p:cNvPr id="17438" name="对象 -2147482512">
                        <a:extLst>
                          <a:ext uri="{FF2B5EF4-FFF2-40B4-BE49-F238E27FC236}">
                            <a16:creationId xmlns:a16="http://schemas.microsoft.com/office/drawing/2014/main" id="{0BC74F80-A19D-4688-868F-CDBFA687161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87695" y="4600575"/>
                        <a:ext cx="1100960" cy="431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724001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344D37-68F4-4682-A70A-6B3C316BDB91}"/>
              </a:ext>
            </a:extLst>
          </p:cNvPr>
          <p:cNvSpPr>
            <a:spLocks noGrp="1"/>
          </p:cNvSpPr>
          <p:nvPr>
            <p:ph idx="1"/>
          </p:nvPr>
        </p:nvSpPr>
        <p:spPr>
          <a:xfrm>
            <a:off x="476275" y="5913438"/>
            <a:ext cx="11176000" cy="563562"/>
          </a:xfrm>
        </p:spPr>
        <p:txBody>
          <a:bodyPr/>
          <a:lstStyle/>
          <a:p>
            <a:endParaRPr lang="zh-CN" altLang="en-US" dirty="0"/>
          </a:p>
        </p:txBody>
      </p:sp>
      <p:sp>
        <p:nvSpPr>
          <p:cNvPr id="14" name="标题 1">
            <a:extLst>
              <a:ext uri="{FF2B5EF4-FFF2-40B4-BE49-F238E27FC236}">
                <a16:creationId xmlns:a16="http://schemas.microsoft.com/office/drawing/2014/main" id="{72B0C24F-E15D-48D0-95C6-EEAF9E753A07}"/>
              </a:ext>
            </a:extLst>
          </p:cNvPr>
          <p:cNvSpPr>
            <a:spLocks noGrp="1"/>
          </p:cNvSpPr>
          <p:nvPr>
            <p:ph type="title"/>
          </p:nvPr>
        </p:nvSpPr>
        <p:spPr>
          <a:xfrm>
            <a:off x="406400" y="251619"/>
            <a:ext cx="9652000" cy="563562"/>
          </a:xfrm>
        </p:spPr>
        <p:txBody>
          <a:bodyPr/>
          <a:lstStyle/>
          <a:p>
            <a:r>
              <a:rPr lang="zh-CN" altLang="en-US" sz="3600" b="1" dirty="0">
                <a:latin typeface="Times New Roman" panose="02020603050405020304" pitchFamily="18" charset="0"/>
                <a:ea typeface="宋体" panose="02010600030101010101" pitchFamily="2" charset="-122"/>
              </a:rPr>
              <a:t>群的一些典型例子</a:t>
            </a:r>
            <a:endParaRPr lang="zh-CN" altLang="en-US" dirty="0"/>
          </a:p>
        </p:txBody>
      </p:sp>
      <p:pic>
        <p:nvPicPr>
          <p:cNvPr id="17" name="object 8">
            <a:extLst>
              <a:ext uri="{FF2B5EF4-FFF2-40B4-BE49-F238E27FC236}">
                <a16:creationId xmlns:a16="http://schemas.microsoft.com/office/drawing/2014/main" id="{BFE63AC5-36E9-4678-ADB8-BC072657462B}"/>
              </a:ext>
            </a:extLst>
          </p:cNvPr>
          <p:cNvPicPr/>
          <p:nvPr/>
        </p:nvPicPr>
        <p:blipFill>
          <a:blip r:embed="rId3" cstate="print"/>
          <a:stretch>
            <a:fillRect/>
          </a:stretch>
        </p:blipFill>
        <p:spPr>
          <a:xfrm>
            <a:off x="81857" y="221802"/>
            <a:ext cx="313944" cy="656844"/>
          </a:xfrm>
          <a:prstGeom prst="rect">
            <a:avLst/>
          </a:prstGeom>
        </p:spPr>
      </p:pic>
      <p:sp>
        <p:nvSpPr>
          <p:cNvPr id="19" name="object 9">
            <a:extLst>
              <a:ext uri="{FF2B5EF4-FFF2-40B4-BE49-F238E27FC236}">
                <a16:creationId xmlns:a16="http://schemas.microsoft.com/office/drawing/2014/main" id="{5DEBBEAC-CF9F-4203-81EF-733FF427BF5C}"/>
              </a:ext>
            </a:extLst>
          </p:cNvPr>
          <p:cNvSpPr/>
          <p:nvPr/>
        </p:nvSpPr>
        <p:spPr>
          <a:xfrm>
            <a:off x="489527" y="95982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2" name="文本框 1">
            <a:extLst>
              <a:ext uri="{FF2B5EF4-FFF2-40B4-BE49-F238E27FC236}">
                <a16:creationId xmlns:a16="http://schemas.microsoft.com/office/drawing/2014/main" id="{F3D26660-4B6A-496B-B88E-B1AC759D404D}"/>
              </a:ext>
            </a:extLst>
          </p:cNvPr>
          <p:cNvSpPr txBox="1">
            <a:spLocks noChangeArrowheads="1"/>
          </p:cNvSpPr>
          <p:nvPr/>
        </p:nvSpPr>
        <p:spPr bwMode="auto">
          <a:xfrm>
            <a:off x="425450" y="903185"/>
            <a:ext cx="11684693"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例</a:t>
            </a:r>
            <a:r>
              <a:rPr lang="en-US" altLang="zh-CN" sz="2400" b="1" dirty="0">
                <a:latin typeface="宋体" panose="02010600030101010101" pitchFamily="2" charset="-122"/>
                <a:ea typeface="宋体" panose="02010600030101010101" pitchFamily="2" charset="-122"/>
              </a:rPr>
              <a:t>4 </a:t>
            </a:r>
            <a:r>
              <a:rPr lang="zh-CN" altLang="zh-CN" sz="2400" dirty="0">
                <a:latin typeface="宋体" panose="02010600030101010101" pitchFamily="2" charset="-122"/>
                <a:ea typeface="宋体" panose="02010600030101010101" pitchFamily="2" charset="-122"/>
              </a:rPr>
              <a:t>设              </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，即  是模  的简化剩余系构成的。对       存在，交换律显然，所以     是交换群。</a:t>
            </a:r>
          </a:p>
        </p:txBody>
      </p:sp>
      <p:sp>
        <p:nvSpPr>
          <p:cNvPr id="24" name="文本框 1">
            <a:extLst>
              <a:ext uri="{FF2B5EF4-FFF2-40B4-BE49-F238E27FC236}">
                <a16:creationId xmlns:a16="http://schemas.microsoft.com/office/drawing/2014/main" id="{3B2AC0E1-BB3C-437A-8E37-7B69E21173FE}"/>
              </a:ext>
            </a:extLst>
          </p:cNvPr>
          <p:cNvSpPr txBox="1">
            <a:spLocks noChangeArrowheads="1"/>
          </p:cNvSpPr>
          <p:nvPr/>
        </p:nvSpPr>
        <p:spPr bwMode="auto">
          <a:xfrm>
            <a:off x="450815" y="2102356"/>
            <a:ext cx="11466512"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a:t>
            </a:r>
            <a:r>
              <a:rPr lang="en-US" altLang="zh-CN" sz="2400" b="1" dirty="0">
                <a:latin typeface="宋体" panose="02010600030101010101" pitchFamily="2" charset="-122"/>
                <a:ea typeface="宋体" panose="02010600030101010101" pitchFamily="2" charset="-122"/>
              </a:rPr>
              <a:t>5 </a:t>
            </a:r>
            <a:r>
              <a:rPr lang="zh-CN" altLang="zh-CN" sz="2400" dirty="0">
                <a:latin typeface="宋体" panose="02010600030101010101" pitchFamily="2" charset="-122"/>
                <a:ea typeface="宋体" panose="02010600030101010101" pitchFamily="2" charset="-122"/>
              </a:rPr>
              <a:t>设 </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为素数，              上的运算定义如下：</a:t>
            </a:r>
          </a:p>
          <a:p>
            <a:pPr eaLnBrk="1" hangingPunct="1">
              <a:lnSpc>
                <a:spcPct val="150000"/>
              </a:lnSpc>
              <a:spcBef>
                <a:spcPct val="0"/>
              </a:spcBef>
              <a:buFontTx/>
              <a:buNone/>
            </a:pPr>
            <a:endParaRPr lang="zh-CN" altLang="zh-CN" sz="2400"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zh-CN" sz="2400" dirty="0">
                <a:latin typeface="宋体" panose="02010600030101010101" pitchFamily="2" charset="-122"/>
                <a:ea typeface="宋体" panose="02010600030101010101" pitchFamily="2" charset="-122"/>
              </a:rPr>
              <a:t>显然   中每一个元素都有逆元，    是交换群</a:t>
            </a:r>
            <a:endParaRPr lang="zh-CN" altLang="en-US" sz="2400" dirty="0">
              <a:latin typeface="宋体" panose="02010600030101010101" pitchFamily="2" charset="-122"/>
              <a:ea typeface="宋体" panose="02010600030101010101" pitchFamily="2" charset="-122"/>
            </a:endParaRPr>
          </a:p>
        </p:txBody>
      </p:sp>
      <p:sp>
        <p:nvSpPr>
          <p:cNvPr id="36" name="文本框 1">
            <a:extLst>
              <a:ext uri="{FF2B5EF4-FFF2-40B4-BE49-F238E27FC236}">
                <a16:creationId xmlns:a16="http://schemas.microsoft.com/office/drawing/2014/main" id="{9AA874BC-F2E7-4A4B-ADAE-252FB3550424}"/>
              </a:ext>
            </a:extLst>
          </p:cNvPr>
          <p:cNvSpPr txBox="1">
            <a:spLocks noChangeArrowheads="1"/>
          </p:cNvSpPr>
          <p:nvPr/>
        </p:nvSpPr>
        <p:spPr bwMode="auto">
          <a:xfrm>
            <a:off x="500201" y="3894137"/>
            <a:ext cx="11463199"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pPr>
            <a:r>
              <a:rPr lang="en-US" altLang="zh-CN" sz="2400" b="1" dirty="0">
                <a:latin typeface="宋体" panose="02010600030101010101" pitchFamily="2" charset="-122"/>
                <a:ea typeface="宋体" panose="02010600030101010101" pitchFamily="2" charset="-122"/>
              </a:rPr>
              <a:t>例6 </a:t>
            </a:r>
            <a:r>
              <a:rPr lang="zh-CN" altLang="zh-CN" sz="2400" dirty="0">
                <a:latin typeface="宋体" panose="02010600030101010101" pitchFamily="2" charset="-122"/>
                <a:ea typeface="宋体" panose="02010600030101010101" pitchFamily="2" charset="-122"/>
              </a:rPr>
              <a:t>实数域  上的全体     </a:t>
            </a: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可逆矩阵构成的集合在矩阵的乘法运算下构成群。因为封闭性、结合律显然，单位元为单位矩阵，每个矩阵的逆元为其逆矩阵。</a:t>
            </a:r>
            <a:r>
              <a:rPr lang="zh-CN" altLang="zh-CN" sz="2400" b="1" dirty="0">
                <a:solidFill>
                  <a:srgbClr val="002060"/>
                </a:solidFill>
                <a:latin typeface="宋体" panose="02010600030101010101" pitchFamily="2" charset="-122"/>
                <a:ea typeface="宋体" panose="02010600030101010101" pitchFamily="2" charset="-122"/>
              </a:rPr>
              <a:t>然而矩阵乘法无交换性，该群不是交换群</a:t>
            </a:r>
            <a:r>
              <a:rPr lang="zh-CN" altLang="zh-CN" sz="2400" dirty="0">
                <a:latin typeface="宋体" panose="02010600030101010101" pitchFamily="2" charset="-122"/>
                <a:ea typeface="宋体" panose="02010600030101010101" pitchFamily="2" charset="-122"/>
              </a:rPr>
              <a:t>。</a:t>
            </a:r>
          </a:p>
        </p:txBody>
      </p:sp>
      <p:graphicFrame>
        <p:nvGraphicFramePr>
          <p:cNvPr id="42" name="对象 -2147482490">
            <a:extLst>
              <a:ext uri="{FF2B5EF4-FFF2-40B4-BE49-F238E27FC236}">
                <a16:creationId xmlns:a16="http://schemas.microsoft.com/office/drawing/2014/main" id="{6EC9AFEF-241B-4D61-9F87-830DE8500F6C}"/>
              </a:ext>
            </a:extLst>
          </p:cNvPr>
          <p:cNvGraphicFramePr>
            <a:graphicFrameLocks noChangeAspect="1"/>
          </p:cNvGraphicFramePr>
          <p:nvPr>
            <p:extLst>
              <p:ext uri="{D42A27DB-BD31-4B8C-83A1-F6EECF244321}">
                <p14:modId xmlns:p14="http://schemas.microsoft.com/office/powerpoint/2010/main" val="3239712204"/>
              </p:ext>
            </p:extLst>
          </p:nvPr>
        </p:nvGraphicFramePr>
        <p:xfrm>
          <a:off x="1445833" y="1014788"/>
          <a:ext cx="2116138" cy="463550"/>
        </p:xfrm>
        <a:graphic>
          <a:graphicData uri="http://schemas.openxmlformats.org/presentationml/2006/ole">
            <mc:AlternateContent xmlns:mc="http://schemas.openxmlformats.org/markup-compatibility/2006">
              <mc:Choice xmlns:v="urn:schemas-microsoft-com:vml" Requires="v">
                <p:oleObj spid="_x0000_s205925" r:id="rId4" imgW="1548728" imgH="253890" progId="Equation.DSMT4">
                  <p:embed/>
                </p:oleObj>
              </mc:Choice>
              <mc:Fallback>
                <p:oleObj r:id="rId4" imgW="1548728" imgH="253890" progId="Equation.DSMT4">
                  <p:embed/>
                  <p:pic>
                    <p:nvPicPr>
                      <p:cNvPr id="20499" name="对象 -2147482490">
                        <a:extLst>
                          <a:ext uri="{FF2B5EF4-FFF2-40B4-BE49-F238E27FC236}">
                            <a16:creationId xmlns:a16="http://schemas.microsoft.com/office/drawing/2014/main" id="{F193C2C3-9C2C-46BD-9FEC-6CF924665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833" y="1014788"/>
                        <a:ext cx="21161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489">
            <a:extLst>
              <a:ext uri="{FF2B5EF4-FFF2-40B4-BE49-F238E27FC236}">
                <a16:creationId xmlns:a16="http://schemas.microsoft.com/office/drawing/2014/main" id="{830F0359-5356-474A-8B69-A77BF87FF854}"/>
              </a:ext>
            </a:extLst>
          </p:cNvPr>
          <p:cNvGraphicFramePr>
            <a:graphicFrameLocks noChangeAspect="1"/>
          </p:cNvGraphicFramePr>
          <p:nvPr>
            <p:extLst>
              <p:ext uri="{D42A27DB-BD31-4B8C-83A1-F6EECF244321}">
                <p14:modId xmlns:p14="http://schemas.microsoft.com/office/powerpoint/2010/main" val="1503742727"/>
              </p:ext>
            </p:extLst>
          </p:nvPr>
        </p:nvGraphicFramePr>
        <p:xfrm>
          <a:off x="4329905" y="1066187"/>
          <a:ext cx="317500" cy="317500"/>
        </p:xfrm>
        <a:graphic>
          <a:graphicData uri="http://schemas.openxmlformats.org/presentationml/2006/ole">
            <mc:AlternateContent xmlns:mc="http://schemas.openxmlformats.org/markup-compatibility/2006">
              <mc:Choice xmlns:v="urn:schemas-microsoft-com:vml" Requires="v">
                <p:oleObj spid="_x0000_s205926" r:id="rId6" imgW="152268" imgH="164957" progId="Equation.DSMT4">
                  <p:embed/>
                </p:oleObj>
              </mc:Choice>
              <mc:Fallback>
                <p:oleObj r:id="rId6" imgW="152268" imgH="164957" progId="Equation.DSMT4">
                  <p:embed/>
                  <p:pic>
                    <p:nvPicPr>
                      <p:cNvPr id="20500" name="对象 -2147482489">
                        <a:extLst>
                          <a:ext uri="{FF2B5EF4-FFF2-40B4-BE49-F238E27FC236}">
                            <a16:creationId xmlns:a16="http://schemas.microsoft.com/office/drawing/2014/main" id="{649B84CC-ED12-407A-B20E-BBC5145501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905" y="1066187"/>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488">
            <a:extLst>
              <a:ext uri="{FF2B5EF4-FFF2-40B4-BE49-F238E27FC236}">
                <a16:creationId xmlns:a16="http://schemas.microsoft.com/office/drawing/2014/main" id="{2EA1957B-A63C-4D5D-B763-ECE8B29177AD}"/>
              </a:ext>
            </a:extLst>
          </p:cNvPr>
          <p:cNvGraphicFramePr>
            <a:graphicFrameLocks noChangeAspect="1"/>
          </p:cNvGraphicFramePr>
          <p:nvPr>
            <p:extLst>
              <p:ext uri="{D42A27DB-BD31-4B8C-83A1-F6EECF244321}">
                <p14:modId xmlns:p14="http://schemas.microsoft.com/office/powerpoint/2010/main" val="548069511"/>
              </p:ext>
            </p:extLst>
          </p:nvPr>
        </p:nvGraphicFramePr>
        <p:xfrm>
          <a:off x="5286754" y="1097399"/>
          <a:ext cx="317500" cy="315913"/>
        </p:xfrm>
        <a:graphic>
          <a:graphicData uri="http://schemas.openxmlformats.org/presentationml/2006/ole">
            <mc:AlternateContent xmlns:mc="http://schemas.openxmlformats.org/markup-compatibility/2006">
              <mc:Choice xmlns:v="urn:schemas-microsoft-com:vml" Requires="v">
                <p:oleObj spid="_x0000_s205927" r:id="rId8" imgW="126835" imgH="139518" progId="Equation.DSMT4">
                  <p:embed/>
                </p:oleObj>
              </mc:Choice>
              <mc:Fallback>
                <p:oleObj r:id="rId8" imgW="126835" imgH="139518" progId="Equation.DSMT4">
                  <p:embed/>
                  <p:pic>
                    <p:nvPicPr>
                      <p:cNvPr id="20501" name="对象 -2147482488">
                        <a:extLst>
                          <a:ext uri="{FF2B5EF4-FFF2-40B4-BE49-F238E27FC236}">
                            <a16:creationId xmlns:a16="http://schemas.microsoft.com/office/drawing/2014/main" id="{69C849DC-32F4-4A7E-850B-0886CBC6CC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6754" y="1097399"/>
                        <a:ext cx="3175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487">
            <a:extLst>
              <a:ext uri="{FF2B5EF4-FFF2-40B4-BE49-F238E27FC236}">
                <a16:creationId xmlns:a16="http://schemas.microsoft.com/office/drawing/2014/main" id="{DFCEC6D2-04C3-4CB0-AE14-52F75D9FF696}"/>
              </a:ext>
            </a:extLst>
          </p:cNvPr>
          <p:cNvGraphicFramePr>
            <a:graphicFrameLocks noChangeAspect="1"/>
          </p:cNvGraphicFramePr>
          <p:nvPr>
            <p:extLst>
              <p:ext uri="{D42A27DB-BD31-4B8C-83A1-F6EECF244321}">
                <p14:modId xmlns:p14="http://schemas.microsoft.com/office/powerpoint/2010/main" val="1701555134"/>
              </p:ext>
            </p:extLst>
          </p:nvPr>
        </p:nvGraphicFramePr>
        <p:xfrm>
          <a:off x="8913398" y="1097399"/>
          <a:ext cx="982662" cy="360363"/>
        </p:xfrm>
        <a:graphic>
          <a:graphicData uri="http://schemas.openxmlformats.org/presentationml/2006/ole">
            <mc:AlternateContent xmlns:mc="http://schemas.openxmlformats.org/markup-compatibility/2006">
              <mc:Choice xmlns:v="urn:schemas-microsoft-com:vml" Requires="v">
                <p:oleObj spid="_x0000_s205928" r:id="rId10" imgW="723586" imgH="228501" progId="Equation.DSMT4">
                  <p:embed/>
                </p:oleObj>
              </mc:Choice>
              <mc:Fallback>
                <p:oleObj r:id="rId10" imgW="723586" imgH="228501" progId="Equation.DSMT4">
                  <p:embed/>
                  <p:pic>
                    <p:nvPicPr>
                      <p:cNvPr id="20502" name="对象 -2147482487">
                        <a:extLst>
                          <a:ext uri="{FF2B5EF4-FFF2-40B4-BE49-F238E27FC236}">
                            <a16:creationId xmlns:a16="http://schemas.microsoft.com/office/drawing/2014/main" id="{EA778798-E602-49A5-A5E9-9329FC880D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3398" y="1097399"/>
                        <a:ext cx="9826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2147482486">
            <a:extLst>
              <a:ext uri="{FF2B5EF4-FFF2-40B4-BE49-F238E27FC236}">
                <a16:creationId xmlns:a16="http://schemas.microsoft.com/office/drawing/2014/main" id="{1E9A9D5D-8E99-4297-9115-A8164A3A485A}"/>
              </a:ext>
            </a:extLst>
          </p:cNvPr>
          <p:cNvGraphicFramePr>
            <a:graphicFrameLocks noChangeAspect="1"/>
          </p:cNvGraphicFramePr>
          <p:nvPr>
            <p:extLst>
              <p:ext uri="{D42A27DB-BD31-4B8C-83A1-F6EECF244321}">
                <p14:modId xmlns:p14="http://schemas.microsoft.com/office/powerpoint/2010/main" val="4114468657"/>
              </p:ext>
            </p:extLst>
          </p:nvPr>
        </p:nvGraphicFramePr>
        <p:xfrm>
          <a:off x="2091144" y="1552962"/>
          <a:ext cx="711200" cy="452437"/>
        </p:xfrm>
        <a:graphic>
          <a:graphicData uri="http://schemas.openxmlformats.org/presentationml/2006/ole">
            <mc:AlternateContent xmlns:mc="http://schemas.openxmlformats.org/markup-compatibility/2006">
              <mc:Choice xmlns:v="urn:schemas-microsoft-com:vml" Requires="v">
                <p:oleObj spid="_x0000_s205929" r:id="rId12" imgW="494870" imgH="253780" progId="Equation.DSMT4">
                  <p:embed/>
                </p:oleObj>
              </mc:Choice>
              <mc:Fallback>
                <p:oleObj r:id="rId12" imgW="494870" imgH="253780" progId="Equation.DSMT4">
                  <p:embed/>
                  <p:pic>
                    <p:nvPicPr>
                      <p:cNvPr id="20503" name="对象 -2147482486">
                        <a:extLst>
                          <a:ext uri="{FF2B5EF4-FFF2-40B4-BE49-F238E27FC236}">
                            <a16:creationId xmlns:a16="http://schemas.microsoft.com/office/drawing/2014/main" id="{024BB318-4B8F-4E48-8C54-898C780D01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1144" y="1552962"/>
                        <a:ext cx="7112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对象 -2147482484">
            <a:extLst>
              <a:ext uri="{FF2B5EF4-FFF2-40B4-BE49-F238E27FC236}">
                <a16:creationId xmlns:a16="http://schemas.microsoft.com/office/drawing/2014/main" id="{586FA24E-160D-4857-92FF-241F4551D917}"/>
              </a:ext>
            </a:extLst>
          </p:cNvPr>
          <p:cNvGraphicFramePr>
            <a:graphicFrameLocks noChangeAspect="1"/>
          </p:cNvGraphicFramePr>
          <p:nvPr>
            <p:extLst>
              <p:ext uri="{D42A27DB-BD31-4B8C-83A1-F6EECF244321}">
                <p14:modId xmlns:p14="http://schemas.microsoft.com/office/powerpoint/2010/main" val="2963996243"/>
              </p:ext>
            </p:extLst>
          </p:nvPr>
        </p:nvGraphicFramePr>
        <p:xfrm>
          <a:off x="2812040" y="2265639"/>
          <a:ext cx="2308225" cy="379413"/>
        </p:xfrm>
        <a:graphic>
          <a:graphicData uri="http://schemas.openxmlformats.org/presentationml/2006/ole">
            <mc:AlternateContent xmlns:mc="http://schemas.openxmlformats.org/markup-compatibility/2006">
              <mc:Choice xmlns:v="urn:schemas-microsoft-com:vml" Requires="v">
                <p:oleObj spid="_x0000_s205930" r:id="rId14" imgW="1701800" imgH="254000" progId="Equation.DSMT4">
                  <p:embed/>
                </p:oleObj>
              </mc:Choice>
              <mc:Fallback>
                <p:oleObj r:id="rId14" imgW="1701800" imgH="254000" progId="Equation.DSMT4">
                  <p:embed/>
                  <p:pic>
                    <p:nvPicPr>
                      <p:cNvPr id="20504" name="对象 -2147482484">
                        <a:extLst>
                          <a:ext uri="{FF2B5EF4-FFF2-40B4-BE49-F238E27FC236}">
                            <a16:creationId xmlns:a16="http://schemas.microsoft.com/office/drawing/2014/main" id="{E38B86A0-E7E3-4DC3-87DF-71E250701E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2040" y="2265639"/>
                        <a:ext cx="23082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对象 -2147482483">
            <a:extLst>
              <a:ext uri="{FF2B5EF4-FFF2-40B4-BE49-F238E27FC236}">
                <a16:creationId xmlns:a16="http://schemas.microsoft.com/office/drawing/2014/main" id="{E7C46E29-369F-4CB1-9ADF-4424E7D9BF03}"/>
              </a:ext>
            </a:extLst>
          </p:cNvPr>
          <p:cNvGraphicFramePr>
            <a:graphicFrameLocks noChangeAspect="1"/>
          </p:cNvGraphicFramePr>
          <p:nvPr>
            <p:extLst>
              <p:ext uri="{D42A27DB-BD31-4B8C-83A1-F6EECF244321}">
                <p14:modId xmlns:p14="http://schemas.microsoft.com/office/powerpoint/2010/main" val="3300964915"/>
              </p:ext>
            </p:extLst>
          </p:nvPr>
        </p:nvGraphicFramePr>
        <p:xfrm>
          <a:off x="2802344" y="2721444"/>
          <a:ext cx="2587625" cy="463550"/>
        </p:xfrm>
        <a:graphic>
          <a:graphicData uri="http://schemas.openxmlformats.org/presentationml/2006/ole">
            <mc:AlternateContent xmlns:mc="http://schemas.openxmlformats.org/markup-compatibility/2006">
              <mc:Choice xmlns:v="urn:schemas-microsoft-com:vml" Requires="v">
                <p:oleObj spid="_x0000_s205931" r:id="rId16" imgW="1307532" imgH="253890" progId="Equation.DSMT4">
                  <p:embed/>
                </p:oleObj>
              </mc:Choice>
              <mc:Fallback>
                <p:oleObj r:id="rId16" imgW="1307532" imgH="253890" progId="Equation.DSMT4">
                  <p:embed/>
                  <p:pic>
                    <p:nvPicPr>
                      <p:cNvPr id="20506" name="对象 -2147482483">
                        <a:extLst>
                          <a:ext uri="{FF2B5EF4-FFF2-40B4-BE49-F238E27FC236}">
                            <a16:creationId xmlns:a16="http://schemas.microsoft.com/office/drawing/2014/main" id="{D8B9308A-5348-4E87-A0EC-2A944F86FE1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02344" y="2721444"/>
                        <a:ext cx="25876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482">
            <a:extLst>
              <a:ext uri="{FF2B5EF4-FFF2-40B4-BE49-F238E27FC236}">
                <a16:creationId xmlns:a16="http://schemas.microsoft.com/office/drawing/2014/main" id="{E01C33DD-F83C-4253-869B-906A7B576692}"/>
              </a:ext>
            </a:extLst>
          </p:cNvPr>
          <p:cNvGraphicFramePr>
            <a:graphicFrameLocks noChangeAspect="1"/>
          </p:cNvGraphicFramePr>
          <p:nvPr>
            <p:extLst>
              <p:ext uri="{D42A27DB-BD31-4B8C-83A1-F6EECF244321}">
                <p14:modId xmlns:p14="http://schemas.microsoft.com/office/powerpoint/2010/main" val="10227007"/>
              </p:ext>
            </p:extLst>
          </p:nvPr>
        </p:nvGraphicFramePr>
        <p:xfrm>
          <a:off x="1206638" y="3377130"/>
          <a:ext cx="339725" cy="360362"/>
        </p:xfrm>
        <a:graphic>
          <a:graphicData uri="http://schemas.openxmlformats.org/presentationml/2006/ole">
            <mc:AlternateContent xmlns:mc="http://schemas.openxmlformats.org/markup-compatibility/2006">
              <mc:Choice xmlns:v="urn:schemas-microsoft-com:vml" Requires="v">
                <p:oleObj spid="_x0000_s205932" r:id="rId18" imgW="203024" imgH="253780" progId="Equation.DSMT4">
                  <p:embed/>
                </p:oleObj>
              </mc:Choice>
              <mc:Fallback>
                <p:oleObj r:id="rId18" imgW="203024" imgH="253780" progId="Equation.DSMT4">
                  <p:embed/>
                  <p:pic>
                    <p:nvPicPr>
                      <p:cNvPr id="20507" name="对象 -2147482482">
                        <a:extLst>
                          <a:ext uri="{FF2B5EF4-FFF2-40B4-BE49-F238E27FC236}">
                            <a16:creationId xmlns:a16="http://schemas.microsoft.com/office/drawing/2014/main" id="{C23D5F56-131C-4376-86B9-23DC715910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06638" y="3377130"/>
                        <a:ext cx="339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481">
            <a:extLst>
              <a:ext uri="{FF2B5EF4-FFF2-40B4-BE49-F238E27FC236}">
                <a16:creationId xmlns:a16="http://schemas.microsoft.com/office/drawing/2014/main" id="{84A5F3B4-93AD-4398-90D8-44A7246E29A0}"/>
              </a:ext>
            </a:extLst>
          </p:cNvPr>
          <p:cNvGraphicFramePr>
            <a:graphicFrameLocks noChangeAspect="1"/>
          </p:cNvGraphicFramePr>
          <p:nvPr>
            <p:extLst>
              <p:ext uri="{D42A27DB-BD31-4B8C-83A1-F6EECF244321}">
                <p14:modId xmlns:p14="http://schemas.microsoft.com/office/powerpoint/2010/main" val="995701989"/>
              </p:ext>
            </p:extLst>
          </p:nvPr>
        </p:nvGraphicFramePr>
        <p:xfrm>
          <a:off x="4888291" y="3325017"/>
          <a:ext cx="715963" cy="436563"/>
        </p:xfrm>
        <a:graphic>
          <a:graphicData uri="http://schemas.openxmlformats.org/presentationml/2006/ole">
            <mc:AlternateContent xmlns:mc="http://schemas.openxmlformats.org/markup-compatibility/2006">
              <mc:Choice xmlns:v="urn:schemas-microsoft-com:vml" Requires="v">
                <p:oleObj spid="_x0000_s205933" r:id="rId20" imgW="571252" imgH="279279" progId="Equation.DSMT4">
                  <p:embed/>
                </p:oleObj>
              </mc:Choice>
              <mc:Fallback>
                <p:oleObj r:id="rId20" imgW="571252" imgH="279279" progId="Equation.DSMT4">
                  <p:embed/>
                  <p:pic>
                    <p:nvPicPr>
                      <p:cNvPr id="20508" name="对象 -2147482481">
                        <a:extLst>
                          <a:ext uri="{FF2B5EF4-FFF2-40B4-BE49-F238E27FC236}">
                            <a16:creationId xmlns:a16="http://schemas.microsoft.com/office/drawing/2014/main" id="{176C6A06-EB9F-4F47-BD62-0E3ADD2A2E8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88291" y="3325017"/>
                        <a:ext cx="7159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2147482480">
            <a:extLst>
              <a:ext uri="{FF2B5EF4-FFF2-40B4-BE49-F238E27FC236}">
                <a16:creationId xmlns:a16="http://schemas.microsoft.com/office/drawing/2014/main" id="{9D14A3D9-94BA-4708-8B29-7E2E2C0EFA72}"/>
              </a:ext>
            </a:extLst>
          </p:cNvPr>
          <p:cNvGraphicFramePr>
            <a:graphicFrameLocks noChangeAspect="1"/>
          </p:cNvGraphicFramePr>
          <p:nvPr>
            <p:extLst>
              <p:ext uri="{D42A27DB-BD31-4B8C-83A1-F6EECF244321}">
                <p14:modId xmlns:p14="http://schemas.microsoft.com/office/powerpoint/2010/main" val="317331240"/>
              </p:ext>
            </p:extLst>
          </p:nvPr>
        </p:nvGraphicFramePr>
        <p:xfrm>
          <a:off x="2164583" y="4074297"/>
          <a:ext cx="292100" cy="317500"/>
        </p:xfrm>
        <a:graphic>
          <a:graphicData uri="http://schemas.openxmlformats.org/presentationml/2006/ole">
            <mc:AlternateContent xmlns:mc="http://schemas.openxmlformats.org/markup-compatibility/2006">
              <mc:Choice xmlns:v="urn:schemas-microsoft-com:vml" Requires="v">
                <p:oleObj spid="_x0000_s205934" r:id="rId22" imgW="152268" imgH="164957" progId="Equation.DSMT4">
                  <p:embed/>
                </p:oleObj>
              </mc:Choice>
              <mc:Fallback>
                <p:oleObj r:id="rId22" imgW="152268" imgH="164957" progId="Equation.DSMT4">
                  <p:embed/>
                  <p:pic>
                    <p:nvPicPr>
                      <p:cNvPr id="20509" name="对象 -2147482480">
                        <a:extLst>
                          <a:ext uri="{FF2B5EF4-FFF2-40B4-BE49-F238E27FC236}">
                            <a16:creationId xmlns:a16="http://schemas.microsoft.com/office/drawing/2014/main" id="{E63BED7A-A10B-49A8-B5FC-997E0E6B24C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64583" y="4074297"/>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2147482479">
            <a:extLst>
              <a:ext uri="{FF2B5EF4-FFF2-40B4-BE49-F238E27FC236}">
                <a16:creationId xmlns:a16="http://schemas.microsoft.com/office/drawing/2014/main" id="{90CAEA14-F984-4554-AE39-3CB351D31B1A}"/>
              </a:ext>
            </a:extLst>
          </p:cNvPr>
          <p:cNvGraphicFramePr>
            <a:graphicFrameLocks noChangeAspect="1"/>
          </p:cNvGraphicFramePr>
          <p:nvPr>
            <p:extLst>
              <p:ext uri="{D42A27DB-BD31-4B8C-83A1-F6EECF244321}">
                <p14:modId xmlns:p14="http://schemas.microsoft.com/office/powerpoint/2010/main" val="692122704"/>
              </p:ext>
            </p:extLst>
          </p:nvPr>
        </p:nvGraphicFramePr>
        <p:xfrm>
          <a:off x="3642718" y="4030640"/>
          <a:ext cx="941387" cy="404813"/>
        </p:xfrm>
        <a:graphic>
          <a:graphicData uri="http://schemas.openxmlformats.org/presentationml/2006/ole">
            <mc:AlternateContent xmlns:mc="http://schemas.openxmlformats.org/markup-compatibility/2006">
              <mc:Choice xmlns:v="urn:schemas-microsoft-com:vml" Requires="v">
                <p:oleObj spid="_x0000_s205935" name="Equation" r:id="rId24" imgW="419040" imgH="177480" progId="Equation.DSMT4">
                  <p:embed/>
                </p:oleObj>
              </mc:Choice>
              <mc:Fallback>
                <p:oleObj name="Equation" r:id="rId24" imgW="419040" imgH="177480" progId="Equation.DSMT4">
                  <p:embed/>
                  <p:pic>
                    <p:nvPicPr>
                      <p:cNvPr id="20510" name="对象 -2147482479">
                        <a:extLst>
                          <a:ext uri="{FF2B5EF4-FFF2-40B4-BE49-F238E27FC236}">
                            <a16:creationId xmlns:a16="http://schemas.microsoft.com/office/drawing/2014/main" id="{8AD3B146-8D22-488C-BE99-0635FBE1C6B0}"/>
                          </a:ext>
                        </a:extLst>
                      </p:cNvPr>
                      <p:cNvPicPr>
                        <a:picLocks noChangeAspect="1" noChangeArrowheads="1"/>
                      </p:cNvPicPr>
                      <p:nvPr/>
                    </p:nvPicPr>
                    <p:blipFill>
                      <a:blip r:embed="rId25"/>
                      <a:srcRect/>
                      <a:stretch>
                        <a:fillRect/>
                      </a:stretch>
                    </p:blipFill>
                    <p:spPr bwMode="auto">
                      <a:xfrm>
                        <a:off x="3642718" y="4030640"/>
                        <a:ext cx="9413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FB27105B-D94D-4E57-BE4F-2A602FD8B6DD}"/>
              </a:ext>
            </a:extLst>
          </p:cNvPr>
          <p:cNvGraphicFramePr>
            <a:graphicFrameLocks noChangeAspect="1"/>
          </p:cNvGraphicFramePr>
          <p:nvPr>
            <p:extLst>
              <p:ext uri="{D42A27DB-BD31-4B8C-83A1-F6EECF244321}">
                <p14:modId xmlns:p14="http://schemas.microsoft.com/office/powerpoint/2010/main" val="3845338993"/>
              </p:ext>
            </p:extLst>
          </p:nvPr>
        </p:nvGraphicFramePr>
        <p:xfrm>
          <a:off x="1445833" y="2281934"/>
          <a:ext cx="339725" cy="360363"/>
        </p:xfrm>
        <a:graphic>
          <a:graphicData uri="http://schemas.openxmlformats.org/presentationml/2006/ole">
            <mc:AlternateContent xmlns:mc="http://schemas.openxmlformats.org/markup-compatibility/2006">
              <mc:Choice xmlns:v="urn:schemas-microsoft-com:vml" Requires="v">
                <p:oleObj spid="_x0000_s205936" name="Equation" r:id="rId26" imgW="339865" imgH="359653" progId="Equation.DSMT4">
                  <p:embed/>
                </p:oleObj>
              </mc:Choice>
              <mc:Fallback>
                <p:oleObj name="Equation" r:id="rId26" imgW="339865" imgH="359653" progId="Equation.DSMT4">
                  <p:embed/>
                  <p:pic>
                    <p:nvPicPr>
                      <p:cNvPr id="0" name=""/>
                      <p:cNvPicPr/>
                      <p:nvPr/>
                    </p:nvPicPr>
                    <p:blipFill>
                      <a:blip r:embed="rId27"/>
                      <a:stretch>
                        <a:fillRect/>
                      </a:stretch>
                    </p:blipFill>
                    <p:spPr>
                      <a:xfrm>
                        <a:off x="1445833" y="2281934"/>
                        <a:ext cx="339725" cy="360363"/>
                      </a:xfrm>
                      <a:prstGeom prst="rect">
                        <a:avLst/>
                      </a:prstGeom>
                    </p:spPr>
                  </p:pic>
                </p:oleObj>
              </mc:Fallback>
            </mc:AlternateContent>
          </a:graphicData>
        </a:graphic>
      </p:graphicFrame>
    </p:spTree>
    <p:extLst>
      <p:ext uri="{BB962C8B-B14F-4D97-AF65-F5344CB8AC3E}">
        <p14:creationId xmlns:p14="http://schemas.microsoft.com/office/powerpoint/2010/main" val="325141475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D1869-4272-4B7D-8032-7ADE45C6C52F}"/>
              </a:ext>
            </a:extLst>
          </p:cNvPr>
          <p:cNvSpPr>
            <a:spLocks noGrp="1"/>
          </p:cNvSpPr>
          <p:nvPr>
            <p:ph type="title"/>
          </p:nvPr>
        </p:nvSpPr>
        <p:spPr/>
        <p:txBody>
          <a:bodyPr/>
          <a:lstStyle/>
          <a:p>
            <a:r>
              <a:rPr lang="zh-CN" altLang="en-US" sz="3600" dirty="0">
                <a:latin typeface="Times New Roman" panose="02020603050405020304" pitchFamily="18" charset="0"/>
                <a:ea typeface="宋体" panose="02010600030101010101" pitchFamily="2" charset="-122"/>
              </a:rPr>
              <a:t>密码学中的一些常用数学知识</a:t>
            </a:r>
            <a:endParaRPr lang="zh-CN" altLang="en-US" dirty="0"/>
          </a:p>
        </p:txBody>
      </p:sp>
      <p:sp>
        <p:nvSpPr>
          <p:cNvPr id="3" name="内容占位符 2">
            <a:extLst>
              <a:ext uri="{FF2B5EF4-FFF2-40B4-BE49-F238E27FC236}">
                <a16:creationId xmlns:a16="http://schemas.microsoft.com/office/drawing/2014/main" id="{2D5F3287-58CC-4FEE-9CDF-9760AB925F9A}"/>
              </a:ext>
            </a:extLst>
          </p:cNvPr>
          <p:cNvSpPr>
            <a:spLocks noGrp="1"/>
          </p:cNvSpPr>
          <p:nvPr>
            <p:ph idx="1"/>
          </p:nvPr>
        </p:nvSpPr>
        <p:spPr/>
        <p:txBody>
          <a:bodyPr/>
          <a:lstStyle/>
          <a:p>
            <a:r>
              <a:rPr lang="zh-CN" altLang="en-US" dirty="0"/>
              <a:t>素数和互素数</a:t>
            </a:r>
          </a:p>
          <a:p>
            <a:r>
              <a:rPr lang="zh-CN" altLang="en-US" dirty="0"/>
              <a:t> </a:t>
            </a:r>
            <a:r>
              <a:rPr lang="zh-CN" altLang="en-US" dirty="0">
                <a:solidFill>
                  <a:srgbClr val="002060"/>
                </a:solidFill>
              </a:rPr>
              <a:t>模运算</a:t>
            </a:r>
          </a:p>
          <a:p>
            <a:r>
              <a:rPr lang="zh-CN" altLang="en-US" dirty="0">
                <a:solidFill>
                  <a:srgbClr val="002060"/>
                </a:solidFill>
              </a:rPr>
              <a:t>模指数运算</a:t>
            </a:r>
          </a:p>
          <a:p>
            <a:r>
              <a:rPr lang="zh-CN" altLang="en-US" dirty="0">
                <a:solidFill>
                  <a:srgbClr val="002060"/>
                </a:solidFill>
              </a:rPr>
              <a:t>费尔码定理、欧拉定理</a:t>
            </a:r>
          </a:p>
          <a:p>
            <a:r>
              <a:rPr lang="zh-CN" altLang="en-US" dirty="0"/>
              <a:t>欧几里得算法</a:t>
            </a:r>
          </a:p>
          <a:p>
            <a:r>
              <a:rPr lang="zh-CN" altLang="en-US" dirty="0">
                <a:solidFill>
                  <a:srgbClr val="002060"/>
                </a:solidFill>
              </a:rPr>
              <a:t>中国剩余定理</a:t>
            </a:r>
          </a:p>
          <a:p>
            <a:r>
              <a:rPr lang="zh-CN" altLang="en-US" dirty="0">
                <a:solidFill>
                  <a:srgbClr val="FF0000"/>
                </a:solidFill>
              </a:rPr>
              <a:t>离散对数</a:t>
            </a:r>
          </a:p>
          <a:p>
            <a:r>
              <a:rPr lang="zh-CN" altLang="en-US" dirty="0"/>
              <a:t>二次剩余</a:t>
            </a:r>
          </a:p>
          <a:p>
            <a:r>
              <a:rPr lang="zh-CN" altLang="en-US" dirty="0">
                <a:solidFill>
                  <a:srgbClr val="0070C0"/>
                </a:solidFill>
              </a:rPr>
              <a:t>群、环、域</a:t>
            </a:r>
          </a:p>
          <a:p>
            <a:r>
              <a:rPr lang="zh-CN" altLang="en-US" dirty="0">
                <a:solidFill>
                  <a:srgbClr val="0070C0"/>
                </a:solidFill>
              </a:rPr>
              <a:t>循环群</a:t>
            </a:r>
          </a:p>
        </p:txBody>
      </p:sp>
      <p:sp>
        <p:nvSpPr>
          <p:cNvPr id="4" name="日期占位符 3">
            <a:extLst>
              <a:ext uri="{FF2B5EF4-FFF2-40B4-BE49-F238E27FC236}">
                <a16:creationId xmlns:a16="http://schemas.microsoft.com/office/drawing/2014/main" id="{8FADAC7F-311F-4E63-907F-4615C12D5E79}"/>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CAC30E8-A9B5-431E-A2B9-636BA0B99D8B}"/>
              </a:ext>
            </a:extLst>
          </p:cNvPr>
          <p:cNvSpPr>
            <a:spLocks noGrp="1"/>
          </p:cNvSpPr>
          <p:nvPr>
            <p:ph type="sldNum" sz="quarter" idx="11"/>
          </p:nvPr>
        </p:nvSpPr>
        <p:spPr/>
        <p:txBody>
          <a:bodyPr/>
          <a:lstStyle/>
          <a:p>
            <a:fld id="{6D29F655-9AA2-4BC9-AAF1-1C184E14E187}" type="slidenum">
              <a:rPr lang="en-US" altLang="zh-CN" smtClean="0"/>
              <a:pPr/>
              <a:t>3</a:t>
            </a:fld>
            <a:endParaRPr lang="en-US" altLang="zh-CN"/>
          </a:p>
        </p:txBody>
      </p:sp>
      <p:pic>
        <p:nvPicPr>
          <p:cNvPr id="6" name="object 8">
            <a:extLst>
              <a:ext uri="{FF2B5EF4-FFF2-40B4-BE49-F238E27FC236}">
                <a16:creationId xmlns:a16="http://schemas.microsoft.com/office/drawing/2014/main" id="{55710432-A115-4A44-8DE8-62C1F6650494}"/>
              </a:ext>
            </a:extLst>
          </p:cNvPr>
          <p:cNvPicPr/>
          <p:nvPr/>
        </p:nvPicPr>
        <p:blipFill>
          <a:blip r:embed="rId2" cstate="print"/>
          <a:stretch>
            <a:fillRect/>
          </a:stretch>
        </p:blipFill>
        <p:spPr>
          <a:xfrm>
            <a:off x="709930" y="327532"/>
            <a:ext cx="313944" cy="656844"/>
          </a:xfrm>
          <a:prstGeom prst="rect">
            <a:avLst/>
          </a:prstGeom>
        </p:spPr>
      </p:pic>
      <p:sp>
        <p:nvSpPr>
          <p:cNvPr id="7" name="object 9">
            <a:extLst>
              <a:ext uri="{FF2B5EF4-FFF2-40B4-BE49-F238E27FC236}">
                <a16:creationId xmlns:a16="http://schemas.microsoft.com/office/drawing/2014/main" id="{7FAF3271-A88D-4900-B05F-7F377D1F260C}"/>
              </a:ext>
            </a:extLst>
          </p:cNvPr>
          <p:cNvSpPr/>
          <p:nvPr/>
        </p:nvSpPr>
        <p:spPr>
          <a:xfrm>
            <a:off x="1117600" y="100647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extLst>
      <p:ext uri="{BB962C8B-B14F-4D97-AF65-F5344CB8AC3E}">
        <p14:creationId xmlns:p14="http://schemas.microsoft.com/office/powerpoint/2010/main" val="321360828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7AE08-C538-4D5F-82A5-BD7F7B4AA809}"/>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思考题</a:t>
            </a:r>
            <a:endParaRPr lang="zh-CN" altLang="en-US" dirty="0"/>
          </a:p>
        </p:txBody>
      </p:sp>
      <p:sp>
        <p:nvSpPr>
          <p:cNvPr id="4" name="日期占位符 3">
            <a:extLst>
              <a:ext uri="{FF2B5EF4-FFF2-40B4-BE49-F238E27FC236}">
                <a16:creationId xmlns:a16="http://schemas.microsoft.com/office/drawing/2014/main" id="{CC1D5F19-1C96-4944-97C6-1353220E4333}"/>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D2DF2E85-B93F-4CDB-B8B8-22D6F9ACA392}"/>
              </a:ext>
            </a:extLst>
          </p:cNvPr>
          <p:cNvSpPr>
            <a:spLocks noGrp="1"/>
          </p:cNvSpPr>
          <p:nvPr>
            <p:ph type="sldNum" sz="quarter" idx="11"/>
          </p:nvPr>
        </p:nvSpPr>
        <p:spPr/>
        <p:txBody>
          <a:bodyPr/>
          <a:lstStyle/>
          <a:p>
            <a:fld id="{6D29F655-9AA2-4BC9-AAF1-1C184E14E187}" type="slidenum">
              <a:rPr lang="en-US" altLang="zh-CN" smtClean="0"/>
              <a:pPr/>
              <a:t>30</a:t>
            </a:fld>
            <a:endParaRPr lang="en-US" altLang="zh-CN"/>
          </a:p>
        </p:txBody>
      </p:sp>
      <p:pic>
        <p:nvPicPr>
          <p:cNvPr id="37" name="object 8">
            <a:extLst>
              <a:ext uri="{FF2B5EF4-FFF2-40B4-BE49-F238E27FC236}">
                <a16:creationId xmlns:a16="http://schemas.microsoft.com/office/drawing/2014/main" id="{6E36AA13-193B-4FCE-BFEC-CD4BFD4F0D5B}"/>
              </a:ext>
            </a:extLst>
          </p:cNvPr>
          <p:cNvPicPr/>
          <p:nvPr/>
        </p:nvPicPr>
        <p:blipFill>
          <a:blip r:embed="rId3" cstate="print"/>
          <a:stretch>
            <a:fillRect/>
          </a:stretch>
        </p:blipFill>
        <p:spPr>
          <a:xfrm>
            <a:off x="863452" y="235458"/>
            <a:ext cx="313944" cy="656844"/>
          </a:xfrm>
          <a:prstGeom prst="rect">
            <a:avLst/>
          </a:prstGeom>
        </p:spPr>
      </p:pic>
      <p:sp>
        <p:nvSpPr>
          <p:cNvPr id="38" name="object 9">
            <a:extLst>
              <a:ext uri="{FF2B5EF4-FFF2-40B4-BE49-F238E27FC236}">
                <a16:creationId xmlns:a16="http://schemas.microsoft.com/office/drawing/2014/main" id="{3A76AF55-5D8C-431C-8EC1-E321D326CA8C}"/>
              </a:ext>
            </a:extLst>
          </p:cNvPr>
          <p:cNvSpPr/>
          <p:nvPr/>
        </p:nvSpPr>
        <p:spPr>
          <a:xfrm>
            <a:off x="1271123" y="9144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45" name="文本框 44">
            <a:extLst>
              <a:ext uri="{FF2B5EF4-FFF2-40B4-BE49-F238E27FC236}">
                <a16:creationId xmlns:a16="http://schemas.microsoft.com/office/drawing/2014/main" id="{6D310A60-9B67-47A7-8D97-4B955EFE5015}"/>
              </a:ext>
            </a:extLst>
          </p:cNvPr>
          <p:cNvSpPr txBox="1"/>
          <p:nvPr/>
        </p:nvSpPr>
        <p:spPr>
          <a:xfrm>
            <a:off x="921026" y="5381546"/>
            <a:ext cx="9289773" cy="905668"/>
          </a:xfrm>
          <a:prstGeom prst="rect">
            <a:avLst/>
          </a:prstGeom>
          <a:solidFill>
            <a:srgbClr val="007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solidFill>
                  <a:schemeClr val="bg1">
                    <a:lumMod val="95000"/>
                  </a:schemeClr>
                </a:solidFill>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400" dirty="0"/>
              <a:t>下次课提问</a:t>
            </a:r>
          </a:p>
        </p:txBody>
      </p:sp>
      <p:sp>
        <p:nvSpPr>
          <p:cNvPr id="44" name="文本框 1">
            <a:extLst>
              <a:ext uri="{FF2B5EF4-FFF2-40B4-BE49-F238E27FC236}">
                <a16:creationId xmlns:a16="http://schemas.microsoft.com/office/drawing/2014/main" id="{DF410617-11A2-4A51-A576-1DC03A4EECB1}"/>
              </a:ext>
            </a:extLst>
          </p:cNvPr>
          <p:cNvSpPr txBox="1">
            <a:spLocks noChangeArrowheads="1"/>
          </p:cNvSpPr>
          <p:nvPr/>
        </p:nvSpPr>
        <p:spPr bwMode="auto">
          <a:xfrm>
            <a:off x="650874" y="923925"/>
            <a:ext cx="11083925"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b="1" dirty="0">
                <a:latin typeface="宋体" panose="02010600030101010101" pitchFamily="2" charset="-122"/>
              </a:rPr>
              <a:t>1.</a:t>
            </a:r>
            <a:r>
              <a:rPr lang="zh-CN"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a:t>
            </a:r>
            <a:r>
              <a:rPr lang="zh-CN" altLang="zh-CN" sz="2400" dirty="0">
                <a:latin typeface="宋体" panose="02010600030101010101" pitchFamily="2" charset="-122"/>
                <a:ea typeface="宋体" panose="02010600030101010101" pitchFamily="2" charset="-122"/>
              </a:rPr>
              <a:t>              ，在其上定义加法如下：</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zh-CN" sz="2400" dirty="0">
                <a:latin typeface="宋体" panose="02010600030101010101" pitchFamily="2" charset="-122"/>
                <a:ea typeface="宋体" panose="02010600030101010101" pitchFamily="2" charset="-122"/>
              </a:rPr>
              <a:t>单位元是0，因为对                           。</a:t>
            </a:r>
            <a:endParaRPr lang="en-US" altLang="zh-CN" sz="2400" dirty="0">
              <a:latin typeface="宋体" panose="02010600030101010101" pitchFamily="2" charset="-122"/>
              <a:ea typeface="宋体" panose="02010600030101010101" pitchFamily="2" charset="-122"/>
            </a:endParaRPr>
          </a:p>
        </p:txBody>
      </p:sp>
      <p:graphicFrame>
        <p:nvGraphicFramePr>
          <p:cNvPr id="46" name="对象 -2147482511">
            <a:extLst>
              <a:ext uri="{FF2B5EF4-FFF2-40B4-BE49-F238E27FC236}">
                <a16:creationId xmlns:a16="http://schemas.microsoft.com/office/drawing/2014/main" id="{B6674D3E-C416-47E2-A640-8EEF81CBC809}"/>
              </a:ext>
            </a:extLst>
          </p:cNvPr>
          <p:cNvGraphicFramePr>
            <a:graphicFrameLocks noChangeAspect="1"/>
          </p:cNvGraphicFramePr>
          <p:nvPr>
            <p:extLst>
              <p:ext uri="{D42A27DB-BD31-4B8C-83A1-F6EECF244321}">
                <p14:modId xmlns:p14="http://schemas.microsoft.com/office/powerpoint/2010/main" val="324905796"/>
              </p:ext>
            </p:extLst>
          </p:nvPr>
        </p:nvGraphicFramePr>
        <p:xfrm>
          <a:off x="1905000" y="1059155"/>
          <a:ext cx="1801813" cy="431800"/>
        </p:xfrm>
        <a:graphic>
          <a:graphicData uri="http://schemas.openxmlformats.org/presentationml/2006/ole">
            <mc:AlternateContent xmlns:mc="http://schemas.openxmlformats.org/markup-compatibility/2006">
              <mc:Choice xmlns:v="urn:schemas-microsoft-com:vml" Requires="v">
                <p:oleObj spid="_x0000_s137989" r:id="rId4" imgW="1155700" imgH="254000" progId="Equation.DSMT4">
                  <p:embed/>
                </p:oleObj>
              </mc:Choice>
              <mc:Fallback>
                <p:oleObj r:id="rId4" imgW="1155700" imgH="254000" progId="Equation.DSMT4">
                  <p:embed/>
                  <p:pic>
                    <p:nvPicPr>
                      <p:cNvPr id="18445" name="对象 -2147482511">
                        <a:extLst>
                          <a:ext uri="{FF2B5EF4-FFF2-40B4-BE49-F238E27FC236}">
                            <a16:creationId xmlns:a16="http://schemas.microsoft.com/office/drawing/2014/main" id="{CC953ECC-19C3-4B65-AB40-A9E41F287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059155"/>
                        <a:ext cx="18018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对象 -2147482510">
            <a:extLst>
              <a:ext uri="{FF2B5EF4-FFF2-40B4-BE49-F238E27FC236}">
                <a16:creationId xmlns:a16="http://schemas.microsoft.com/office/drawing/2014/main" id="{A5D4FB7D-0FF4-4031-B147-5D716CCC3298}"/>
              </a:ext>
            </a:extLst>
          </p:cNvPr>
          <p:cNvGraphicFramePr>
            <a:graphicFrameLocks noChangeAspect="1"/>
          </p:cNvGraphicFramePr>
          <p:nvPr>
            <p:extLst>
              <p:ext uri="{D42A27DB-BD31-4B8C-83A1-F6EECF244321}">
                <p14:modId xmlns:p14="http://schemas.microsoft.com/office/powerpoint/2010/main" val="1819910435"/>
              </p:ext>
            </p:extLst>
          </p:nvPr>
        </p:nvGraphicFramePr>
        <p:xfrm>
          <a:off x="2682876" y="1560512"/>
          <a:ext cx="2551113" cy="431800"/>
        </p:xfrm>
        <a:graphic>
          <a:graphicData uri="http://schemas.openxmlformats.org/presentationml/2006/ole">
            <mc:AlternateContent xmlns:mc="http://schemas.openxmlformats.org/markup-compatibility/2006">
              <mc:Choice xmlns:v="urn:schemas-microsoft-com:vml" Requires="v">
                <p:oleObj spid="_x0000_s137990" r:id="rId6" imgW="1358310" imgH="253890" progId="Equation.DSMT4">
                  <p:embed/>
                </p:oleObj>
              </mc:Choice>
              <mc:Fallback>
                <p:oleObj r:id="rId6" imgW="1358310" imgH="253890" progId="Equation.DSMT4">
                  <p:embed/>
                  <p:pic>
                    <p:nvPicPr>
                      <p:cNvPr id="18446" name="对象 -2147482510">
                        <a:extLst>
                          <a:ext uri="{FF2B5EF4-FFF2-40B4-BE49-F238E27FC236}">
                            <a16:creationId xmlns:a16="http://schemas.microsoft.com/office/drawing/2014/main" id="{78CB9CEA-2072-43DF-8564-512C988B63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876" y="1560512"/>
                        <a:ext cx="2551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8" name="图片 -2147482509">
            <a:extLst>
              <a:ext uri="{FF2B5EF4-FFF2-40B4-BE49-F238E27FC236}">
                <a16:creationId xmlns:a16="http://schemas.microsoft.com/office/drawing/2014/main" id="{F0BCC839-7DE9-4152-93EA-71D36329D9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9000" y="2131426"/>
            <a:ext cx="1604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 name="对象 -2147482505">
            <a:extLst>
              <a:ext uri="{FF2B5EF4-FFF2-40B4-BE49-F238E27FC236}">
                <a16:creationId xmlns:a16="http://schemas.microsoft.com/office/drawing/2014/main" id="{C8A6AEC9-3953-48E9-AD92-0AC7A874BDFB}"/>
              </a:ext>
            </a:extLst>
          </p:cNvPr>
          <p:cNvGraphicFramePr>
            <a:graphicFrameLocks noChangeAspect="1"/>
          </p:cNvGraphicFramePr>
          <p:nvPr>
            <p:extLst>
              <p:ext uri="{D42A27DB-BD31-4B8C-83A1-F6EECF244321}">
                <p14:modId xmlns:p14="http://schemas.microsoft.com/office/powerpoint/2010/main" val="2853180081"/>
              </p:ext>
            </p:extLst>
          </p:nvPr>
        </p:nvGraphicFramePr>
        <p:xfrm>
          <a:off x="5233989" y="2131426"/>
          <a:ext cx="3976688" cy="431800"/>
        </p:xfrm>
        <a:graphic>
          <a:graphicData uri="http://schemas.openxmlformats.org/presentationml/2006/ole">
            <mc:AlternateContent xmlns:mc="http://schemas.openxmlformats.org/markup-compatibility/2006">
              <mc:Choice xmlns:v="urn:schemas-microsoft-com:vml" Requires="v">
                <p:oleObj spid="_x0000_s137991" r:id="rId9" imgW="2145369" imgH="253890" progId="Equation.DSMT4">
                  <p:embed/>
                </p:oleObj>
              </mc:Choice>
              <mc:Fallback>
                <p:oleObj r:id="rId9" imgW="2145369" imgH="253890" progId="Equation.DSMT4">
                  <p:embed/>
                  <p:pic>
                    <p:nvPicPr>
                      <p:cNvPr id="18451" name="对象 -2147482505">
                        <a:extLst>
                          <a:ext uri="{FF2B5EF4-FFF2-40B4-BE49-F238E27FC236}">
                            <a16:creationId xmlns:a16="http://schemas.microsoft.com/office/drawing/2014/main" id="{6B7571AF-B42D-4F85-96F7-07B3CC5C01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3989" y="2131426"/>
                        <a:ext cx="3976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 name="文本框 1">
            <a:extLst>
              <a:ext uri="{FF2B5EF4-FFF2-40B4-BE49-F238E27FC236}">
                <a16:creationId xmlns:a16="http://schemas.microsoft.com/office/drawing/2014/main" id="{B44269EC-F340-4812-8E7E-A31D204F48D3}"/>
              </a:ext>
            </a:extLst>
          </p:cNvPr>
          <p:cNvSpPr txBox="1">
            <a:spLocks noChangeArrowheads="1"/>
          </p:cNvSpPr>
          <p:nvPr/>
        </p:nvSpPr>
        <p:spPr bwMode="auto">
          <a:xfrm>
            <a:off x="650875" y="2970744"/>
            <a:ext cx="11083925"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b="1" dirty="0">
                <a:latin typeface="宋体" panose="02010600030101010101" pitchFamily="2" charset="-122"/>
              </a:rPr>
              <a:t>2.</a:t>
            </a:r>
            <a:r>
              <a:rPr lang="zh-CN"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a:t>
            </a:r>
            <a:r>
              <a:rPr lang="zh-CN" altLang="zh-CN" sz="2400" dirty="0">
                <a:latin typeface="宋体" panose="02010600030101010101" pitchFamily="2" charset="-122"/>
                <a:ea typeface="宋体" panose="02010600030101010101" pitchFamily="2" charset="-122"/>
              </a:rPr>
              <a:t>            ，在其上定义</a:t>
            </a:r>
            <a:r>
              <a:rPr lang="zh-CN" altLang="en-US" sz="2400" dirty="0">
                <a:latin typeface="宋体" panose="02010600030101010101" pitchFamily="2" charset="-122"/>
                <a:ea typeface="宋体" panose="02010600030101010101" pitchFamily="2" charset="-122"/>
              </a:rPr>
              <a:t>乘</a:t>
            </a:r>
            <a:r>
              <a:rPr lang="zh-CN" altLang="zh-CN" sz="2400" dirty="0">
                <a:latin typeface="宋体" panose="02010600030101010101" pitchFamily="2" charset="-122"/>
                <a:ea typeface="宋体" panose="02010600030101010101" pitchFamily="2" charset="-122"/>
              </a:rPr>
              <a:t>法如下：</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zh-CN" sz="2400" dirty="0">
                <a:latin typeface="宋体" panose="02010600030101010101" pitchFamily="2" charset="-122"/>
                <a:ea typeface="宋体" panose="02010600030101010101" pitchFamily="2" charset="-122"/>
              </a:rPr>
              <a:t>单位元是</a:t>
            </a:r>
            <a:r>
              <a:rPr lang="en-US" altLang="zh-CN" sz="2400" dirty="0">
                <a:latin typeface="宋体" panose="02010600030101010101" pitchFamily="2" charset="-122"/>
                <a:ea typeface="宋体" panose="02010600030101010101" pitchFamily="2" charset="-122"/>
              </a:rPr>
              <a:t>1</a:t>
            </a:r>
          </a:p>
        </p:txBody>
      </p:sp>
      <p:graphicFrame>
        <p:nvGraphicFramePr>
          <p:cNvPr id="40" name="对象 39">
            <a:extLst>
              <a:ext uri="{FF2B5EF4-FFF2-40B4-BE49-F238E27FC236}">
                <a16:creationId xmlns:a16="http://schemas.microsoft.com/office/drawing/2014/main" id="{A2C57462-7236-4DE3-B945-01EB7551FC92}"/>
              </a:ext>
            </a:extLst>
          </p:cNvPr>
          <p:cNvGraphicFramePr>
            <a:graphicFrameLocks noChangeAspect="1"/>
          </p:cNvGraphicFramePr>
          <p:nvPr>
            <p:extLst>
              <p:ext uri="{D42A27DB-BD31-4B8C-83A1-F6EECF244321}">
                <p14:modId xmlns:p14="http://schemas.microsoft.com/office/powerpoint/2010/main" val="214871130"/>
              </p:ext>
            </p:extLst>
          </p:nvPr>
        </p:nvGraphicFramePr>
        <p:xfrm>
          <a:off x="2151063" y="3168988"/>
          <a:ext cx="1555750" cy="433387"/>
        </p:xfrm>
        <a:graphic>
          <a:graphicData uri="http://schemas.openxmlformats.org/presentationml/2006/ole">
            <mc:AlternateContent xmlns:mc="http://schemas.openxmlformats.org/markup-compatibility/2006">
              <mc:Choice xmlns:v="urn:schemas-microsoft-com:vml" Requires="v">
                <p:oleObj spid="_x0000_s137992" name="Equation" r:id="rId11" imgW="1556036" imgH="433096" progId="Equation.DSMT4">
                  <p:embed/>
                </p:oleObj>
              </mc:Choice>
              <mc:Fallback>
                <p:oleObj name="Equation" r:id="rId11" imgW="1556036" imgH="433096" progId="Equation.DSMT4">
                  <p:embed/>
                  <p:pic>
                    <p:nvPicPr>
                      <p:cNvPr id="0" name=""/>
                      <p:cNvPicPr/>
                      <p:nvPr/>
                    </p:nvPicPr>
                    <p:blipFill>
                      <a:blip r:embed="rId12"/>
                      <a:stretch>
                        <a:fillRect/>
                      </a:stretch>
                    </p:blipFill>
                    <p:spPr>
                      <a:xfrm>
                        <a:off x="2151063" y="3168988"/>
                        <a:ext cx="1555750" cy="433387"/>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E103606C-3968-468D-B41F-E2FC048F2576}"/>
              </a:ext>
            </a:extLst>
          </p:cNvPr>
          <p:cNvGraphicFramePr>
            <a:graphicFrameLocks noChangeAspect="1"/>
          </p:cNvGraphicFramePr>
          <p:nvPr>
            <p:extLst>
              <p:ext uri="{D42A27DB-BD31-4B8C-83A1-F6EECF244321}">
                <p14:modId xmlns:p14="http://schemas.microsoft.com/office/powerpoint/2010/main" val="869289004"/>
              </p:ext>
            </p:extLst>
          </p:nvPr>
        </p:nvGraphicFramePr>
        <p:xfrm>
          <a:off x="3585248" y="3602375"/>
          <a:ext cx="3637085" cy="657565"/>
        </p:xfrm>
        <a:graphic>
          <a:graphicData uri="http://schemas.openxmlformats.org/presentationml/2006/ole">
            <mc:AlternateContent xmlns:mc="http://schemas.openxmlformats.org/markup-compatibility/2006">
              <mc:Choice xmlns:v="urn:schemas-microsoft-com:vml" Requires="v">
                <p:oleObj spid="_x0000_s137993" name="Equation" r:id="rId13" imgW="2397419" imgH="433096" progId="Equation.DSMT4">
                  <p:embed/>
                </p:oleObj>
              </mc:Choice>
              <mc:Fallback>
                <p:oleObj name="Equation" r:id="rId13" imgW="2397419" imgH="433096" progId="Equation.DSMT4">
                  <p:embed/>
                  <p:pic>
                    <p:nvPicPr>
                      <p:cNvPr id="0" name=""/>
                      <p:cNvPicPr/>
                      <p:nvPr/>
                    </p:nvPicPr>
                    <p:blipFill>
                      <a:blip r:embed="rId14"/>
                      <a:stretch>
                        <a:fillRect/>
                      </a:stretch>
                    </p:blipFill>
                    <p:spPr>
                      <a:xfrm>
                        <a:off x="3585248" y="3602375"/>
                        <a:ext cx="3637085" cy="657565"/>
                      </a:xfrm>
                      <a:prstGeom prst="rect">
                        <a:avLst/>
                      </a:prstGeom>
                    </p:spPr>
                  </p:pic>
                </p:oleObj>
              </mc:Fallback>
            </mc:AlternateContent>
          </a:graphicData>
        </a:graphic>
      </p:graphicFrame>
    </p:spTree>
    <p:extLst>
      <p:ext uri="{BB962C8B-B14F-4D97-AF65-F5344CB8AC3E}">
        <p14:creationId xmlns:p14="http://schemas.microsoft.com/office/powerpoint/2010/main" val="24382018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470AF-6F4C-4AB0-8D58-B6F5619C68DB}"/>
              </a:ext>
            </a:extLst>
          </p:cNvPr>
          <p:cNvSpPr>
            <a:spLocks noGrp="1"/>
          </p:cNvSpPr>
          <p:nvPr>
            <p:ph type="title"/>
          </p:nvPr>
        </p:nvSpPr>
        <p:spPr>
          <a:xfrm>
            <a:off x="1117600" y="253117"/>
            <a:ext cx="9652000" cy="563562"/>
          </a:xfrm>
        </p:spPr>
        <p:txBody>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群的阶</a:t>
            </a:r>
            <a:endParaRPr lang="zh-CN" altLang="en-US" dirty="0"/>
          </a:p>
        </p:txBody>
      </p:sp>
      <p:sp>
        <p:nvSpPr>
          <p:cNvPr id="3" name="内容占位符 2">
            <a:extLst>
              <a:ext uri="{FF2B5EF4-FFF2-40B4-BE49-F238E27FC236}">
                <a16:creationId xmlns:a16="http://schemas.microsoft.com/office/drawing/2014/main" id="{BB2BC743-1712-403F-A52F-89F606CC9E6C}"/>
              </a:ext>
            </a:extLst>
          </p:cNvPr>
          <p:cNvSpPr>
            <a:spLocks noGrp="1"/>
          </p:cNvSpPr>
          <p:nvPr>
            <p:ph idx="1"/>
          </p:nvPr>
        </p:nvSpPr>
        <p:spPr>
          <a:xfrm>
            <a:off x="336865" y="4848944"/>
            <a:ext cx="8516961" cy="563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41588CC5-7097-4BA0-9934-BFA5A8F0BA2F}"/>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7A033702-5576-447A-ACA6-EE7524A72871}"/>
              </a:ext>
            </a:extLst>
          </p:cNvPr>
          <p:cNvSpPr>
            <a:spLocks noGrp="1"/>
          </p:cNvSpPr>
          <p:nvPr>
            <p:ph type="sldNum" sz="quarter" idx="11"/>
          </p:nvPr>
        </p:nvSpPr>
        <p:spPr/>
        <p:txBody>
          <a:bodyPr/>
          <a:lstStyle/>
          <a:p>
            <a:fld id="{6D29F655-9AA2-4BC9-AAF1-1C184E14E187}" type="slidenum">
              <a:rPr lang="en-US" altLang="zh-CN" smtClean="0"/>
              <a:pPr/>
              <a:t>31</a:t>
            </a:fld>
            <a:endParaRPr lang="en-US" altLang="zh-CN"/>
          </a:p>
        </p:txBody>
      </p:sp>
      <p:pic>
        <p:nvPicPr>
          <p:cNvPr id="22" name="object 8">
            <a:extLst>
              <a:ext uri="{FF2B5EF4-FFF2-40B4-BE49-F238E27FC236}">
                <a16:creationId xmlns:a16="http://schemas.microsoft.com/office/drawing/2014/main" id="{D9F7FA07-961C-4440-93C4-229B1775BB33}"/>
              </a:ext>
            </a:extLst>
          </p:cNvPr>
          <p:cNvPicPr/>
          <p:nvPr/>
        </p:nvPicPr>
        <p:blipFill>
          <a:blip r:embed="rId3" cstate="print"/>
          <a:stretch>
            <a:fillRect/>
          </a:stretch>
        </p:blipFill>
        <p:spPr>
          <a:xfrm>
            <a:off x="605028" y="234616"/>
            <a:ext cx="313944" cy="656844"/>
          </a:xfrm>
          <a:prstGeom prst="rect">
            <a:avLst/>
          </a:prstGeom>
        </p:spPr>
      </p:pic>
      <p:sp>
        <p:nvSpPr>
          <p:cNvPr id="24" name="object 9">
            <a:extLst>
              <a:ext uri="{FF2B5EF4-FFF2-40B4-BE49-F238E27FC236}">
                <a16:creationId xmlns:a16="http://schemas.microsoft.com/office/drawing/2014/main" id="{073B869F-569D-4A67-AFA9-A14F3E481BBE}"/>
              </a:ext>
            </a:extLst>
          </p:cNvPr>
          <p:cNvSpPr/>
          <p:nvPr/>
        </p:nvSpPr>
        <p:spPr>
          <a:xfrm>
            <a:off x="752261" y="89146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5" name="文本框 24">
            <a:extLst>
              <a:ext uri="{FF2B5EF4-FFF2-40B4-BE49-F238E27FC236}">
                <a16:creationId xmlns:a16="http://schemas.microsoft.com/office/drawing/2014/main" id="{4CB66321-871C-4D45-A35B-A2A56B088BC7}"/>
              </a:ext>
            </a:extLst>
          </p:cNvPr>
          <p:cNvSpPr txBox="1"/>
          <p:nvPr/>
        </p:nvSpPr>
        <p:spPr>
          <a:xfrm>
            <a:off x="336865" y="990600"/>
            <a:ext cx="10896600" cy="1200329"/>
          </a:xfrm>
          <a:prstGeom prst="rect">
            <a:avLst/>
          </a:prstGeom>
          <a:noFill/>
        </p:spPr>
        <p:txBody>
          <a:bodyPr wrap="square">
            <a:spAutoFit/>
          </a:bodyPr>
          <a:lstStyle/>
          <a:p>
            <a:r>
              <a:rPr lang="zh-CN" altLang="en-US" sz="2400" dirty="0">
                <a:latin typeface="宋体" panose="02010600030101010101" pitchFamily="2" charset="-122"/>
                <a:ea typeface="宋体" panose="02010600030101010101" pitchFamily="2" charset="-122"/>
              </a:rPr>
              <a:t>定义 </a:t>
            </a:r>
            <a:r>
              <a:rPr lang="en-US" altLang="zh-CN" sz="2400" dirty="0">
                <a:latin typeface="宋体" panose="02010600030101010101" pitchFamily="2" charset="-122"/>
                <a:ea typeface="宋体" panose="02010600030101010101" pitchFamily="2" charset="-122"/>
              </a:rPr>
              <a:t>5.3.4 </a:t>
            </a:r>
            <a:r>
              <a:rPr lang="zh-CN" altLang="en-US" sz="2400" dirty="0">
                <a:latin typeface="宋体" panose="02010600030101010101" pitchFamily="2" charset="-122"/>
                <a:ea typeface="宋体" panose="02010600030101010101" pitchFamily="2" charset="-122"/>
              </a:rPr>
              <a:t>设    是群，     ，如果存在     ，使得     （其中  为  的单位元），则称  的阶是有限的，最小的  称为  的阶，记为    。如果不存在这样的  ，则称  的阶是无限的。</a:t>
            </a:r>
            <a:endParaRPr lang="zh-CN" altLang="en-US" sz="2400" dirty="0"/>
          </a:p>
        </p:txBody>
      </p:sp>
      <p:graphicFrame>
        <p:nvGraphicFramePr>
          <p:cNvPr id="26" name="对象 -2147482431">
            <a:extLst>
              <a:ext uri="{FF2B5EF4-FFF2-40B4-BE49-F238E27FC236}">
                <a16:creationId xmlns:a16="http://schemas.microsoft.com/office/drawing/2014/main" id="{3B6AE6C1-DEE9-461D-9AAE-B2EF26E66B5D}"/>
              </a:ext>
            </a:extLst>
          </p:cNvPr>
          <p:cNvGraphicFramePr>
            <a:graphicFrameLocks noChangeAspect="1"/>
          </p:cNvGraphicFramePr>
          <p:nvPr>
            <p:extLst>
              <p:ext uri="{D42A27DB-BD31-4B8C-83A1-F6EECF244321}">
                <p14:modId xmlns:p14="http://schemas.microsoft.com/office/powerpoint/2010/main" val="2647826582"/>
              </p:ext>
            </p:extLst>
          </p:nvPr>
        </p:nvGraphicFramePr>
        <p:xfrm>
          <a:off x="3799202" y="1043554"/>
          <a:ext cx="822325" cy="360363"/>
        </p:xfrm>
        <a:graphic>
          <a:graphicData uri="http://schemas.openxmlformats.org/presentationml/2006/ole">
            <mc:AlternateContent xmlns:mc="http://schemas.openxmlformats.org/markup-compatibility/2006">
              <mc:Choice xmlns:v="urn:schemas-microsoft-com:vml" Requires="v">
                <p:oleObj spid="_x0000_s138773" r:id="rId4" imgW="380670" imgH="177646" progId="Equation.DSMT4">
                  <p:embed/>
                </p:oleObj>
              </mc:Choice>
              <mc:Fallback>
                <p:oleObj r:id="rId4" imgW="380670" imgH="177646" progId="Equation.DSMT4">
                  <p:embed/>
                  <p:pic>
                    <p:nvPicPr>
                      <p:cNvPr id="24603" name="对象 -2147482431">
                        <a:extLst>
                          <a:ext uri="{FF2B5EF4-FFF2-40B4-BE49-F238E27FC236}">
                            <a16:creationId xmlns:a16="http://schemas.microsoft.com/office/drawing/2014/main" id="{17CB1D8F-426B-48F0-B8D2-C230E8F73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9202" y="1043554"/>
                        <a:ext cx="822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444">
            <a:extLst>
              <a:ext uri="{FF2B5EF4-FFF2-40B4-BE49-F238E27FC236}">
                <a16:creationId xmlns:a16="http://schemas.microsoft.com/office/drawing/2014/main" id="{5AA998AD-8381-4944-89B5-6D2670B5E198}"/>
              </a:ext>
            </a:extLst>
          </p:cNvPr>
          <p:cNvGraphicFramePr>
            <a:graphicFrameLocks noChangeAspect="1"/>
          </p:cNvGraphicFramePr>
          <p:nvPr>
            <p:extLst>
              <p:ext uri="{D42A27DB-BD31-4B8C-83A1-F6EECF244321}">
                <p14:modId xmlns:p14="http://schemas.microsoft.com/office/powerpoint/2010/main" val="1727300580"/>
              </p:ext>
            </p:extLst>
          </p:nvPr>
        </p:nvGraphicFramePr>
        <p:xfrm>
          <a:off x="2373836" y="1098110"/>
          <a:ext cx="622300" cy="360363"/>
        </p:xfrm>
        <a:graphic>
          <a:graphicData uri="http://schemas.openxmlformats.org/presentationml/2006/ole">
            <mc:AlternateContent xmlns:mc="http://schemas.openxmlformats.org/markup-compatibility/2006">
              <mc:Choice xmlns:v="urn:schemas-microsoft-com:vml" Requires="v">
                <p:oleObj spid="_x0000_s138774" r:id="rId6" imgW="431613" imgH="253890" progId="Equation.DSMT4">
                  <p:embed/>
                </p:oleObj>
              </mc:Choice>
              <mc:Fallback>
                <p:oleObj r:id="rId6" imgW="431613" imgH="253890" progId="Equation.DSMT4">
                  <p:embed/>
                  <p:pic>
                    <p:nvPicPr>
                      <p:cNvPr id="24608" name="对象 -2147482444">
                        <a:extLst>
                          <a:ext uri="{FF2B5EF4-FFF2-40B4-BE49-F238E27FC236}">
                            <a16:creationId xmlns:a16="http://schemas.microsoft.com/office/drawing/2014/main" id="{6797796F-77B2-4196-AABE-4AF9973C4F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836" y="1098110"/>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442">
            <a:extLst>
              <a:ext uri="{FF2B5EF4-FFF2-40B4-BE49-F238E27FC236}">
                <a16:creationId xmlns:a16="http://schemas.microsoft.com/office/drawing/2014/main" id="{B03F0CAD-9BD1-4853-AF16-BD04395D5A17}"/>
              </a:ext>
            </a:extLst>
          </p:cNvPr>
          <p:cNvGraphicFramePr>
            <a:graphicFrameLocks noChangeAspect="1"/>
          </p:cNvGraphicFramePr>
          <p:nvPr>
            <p:extLst>
              <p:ext uri="{D42A27DB-BD31-4B8C-83A1-F6EECF244321}">
                <p14:modId xmlns:p14="http://schemas.microsoft.com/office/powerpoint/2010/main" val="4200624142"/>
              </p:ext>
            </p:extLst>
          </p:nvPr>
        </p:nvGraphicFramePr>
        <p:xfrm>
          <a:off x="6196805" y="1065382"/>
          <a:ext cx="835025" cy="360363"/>
        </p:xfrm>
        <a:graphic>
          <a:graphicData uri="http://schemas.openxmlformats.org/presentationml/2006/ole">
            <mc:AlternateContent xmlns:mc="http://schemas.openxmlformats.org/markup-compatibility/2006">
              <mc:Choice xmlns:v="urn:schemas-microsoft-com:vml" Requires="v">
                <p:oleObj spid="_x0000_s138775" r:id="rId8" imgW="393359" imgH="177646" progId="Equation.DSMT4">
                  <p:embed/>
                </p:oleObj>
              </mc:Choice>
              <mc:Fallback>
                <p:oleObj r:id="rId8" imgW="393359" imgH="177646" progId="Equation.DSMT4">
                  <p:embed/>
                  <p:pic>
                    <p:nvPicPr>
                      <p:cNvPr id="24609" name="对象 -2147482442">
                        <a:extLst>
                          <a:ext uri="{FF2B5EF4-FFF2-40B4-BE49-F238E27FC236}">
                            <a16:creationId xmlns:a16="http://schemas.microsoft.com/office/drawing/2014/main" id="{07060272-2425-4B50-BA60-5FEB08CA9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6805" y="1065382"/>
                        <a:ext cx="8350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441">
            <a:extLst>
              <a:ext uri="{FF2B5EF4-FFF2-40B4-BE49-F238E27FC236}">
                <a16:creationId xmlns:a16="http://schemas.microsoft.com/office/drawing/2014/main" id="{38125379-A84F-44A1-9C47-0D5264D37B51}"/>
              </a:ext>
            </a:extLst>
          </p:cNvPr>
          <p:cNvGraphicFramePr>
            <a:graphicFrameLocks noChangeAspect="1"/>
          </p:cNvGraphicFramePr>
          <p:nvPr>
            <p:extLst>
              <p:ext uri="{D42A27DB-BD31-4B8C-83A1-F6EECF244321}">
                <p14:modId xmlns:p14="http://schemas.microsoft.com/office/powerpoint/2010/main" val="3554309620"/>
              </p:ext>
            </p:extLst>
          </p:nvPr>
        </p:nvGraphicFramePr>
        <p:xfrm>
          <a:off x="8016315" y="1018725"/>
          <a:ext cx="711200" cy="360363"/>
        </p:xfrm>
        <a:graphic>
          <a:graphicData uri="http://schemas.openxmlformats.org/presentationml/2006/ole">
            <mc:AlternateContent xmlns:mc="http://schemas.openxmlformats.org/markup-compatibility/2006">
              <mc:Choice xmlns:v="urn:schemas-microsoft-com:vml" Requires="v">
                <p:oleObj spid="_x0000_s138776" r:id="rId10" imgW="418918" imgH="203112" progId="Equation.DSMT4">
                  <p:embed/>
                </p:oleObj>
              </mc:Choice>
              <mc:Fallback>
                <p:oleObj r:id="rId10" imgW="418918" imgH="203112" progId="Equation.DSMT4">
                  <p:embed/>
                  <p:pic>
                    <p:nvPicPr>
                      <p:cNvPr id="24610" name="对象 -2147482441">
                        <a:extLst>
                          <a:ext uri="{FF2B5EF4-FFF2-40B4-BE49-F238E27FC236}">
                            <a16:creationId xmlns:a16="http://schemas.microsoft.com/office/drawing/2014/main" id="{1BB1B432-2F3E-45C4-965A-CD8A1C6A17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16315" y="1018725"/>
                        <a:ext cx="71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435">
            <a:extLst>
              <a:ext uri="{FF2B5EF4-FFF2-40B4-BE49-F238E27FC236}">
                <a16:creationId xmlns:a16="http://schemas.microsoft.com/office/drawing/2014/main" id="{D7F8498B-28DC-4324-8AB4-24307DFA6854}"/>
              </a:ext>
            </a:extLst>
          </p:cNvPr>
          <p:cNvGraphicFramePr>
            <a:graphicFrameLocks noChangeAspect="1"/>
          </p:cNvGraphicFramePr>
          <p:nvPr>
            <p:extLst>
              <p:ext uri="{D42A27DB-BD31-4B8C-83A1-F6EECF244321}">
                <p14:modId xmlns:p14="http://schemas.microsoft.com/office/powerpoint/2010/main" val="587371487"/>
              </p:ext>
            </p:extLst>
          </p:nvPr>
        </p:nvGraphicFramePr>
        <p:xfrm>
          <a:off x="8337103" y="1475775"/>
          <a:ext cx="585788" cy="358775"/>
        </p:xfrm>
        <a:graphic>
          <a:graphicData uri="http://schemas.openxmlformats.org/presentationml/2006/ole">
            <mc:AlternateContent xmlns:mc="http://schemas.openxmlformats.org/markup-compatibility/2006">
              <mc:Choice xmlns:v="urn:schemas-microsoft-com:vml" Requires="v">
                <p:oleObj spid="_x0000_s138777" r:id="rId12" imgW="355292" imgH="253780" progId="Equation.DSMT4">
                  <p:embed/>
                </p:oleObj>
              </mc:Choice>
              <mc:Fallback>
                <p:oleObj r:id="rId12" imgW="355292" imgH="253780" progId="Equation.DSMT4">
                  <p:embed/>
                  <p:pic>
                    <p:nvPicPr>
                      <p:cNvPr id="24616" name="对象 -2147482435">
                        <a:extLst>
                          <a:ext uri="{FF2B5EF4-FFF2-40B4-BE49-F238E27FC236}">
                            <a16:creationId xmlns:a16="http://schemas.microsoft.com/office/drawing/2014/main" id="{D73E9945-0E0B-47BF-A350-23BAC6CEA3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37103" y="1475775"/>
                        <a:ext cx="5857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32">
            <a:extLst>
              <a:ext uri="{FF2B5EF4-FFF2-40B4-BE49-F238E27FC236}">
                <a16:creationId xmlns:a16="http://schemas.microsoft.com/office/drawing/2014/main" id="{91D340E5-27B7-484E-93DB-601E50818DE9}"/>
              </a:ext>
            </a:extLst>
          </p:cNvPr>
          <p:cNvGraphicFramePr>
            <a:graphicFrameLocks noChangeAspect="1"/>
          </p:cNvGraphicFramePr>
          <p:nvPr>
            <p:extLst>
              <p:ext uri="{D42A27DB-BD31-4B8C-83A1-F6EECF244321}">
                <p14:modId xmlns:p14="http://schemas.microsoft.com/office/powerpoint/2010/main" val="2349933065"/>
              </p:ext>
            </p:extLst>
          </p:nvPr>
        </p:nvGraphicFramePr>
        <p:xfrm>
          <a:off x="2214292" y="1468412"/>
          <a:ext cx="319087" cy="315913"/>
        </p:xfrm>
        <a:graphic>
          <a:graphicData uri="http://schemas.openxmlformats.org/presentationml/2006/ole">
            <mc:AlternateContent xmlns:mc="http://schemas.openxmlformats.org/markup-compatibility/2006">
              <mc:Choice xmlns:v="urn:schemas-microsoft-com:vml" Requires="v">
                <p:oleObj spid="_x0000_s138778" name="Equation" r:id="rId14" imgW="318624" imgH="315731" progId="Equation.DSMT4">
                  <p:embed/>
                </p:oleObj>
              </mc:Choice>
              <mc:Fallback>
                <p:oleObj name="Equation" r:id="rId14" imgW="318624" imgH="315731" progId="Equation.DSMT4">
                  <p:embed/>
                  <p:pic>
                    <p:nvPicPr>
                      <p:cNvPr id="0" name=""/>
                      <p:cNvPicPr/>
                      <p:nvPr/>
                    </p:nvPicPr>
                    <p:blipFill>
                      <a:blip r:embed="rId15"/>
                      <a:stretch>
                        <a:fillRect/>
                      </a:stretch>
                    </p:blipFill>
                    <p:spPr>
                      <a:xfrm>
                        <a:off x="2214292" y="1468412"/>
                        <a:ext cx="319087" cy="315913"/>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4C85CD69-D41B-4E80-8C28-B2C29A81E2B2}"/>
              </a:ext>
            </a:extLst>
          </p:cNvPr>
          <p:cNvGraphicFramePr>
            <a:graphicFrameLocks noChangeAspect="1"/>
          </p:cNvGraphicFramePr>
          <p:nvPr>
            <p:extLst>
              <p:ext uri="{D42A27DB-BD31-4B8C-83A1-F6EECF244321}">
                <p14:modId xmlns:p14="http://schemas.microsoft.com/office/powerpoint/2010/main" val="1882498564"/>
              </p:ext>
            </p:extLst>
          </p:nvPr>
        </p:nvGraphicFramePr>
        <p:xfrm>
          <a:off x="5638476" y="1475190"/>
          <a:ext cx="317500" cy="315913"/>
        </p:xfrm>
        <a:graphic>
          <a:graphicData uri="http://schemas.openxmlformats.org/presentationml/2006/ole">
            <mc:AlternateContent xmlns:mc="http://schemas.openxmlformats.org/markup-compatibility/2006">
              <mc:Choice xmlns:v="urn:schemas-microsoft-com:vml" Requires="v">
                <p:oleObj spid="_x0000_s138779" name="Equation" r:id="rId16" imgW="317184" imgH="315731" progId="Equation.DSMT4">
                  <p:embed/>
                </p:oleObj>
              </mc:Choice>
              <mc:Fallback>
                <p:oleObj name="Equation" r:id="rId16" imgW="317184" imgH="315731" progId="Equation.DSMT4">
                  <p:embed/>
                  <p:pic>
                    <p:nvPicPr>
                      <p:cNvPr id="0" name=""/>
                      <p:cNvPicPr/>
                      <p:nvPr/>
                    </p:nvPicPr>
                    <p:blipFill>
                      <a:blip r:embed="rId17"/>
                      <a:stretch>
                        <a:fillRect/>
                      </a:stretch>
                    </p:blipFill>
                    <p:spPr>
                      <a:xfrm>
                        <a:off x="5638476" y="1475190"/>
                        <a:ext cx="317500" cy="315913"/>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D1F3F6DC-4BFD-455E-96AC-4D0D927E7AC1}"/>
              </a:ext>
            </a:extLst>
          </p:cNvPr>
          <p:cNvGraphicFramePr>
            <a:graphicFrameLocks noChangeAspect="1"/>
          </p:cNvGraphicFramePr>
          <p:nvPr>
            <p:extLst>
              <p:ext uri="{D42A27DB-BD31-4B8C-83A1-F6EECF244321}">
                <p14:modId xmlns:p14="http://schemas.microsoft.com/office/powerpoint/2010/main" val="2702301593"/>
              </p:ext>
            </p:extLst>
          </p:nvPr>
        </p:nvGraphicFramePr>
        <p:xfrm>
          <a:off x="6564334" y="1518637"/>
          <a:ext cx="319087" cy="315913"/>
        </p:xfrm>
        <a:graphic>
          <a:graphicData uri="http://schemas.openxmlformats.org/presentationml/2006/ole">
            <mc:AlternateContent xmlns:mc="http://schemas.openxmlformats.org/markup-compatibility/2006">
              <mc:Choice xmlns:v="urn:schemas-microsoft-com:vml" Requires="v">
                <p:oleObj spid="_x0000_s138780" name="Equation" r:id="rId18" imgW="318624" imgH="315731" progId="Equation.DSMT4">
                  <p:embed/>
                </p:oleObj>
              </mc:Choice>
              <mc:Fallback>
                <p:oleObj name="Equation" r:id="rId18" imgW="318624" imgH="315731" progId="Equation.DSMT4">
                  <p:embed/>
                  <p:pic>
                    <p:nvPicPr>
                      <p:cNvPr id="0" name=""/>
                      <p:cNvPicPr/>
                      <p:nvPr/>
                    </p:nvPicPr>
                    <p:blipFill>
                      <a:blip r:embed="rId19"/>
                      <a:stretch>
                        <a:fillRect/>
                      </a:stretch>
                    </p:blipFill>
                    <p:spPr>
                      <a:xfrm>
                        <a:off x="6564334" y="1518637"/>
                        <a:ext cx="319087" cy="315913"/>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21301816-A65E-4CAA-9943-A28428CC180E}"/>
              </a:ext>
            </a:extLst>
          </p:cNvPr>
          <p:cNvGraphicFramePr>
            <a:graphicFrameLocks noChangeAspect="1"/>
          </p:cNvGraphicFramePr>
          <p:nvPr>
            <p:extLst>
              <p:ext uri="{D42A27DB-BD31-4B8C-83A1-F6EECF244321}">
                <p14:modId xmlns:p14="http://schemas.microsoft.com/office/powerpoint/2010/main" val="2958873224"/>
              </p:ext>
            </p:extLst>
          </p:nvPr>
        </p:nvGraphicFramePr>
        <p:xfrm>
          <a:off x="1022665" y="1820768"/>
          <a:ext cx="317500" cy="315913"/>
        </p:xfrm>
        <a:graphic>
          <a:graphicData uri="http://schemas.openxmlformats.org/presentationml/2006/ole">
            <mc:AlternateContent xmlns:mc="http://schemas.openxmlformats.org/markup-compatibility/2006">
              <mc:Choice xmlns:v="urn:schemas-microsoft-com:vml" Requires="v">
                <p:oleObj spid="_x0000_s138781" name="Equation" r:id="rId20" imgW="317184" imgH="315731" progId="Equation.DSMT4">
                  <p:embed/>
                </p:oleObj>
              </mc:Choice>
              <mc:Fallback>
                <p:oleObj name="Equation" r:id="rId20" imgW="317184" imgH="315731" progId="Equation.DSMT4">
                  <p:embed/>
                  <p:pic>
                    <p:nvPicPr>
                      <p:cNvPr id="0" name=""/>
                      <p:cNvPicPr/>
                      <p:nvPr/>
                    </p:nvPicPr>
                    <p:blipFill>
                      <a:blip r:embed="rId21"/>
                      <a:stretch>
                        <a:fillRect/>
                      </a:stretch>
                    </p:blipFill>
                    <p:spPr>
                      <a:xfrm>
                        <a:off x="1022665" y="1820768"/>
                        <a:ext cx="317500" cy="315913"/>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926A79F8-995E-463F-B488-73520A5115F9}"/>
              </a:ext>
            </a:extLst>
          </p:cNvPr>
          <p:cNvGraphicFramePr>
            <a:graphicFrameLocks noChangeAspect="1"/>
          </p:cNvGraphicFramePr>
          <p:nvPr>
            <p:extLst>
              <p:ext uri="{D42A27DB-BD31-4B8C-83A1-F6EECF244321}">
                <p14:modId xmlns:p14="http://schemas.microsoft.com/office/powerpoint/2010/main" val="2171713459"/>
              </p:ext>
            </p:extLst>
          </p:nvPr>
        </p:nvGraphicFramePr>
        <p:xfrm>
          <a:off x="2214292" y="1817455"/>
          <a:ext cx="319087" cy="315913"/>
        </p:xfrm>
        <a:graphic>
          <a:graphicData uri="http://schemas.openxmlformats.org/presentationml/2006/ole">
            <mc:AlternateContent xmlns:mc="http://schemas.openxmlformats.org/markup-compatibility/2006">
              <mc:Choice xmlns:v="urn:schemas-microsoft-com:vml" Requires="v">
                <p:oleObj spid="_x0000_s138782" name="Equation" r:id="rId22" imgW="318624" imgH="315731" progId="Equation.DSMT4">
                  <p:embed/>
                </p:oleObj>
              </mc:Choice>
              <mc:Fallback>
                <p:oleObj name="Equation" r:id="rId22" imgW="318624" imgH="315731" progId="Equation.DSMT4">
                  <p:embed/>
                  <p:pic>
                    <p:nvPicPr>
                      <p:cNvPr id="0" name=""/>
                      <p:cNvPicPr/>
                      <p:nvPr/>
                    </p:nvPicPr>
                    <p:blipFill>
                      <a:blip r:embed="rId23"/>
                      <a:stretch>
                        <a:fillRect/>
                      </a:stretch>
                    </p:blipFill>
                    <p:spPr>
                      <a:xfrm>
                        <a:off x="2214292" y="1817455"/>
                        <a:ext cx="319087" cy="315913"/>
                      </a:xfrm>
                      <a:prstGeom prst="rect">
                        <a:avLst/>
                      </a:prstGeom>
                    </p:spPr>
                  </p:pic>
                </p:oleObj>
              </mc:Fallback>
            </mc:AlternateContent>
          </a:graphicData>
        </a:graphic>
      </p:graphicFrame>
      <p:sp>
        <p:nvSpPr>
          <p:cNvPr id="39" name="文本框 38">
            <a:extLst>
              <a:ext uri="{FF2B5EF4-FFF2-40B4-BE49-F238E27FC236}">
                <a16:creationId xmlns:a16="http://schemas.microsoft.com/office/drawing/2014/main" id="{41026338-A35E-4427-9E44-19ADAB6878EB}"/>
              </a:ext>
            </a:extLst>
          </p:cNvPr>
          <p:cNvSpPr txBox="1"/>
          <p:nvPr/>
        </p:nvSpPr>
        <p:spPr>
          <a:xfrm>
            <a:off x="273050" y="2325208"/>
            <a:ext cx="6096000" cy="2221762"/>
          </a:xfrm>
          <a:prstGeom prst="rect">
            <a:avLst/>
          </a:prstGeom>
          <a:noFill/>
        </p:spPr>
        <p:txBody>
          <a:bodyPr wrap="square">
            <a:spAutoFit/>
          </a:body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5.3.5</a:t>
            </a:r>
            <a:r>
              <a:rPr lang="zh-CN" altLang="en-US" sz="2400" dirty="0">
                <a:latin typeface="宋体" panose="02010600030101010101" pitchFamily="2" charset="-122"/>
                <a:ea typeface="宋体" panose="02010600030101010101" pitchFamily="2" charset="-122"/>
              </a:rPr>
              <a:t>  设    是群，    ，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（1）      当且仅当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（3）             。</a:t>
            </a:r>
          </a:p>
        </p:txBody>
      </p:sp>
      <p:graphicFrame>
        <p:nvGraphicFramePr>
          <p:cNvPr id="40" name="对象 -2147482432">
            <a:extLst>
              <a:ext uri="{FF2B5EF4-FFF2-40B4-BE49-F238E27FC236}">
                <a16:creationId xmlns:a16="http://schemas.microsoft.com/office/drawing/2014/main" id="{30E61A4F-988D-4121-87D1-A5A830A20F8F}"/>
              </a:ext>
            </a:extLst>
          </p:cNvPr>
          <p:cNvGraphicFramePr>
            <a:graphicFrameLocks noChangeAspect="1"/>
          </p:cNvGraphicFramePr>
          <p:nvPr>
            <p:extLst>
              <p:ext uri="{D42A27DB-BD31-4B8C-83A1-F6EECF244321}">
                <p14:modId xmlns:p14="http://schemas.microsoft.com/office/powerpoint/2010/main" val="3488666990"/>
              </p:ext>
            </p:extLst>
          </p:nvPr>
        </p:nvGraphicFramePr>
        <p:xfrm>
          <a:off x="2338449" y="2494218"/>
          <a:ext cx="622300" cy="360363"/>
        </p:xfrm>
        <a:graphic>
          <a:graphicData uri="http://schemas.openxmlformats.org/presentationml/2006/ole">
            <mc:AlternateContent xmlns:mc="http://schemas.openxmlformats.org/markup-compatibility/2006">
              <mc:Choice xmlns:v="urn:schemas-microsoft-com:vml" Requires="v">
                <p:oleObj spid="_x0000_s138783" r:id="rId24" imgW="431613" imgH="253890" progId="Equation.DSMT4">
                  <p:embed/>
                </p:oleObj>
              </mc:Choice>
              <mc:Fallback>
                <p:oleObj r:id="rId24" imgW="431613" imgH="253890" progId="Equation.DSMT4">
                  <p:embed/>
                  <p:pic>
                    <p:nvPicPr>
                      <p:cNvPr id="24602" name="对象 -2147482432">
                        <a:extLst>
                          <a:ext uri="{FF2B5EF4-FFF2-40B4-BE49-F238E27FC236}">
                            <a16:creationId xmlns:a16="http://schemas.microsoft.com/office/drawing/2014/main" id="{8B859CCD-052D-41EA-9115-CE56A92243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8449" y="2494218"/>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430">
            <a:extLst>
              <a:ext uri="{FF2B5EF4-FFF2-40B4-BE49-F238E27FC236}">
                <a16:creationId xmlns:a16="http://schemas.microsoft.com/office/drawing/2014/main" id="{2E99E3FA-EC33-44DC-98E7-491A78B80BE8}"/>
              </a:ext>
            </a:extLst>
          </p:cNvPr>
          <p:cNvGraphicFramePr>
            <a:graphicFrameLocks noChangeAspect="1"/>
          </p:cNvGraphicFramePr>
          <p:nvPr>
            <p:extLst>
              <p:ext uri="{D42A27DB-BD31-4B8C-83A1-F6EECF244321}">
                <p14:modId xmlns:p14="http://schemas.microsoft.com/office/powerpoint/2010/main" val="1419398597"/>
              </p:ext>
            </p:extLst>
          </p:nvPr>
        </p:nvGraphicFramePr>
        <p:xfrm>
          <a:off x="1258949" y="3065337"/>
          <a:ext cx="709613" cy="360363"/>
        </p:xfrm>
        <a:graphic>
          <a:graphicData uri="http://schemas.openxmlformats.org/presentationml/2006/ole">
            <mc:AlternateContent xmlns:mc="http://schemas.openxmlformats.org/markup-compatibility/2006">
              <mc:Choice xmlns:v="urn:schemas-microsoft-com:vml" Requires="v">
                <p:oleObj spid="_x0000_s138784" r:id="rId25" imgW="418918" imgH="203112" progId="Equation.DSMT4">
                  <p:embed/>
                </p:oleObj>
              </mc:Choice>
              <mc:Fallback>
                <p:oleObj r:id="rId25" imgW="418918" imgH="203112" progId="Equation.DSMT4">
                  <p:embed/>
                  <p:pic>
                    <p:nvPicPr>
                      <p:cNvPr id="24604" name="对象 -2147482430">
                        <a:extLst>
                          <a:ext uri="{FF2B5EF4-FFF2-40B4-BE49-F238E27FC236}">
                            <a16:creationId xmlns:a16="http://schemas.microsoft.com/office/drawing/2014/main" id="{C812D166-1A0D-42D5-934C-D1CDCFE5964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58949" y="3065337"/>
                        <a:ext cx="709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429">
            <a:extLst>
              <a:ext uri="{FF2B5EF4-FFF2-40B4-BE49-F238E27FC236}">
                <a16:creationId xmlns:a16="http://schemas.microsoft.com/office/drawing/2014/main" id="{0A009879-0478-43B6-98C4-398E843FD760}"/>
              </a:ext>
            </a:extLst>
          </p:cNvPr>
          <p:cNvGraphicFramePr>
            <a:graphicFrameLocks noChangeAspect="1"/>
          </p:cNvGraphicFramePr>
          <p:nvPr>
            <p:extLst>
              <p:ext uri="{D42A27DB-BD31-4B8C-83A1-F6EECF244321}">
                <p14:modId xmlns:p14="http://schemas.microsoft.com/office/powerpoint/2010/main" val="741127884"/>
              </p:ext>
            </p:extLst>
          </p:nvPr>
        </p:nvGraphicFramePr>
        <p:xfrm>
          <a:off x="3407377" y="3065337"/>
          <a:ext cx="823913" cy="360363"/>
        </p:xfrm>
        <a:graphic>
          <a:graphicData uri="http://schemas.openxmlformats.org/presentationml/2006/ole">
            <mc:AlternateContent xmlns:mc="http://schemas.openxmlformats.org/markup-compatibility/2006">
              <mc:Choice xmlns:v="urn:schemas-microsoft-com:vml" Requires="v">
                <p:oleObj spid="_x0000_s138785" r:id="rId27" imgW="520474" imgH="253890" progId="Equation.DSMT4">
                  <p:embed/>
                </p:oleObj>
              </mc:Choice>
              <mc:Fallback>
                <p:oleObj r:id="rId27" imgW="520474" imgH="253890" progId="Equation.DSMT4">
                  <p:embed/>
                  <p:pic>
                    <p:nvPicPr>
                      <p:cNvPr id="24605" name="对象 -2147482429">
                        <a:extLst>
                          <a:ext uri="{FF2B5EF4-FFF2-40B4-BE49-F238E27FC236}">
                            <a16:creationId xmlns:a16="http://schemas.microsoft.com/office/drawing/2014/main" id="{8F997263-FDFC-43D4-BFDA-13ECD70123F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07377" y="3065337"/>
                        <a:ext cx="8239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43" name="对象 -2147482428">
                <a:extLst>
                  <a:ext uri="{FF2B5EF4-FFF2-40B4-BE49-F238E27FC236}">
                    <a16:creationId xmlns:a16="http://schemas.microsoft.com/office/drawing/2014/main" id="{A615F765-9D23-4EA1-8FB7-714F7C335ED5}"/>
                  </a:ext>
                </a:extLst>
              </p:cNvPr>
              <p:cNvSpPr txBox="1"/>
              <p:nvPr/>
            </p:nvSpPr>
            <p:spPr bwMode="auto">
              <a:xfrm>
                <a:off x="1258949" y="3584448"/>
                <a:ext cx="1274430" cy="3603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𝛿</m:t>
                      </m:r>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r>
                                <a:rPr lang="zh-CN" altLang="en-US" i="1">
                                  <a:solidFill>
                                    <a:srgbClr val="000000"/>
                                  </a:solidFill>
                                  <a:latin typeface="Cambria Math" panose="02040503050406030204" pitchFamily="18" charset="0"/>
                                </a:rPr>
                                <m:t>−1</m:t>
                              </m:r>
                            </m:sup>
                          </m:sSup>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𝑎</m:t>
                          </m:r>
                        </m:e>
                      </m:d>
                    </m:oMath>
                  </m:oMathPara>
                </a14:m>
                <a:endParaRPr lang="zh-CN" altLang="en-US" dirty="0"/>
              </a:p>
            </p:txBody>
          </p:sp>
        </mc:Choice>
        <mc:Fallback>
          <p:sp>
            <p:nvSpPr>
              <p:cNvPr id="43" name="对象 -2147482428">
                <a:extLst>
                  <a:ext uri="{FF2B5EF4-FFF2-40B4-BE49-F238E27FC236}">
                    <a16:creationId xmlns:a16="http://schemas.microsoft.com/office/drawing/2014/main" id="{A615F765-9D23-4EA1-8FB7-714F7C335ED5}"/>
                  </a:ext>
                </a:extLst>
              </p:cNvPr>
              <p:cNvSpPr txBox="1">
                <a:spLocks noRot="1" noChangeAspect="1" noMove="1" noResize="1" noEditPoints="1" noAdjustHandles="1" noChangeArrowheads="1" noChangeShapeType="1" noTextEdit="1"/>
              </p:cNvSpPr>
              <p:nvPr/>
            </p:nvSpPr>
            <p:spPr bwMode="auto">
              <a:xfrm>
                <a:off x="1258949" y="3584448"/>
                <a:ext cx="1274430" cy="360363"/>
              </a:xfrm>
              <a:prstGeom prst="rect">
                <a:avLst/>
              </a:prstGeom>
              <a:blipFill>
                <a:blip r:embed="rId29"/>
                <a:stretch>
                  <a:fillRect/>
                </a:stretch>
              </a:blipFill>
              <a:ln>
                <a:noFill/>
              </a:ln>
            </p:spPr>
            <p:txBody>
              <a:bodyPr/>
              <a:lstStyle/>
              <a:p>
                <a:r>
                  <a:rPr lang="zh-CN" altLang="en-US">
                    <a:noFill/>
                  </a:rPr>
                  <a:t> </a:t>
                </a:r>
              </a:p>
            </p:txBody>
          </p:sp>
        </mc:Fallback>
      </mc:AlternateContent>
      <p:graphicFrame>
        <p:nvGraphicFramePr>
          <p:cNvPr id="44" name="对象 -2147482427">
            <a:extLst>
              <a:ext uri="{FF2B5EF4-FFF2-40B4-BE49-F238E27FC236}">
                <a16:creationId xmlns:a16="http://schemas.microsoft.com/office/drawing/2014/main" id="{262BADB5-2A70-4D4D-A276-D53F611E360F}"/>
              </a:ext>
            </a:extLst>
          </p:cNvPr>
          <p:cNvGraphicFramePr>
            <a:graphicFrameLocks noChangeAspect="1"/>
          </p:cNvGraphicFramePr>
          <p:nvPr>
            <p:extLst>
              <p:ext uri="{D42A27DB-BD31-4B8C-83A1-F6EECF244321}">
                <p14:modId xmlns:p14="http://schemas.microsoft.com/office/powerpoint/2010/main" val="1065752175"/>
              </p:ext>
            </p:extLst>
          </p:nvPr>
        </p:nvGraphicFramePr>
        <p:xfrm>
          <a:off x="1258949" y="3944812"/>
          <a:ext cx="1795463" cy="720725"/>
        </p:xfrm>
        <a:graphic>
          <a:graphicData uri="http://schemas.openxmlformats.org/presentationml/2006/ole">
            <mc:AlternateContent xmlns:mc="http://schemas.openxmlformats.org/markup-compatibility/2006">
              <mc:Choice xmlns:v="urn:schemas-microsoft-com:vml" Requires="v">
                <p:oleObj spid="_x0000_s138786" r:id="rId30" imgW="1129810" imgH="482391" progId="Equation.DSMT4">
                  <p:embed/>
                </p:oleObj>
              </mc:Choice>
              <mc:Fallback>
                <p:oleObj r:id="rId30" imgW="1129810" imgH="482391" progId="Equation.DSMT4">
                  <p:embed/>
                  <p:pic>
                    <p:nvPicPr>
                      <p:cNvPr id="24607" name="对象 -2147482427">
                        <a:extLst>
                          <a:ext uri="{FF2B5EF4-FFF2-40B4-BE49-F238E27FC236}">
                            <a16:creationId xmlns:a16="http://schemas.microsoft.com/office/drawing/2014/main" id="{7204BCC5-6D09-425B-B265-6E69F5B0CB5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58949" y="3944812"/>
                        <a:ext cx="17954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431">
            <a:extLst>
              <a:ext uri="{FF2B5EF4-FFF2-40B4-BE49-F238E27FC236}">
                <a16:creationId xmlns:a16="http://schemas.microsoft.com/office/drawing/2014/main" id="{B6B82ED1-F136-4F0D-BBFA-3AD211E5435F}"/>
              </a:ext>
            </a:extLst>
          </p:cNvPr>
          <p:cNvGraphicFramePr>
            <a:graphicFrameLocks noChangeAspect="1"/>
          </p:cNvGraphicFramePr>
          <p:nvPr>
            <p:extLst>
              <p:ext uri="{D42A27DB-BD31-4B8C-83A1-F6EECF244321}">
                <p14:modId xmlns:p14="http://schemas.microsoft.com/office/powerpoint/2010/main" val="1829494320"/>
              </p:ext>
            </p:extLst>
          </p:nvPr>
        </p:nvGraphicFramePr>
        <p:xfrm>
          <a:off x="3748646" y="2548017"/>
          <a:ext cx="723900" cy="315913"/>
        </p:xfrm>
        <a:graphic>
          <a:graphicData uri="http://schemas.openxmlformats.org/presentationml/2006/ole">
            <mc:AlternateContent xmlns:mc="http://schemas.openxmlformats.org/markup-compatibility/2006">
              <mc:Choice xmlns:v="urn:schemas-microsoft-com:vml" Requires="v">
                <p:oleObj spid="_x0000_s138787" r:id="rId32" imgW="380670" imgH="177646" progId="Equation.DSMT4">
                  <p:embed/>
                </p:oleObj>
              </mc:Choice>
              <mc:Fallback>
                <p:oleObj r:id="rId32" imgW="380670" imgH="177646" progId="Equation.DSMT4">
                  <p:embed/>
                  <p:pic>
                    <p:nvPicPr>
                      <p:cNvPr id="24619" name="对象 -2147482431">
                        <a:extLst>
                          <a:ext uri="{FF2B5EF4-FFF2-40B4-BE49-F238E27FC236}">
                            <a16:creationId xmlns:a16="http://schemas.microsoft.com/office/drawing/2014/main" id="{4AFEAA0D-54D5-4735-B42C-C29761AB7B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8646" y="2548017"/>
                        <a:ext cx="7239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 name="对象 61">
            <a:extLst>
              <a:ext uri="{FF2B5EF4-FFF2-40B4-BE49-F238E27FC236}">
                <a16:creationId xmlns:a16="http://schemas.microsoft.com/office/drawing/2014/main" id="{E6FB3DE1-1F75-4FA4-9E95-BAF3FEA0122A}"/>
              </a:ext>
            </a:extLst>
          </p:cNvPr>
          <p:cNvGraphicFramePr>
            <a:graphicFrameLocks noChangeAspect="1"/>
          </p:cNvGraphicFramePr>
          <p:nvPr>
            <p:extLst>
              <p:ext uri="{D42A27DB-BD31-4B8C-83A1-F6EECF244321}">
                <p14:modId xmlns:p14="http://schemas.microsoft.com/office/powerpoint/2010/main" val="848953081"/>
              </p:ext>
            </p:extLst>
          </p:nvPr>
        </p:nvGraphicFramePr>
        <p:xfrm>
          <a:off x="5239543" y="2974055"/>
          <a:ext cx="2259013" cy="542925"/>
        </p:xfrm>
        <a:graphic>
          <a:graphicData uri="http://schemas.openxmlformats.org/presentationml/2006/ole">
            <mc:AlternateContent xmlns:mc="http://schemas.openxmlformats.org/markup-compatibility/2006">
              <mc:Choice xmlns:v="urn:schemas-microsoft-com:vml" Requires="v">
                <p:oleObj spid="_x0000_s138788" name="Equation" r:id="rId33" imgW="2258809" imgH="542539" progId="Equation.DSMT4">
                  <p:embed/>
                </p:oleObj>
              </mc:Choice>
              <mc:Fallback>
                <p:oleObj name="Equation" r:id="rId33" imgW="2258809" imgH="542539" progId="Equation.DSMT4">
                  <p:embed/>
                  <p:pic>
                    <p:nvPicPr>
                      <p:cNvPr id="0" name=""/>
                      <p:cNvPicPr/>
                      <p:nvPr/>
                    </p:nvPicPr>
                    <p:blipFill>
                      <a:blip r:embed="rId34"/>
                      <a:stretch>
                        <a:fillRect/>
                      </a:stretch>
                    </p:blipFill>
                    <p:spPr>
                      <a:xfrm>
                        <a:off x="5239543" y="2974055"/>
                        <a:ext cx="2259013" cy="542925"/>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C2B48C32-87B2-43B7-A258-29A0C5053356}"/>
              </a:ext>
            </a:extLst>
          </p:cNvPr>
          <p:cNvGraphicFramePr>
            <a:graphicFrameLocks noChangeAspect="1"/>
          </p:cNvGraphicFramePr>
          <p:nvPr>
            <p:extLst>
              <p:ext uri="{D42A27DB-BD31-4B8C-83A1-F6EECF244321}">
                <p14:modId xmlns:p14="http://schemas.microsoft.com/office/powerpoint/2010/main" val="2865909935"/>
              </p:ext>
            </p:extLst>
          </p:nvPr>
        </p:nvGraphicFramePr>
        <p:xfrm>
          <a:off x="406400" y="4655400"/>
          <a:ext cx="7208837" cy="1149350"/>
        </p:xfrm>
        <a:graphic>
          <a:graphicData uri="http://schemas.openxmlformats.org/presentationml/2006/ole">
            <mc:AlternateContent xmlns:mc="http://schemas.openxmlformats.org/markup-compatibility/2006">
              <mc:Choice xmlns:v="urn:schemas-microsoft-com:vml" Requires="v">
                <p:oleObj spid="_x0000_s138789" name="Equation" r:id="rId35" imgW="3022560" imgH="482400" progId="Equation.DSMT4">
                  <p:embed/>
                </p:oleObj>
              </mc:Choice>
              <mc:Fallback>
                <p:oleObj name="Equation" r:id="rId35" imgW="3022560" imgH="482400" progId="Equation.DSMT4">
                  <p:embed/>
                  <p:pic>
                    <p:nvPicPr>
                      <p:cNvPr id="2" name="对象 1">
                        <a:extLst>
                          <a:ext uri="{FF2B5EF4-FFF2-40B4-BE49-F238E27FC236}">
                            <a16:creationId xmlns:a16="http://schemas.microsoft.com/office/drawing/2014/main" id="{97D7AE63-36E4-4FB2-83AC-1395F5A77DC7}"/>
                          </a:ext>
                        </a:extLst>
                      </p:cNvPr>
                      <p:cNvPicPr/>
                      <p:nvPr/>
                    </p:nvPicPr>
                    <p:blipFill>
                      <a:blip r:embed="rId36"/>
                      <a:stretch>
                        <a:fillRect/>
                      </a:stretch>
                    </p:blipFill>
                    <p:spPr>
                      <a:xfrm>
                        <a:off x="406400" y="4655400"/>
                        <a:ext cx="7208837" cy="1149350"/>
                      </a:xfrm>
                      <a:prstGeom prst="rect">
                        <a:avLst/>
                      </a:prstGeom>
                    </p:spPr>
                  </p:pic>
                </p:oleObj>
              </mc:Fallback>
            </mc:AlternateContent>
          </a:graphicData>
        </a:graphic>
      </p:graphicFrame>
      <p:pic>
        <p:nvPicPr>
          <p:cNvPr id="64" name="图片 63">
            <a:extLst>
              <a:ext uri="{FF2B5EF4-FFF2-40B4-BE49-F238E27FC236}">
                <a16:creationId xmlns:a16="http://schemas.microsoft.com/office/drawing/2014/main" id="{730A1F40-DAF7-4B4E-8656-EB4A3979EF1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38971" y="5714480"/>
            <a:ext cx="9148572" cy="852970"/>
          </a:xfrm>
          <a:prstGeom prst="rect">
            <a:avLst/>
          </a:prstGeom>
        </p:spPr>
      </p:pic>
    </p:spTree>
    <p:extLst>
      <p:ext uri="{BB962C8B-B14F-4D97-AF65-F5344CB8AC3E}">
        <p14:creationId xmlns:p14="http://schemas.microsoft.com/office/powerpoint/2010/main" val="2081255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80">
                                          <p:stCondLst>
                                            <p:cond delay="0"/>
                                          </p:stCondLst>
                                        </p:cTn>
                                        <p:tgtEl>
                                          <p:spTgt spid="64"/>
                                        </p:tgtEl>
                                      </p:cBhvr>
                                    </p:animEffect>
                                    <p:anim calcmode="lin" valueType="num">
                                      <p:cBhvr>
                                        <p:cTn id="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3" dur="26">
                                          <p:stCondLst>
                                            <p:cond delay="650"/>
                                          </p:stCondLst>
                                        </p:cTn>
                                        <p:tgtEl>
                                          <p:spTgt spid="64"/>
                                        </p:tgtEl>
                                      </p:cBhvr>
                                      <p:to x="100000" y="60000"/>
                                    </p:animScale>
                                    <p:animScale>
                                      <p:cBhvr>
                                        <p:cTn id="14" dur="166" decel="50000">
                                          <p:stCondLst>
                                            <p:cond delay="676"/>
                                          </p:stCondLst>
                                        </p:cTn>
                                        <p:tgtEl>
                                          <p:spTgt spid="64"/>
                                        </p:tgtEl>
                                      </p:cBhvr>
                                      <p:to x="100000" y="100000"/>
                                    </p:animScale>
                                    <p:animScale>
                                      <p:cBhvr>
                                        <p:cTn id="15" dur="26">
                                          <p:stCondLst>
                                            <p:cond delay="1312"/>
                                          </p:stCondLst>
                                        </p:cTn>
                                        <p:tgtEl>
                                          <p:spTgt spid="64"/>
                                        </p:tgtEl>
                                      </p:cBhvr>
                                      <p:to x="100000" y="80000"/>
                                    </p:animScale>
                                    <p:animScale>
                                      <p:cBhvr>
                                        <p:cTn id="16" dur="166" decel="50000">
                                          <p:stCondLst>
                                            <p:cond delay="1338"/>
                                          </p:stCondLst>
                                        </p:cTn>
                                        <p:tgtEl>
                                          <p:spTgt spid="64"/>
                                        </p:tgtEl>
                                      </p:cBhvr>
                                      <p:to x="100000" y="100000"/>
                                    </p:animScale>
                                    <p:animScale>
                                      <p:cBhvr>
                                        <p:cTn id="17" dur="26">
                                          <p:stCondLst>
                                            <p:cond delay="1642"/>
                                          </p:stCondLst>
                                        </p:cTn>
                                        <p:tgtEl>
                                          <p:spTgt spid="64"/>
                                        </p:tgtEl>
                                      </p:cBhvr>
                                      <p:to x="100000" y="90000"/>
                                    </p:animScale>
                                    <p:animScale>
                                      <p:cBhvr>
                                        <p:cTn id="18" dur="166" decel="50000">
                                          <p:stCondLst>
                                            <p:cond delay="1668"/>
                                          </p:stCondLst>
                                        </p:cTn>
                                        <p:tgtEl>
                                          <p:spTgt spid="64"/>
                                        </p:tgtEl>
                                      </p:cBhvr>
                                      <p:to x="100000" y="100000"/>
                                    </p:animScale>
                                    <p:animScale>
                                      <p:cBhvr>
                                        <p:cTn id="19" dur="26">
                                          <p:stCondLst>
                                            <p:cond delay="1808"/>
                                          </p:stCondLst>
                                        </p:cTn>
                                        <p:tgtEl>
                                          <p:spTgt spid="64"/>
                                        </p:tgtEl>
                                      </p:cBhvr>
                                      <p:to x="100000" y="95000"/>
                                    </p:animScale>
                                    <p:animScale>
                                      <p:cBhvr>
                                        <p:cTn id="20"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09C533-CEFC-48F4-B202-4DC22B891EEF}"/>
              </a:ext>
            </a:extLst>
          </p:cNvPr>
          <p:cNvSpPr>
            <a:spLocks noGrp="1"/>
          </p:cNvSpPr>
          <p:nvPr>
            <p:ph idx="1"/>
          </p:nvPr>
        </p:nvSpPr>
        <p:spPr>
          <a:xfrm>
            <a:off x="406400" y="5410200"/>
            <a:ext cx="11176000" cy="914400"/>
          </a:xfrm>
        </p:spPr>
        <p:txBody>
          <a:bodyPr/>
          <a:lstStyle/>
          <a:p>
            <a:endParaRPr lang="zh-CN" altLang="en-US" dirty="0"/>
          </a:p>
        </p:txBody>
      </p:sp>
      <p:sp>
        <p:nvSpPr>
          <p:cNvPr id="4" name="日期占位符 3">
            <a:extLst>
              <a:ext uri="{FF2B5EF4-FFF2-40B4-BE49-F238E27FC236}">
                <a16:creationId xmlns:a16="http://schemas.microsoft.com/office/drawing/2014/main" id="{3DE88C5B-156D-4E68-A56A-010E63D7110E}"/>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189E28B-F6E5-4A43-ACF3-8FFADA9407AD}"/>
              </a:ext>
            </a:extLst>
          </p:cNvPr>
          <p:cNvSpPr>
            <a:spLocks noGrp="1"/>
          </p:cNvSpPr>
          <p:nvPr>
            <p:ph type="sldNum" sz="quarter" idx="11"/>
          </p:nvPr>
        </p:nvSpPr>
        <p:spPr/>
        <p:txBody>
          <a:bodyPr/>
          <a:lstStyle/>
          <a:p>
            <a:fld id="{6D29F655-9AA2-4BC9-AAF1-1C184E14E187}" type="slidenum">
              <a:rPr lang="en-US" altLang="zh-CN" smtClean="0"/>
              <a:pPr/>
              <a:t>32</a:t>
            </a:fld>
            <a:endParaRPr lang="en-US" altLang="zh-CN"/>
          </a:p>
        </p:txBody>
      </p:sp>
      <p:sp>
        <p:nvSpPr>
          <p:cNvPr id="22" name="文本框 1">
            <a:extLst>
              <a:ext uri="{FF2B5EF4-FFF2-40B4-BE49-F238E27FC236}">
                <a16:creationId xmlns:a16="http://schemas.microsoft.com/office/drawing/2014/main" id="{DBD0B4AA-5639-4263-AE67-A41B958FCDF1}"/>
              </a:ext>
            </a:extLst>
          </p:cNvPr>
          <p:cNvSpPr txBox="1">
            <a:spLocks noChangeArrowheads="1"/>
          </p:cNvSpPr>
          <p:nvPr/>
        </p:nvSpPr>
        <p:spPr bwMode="auto">
          <a:xfrm>
            <a:off x="2068666" y="946170"/>
            <a:ext cx="8054668" cy="486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设         ， 是非负整数，则               。</a:t>
            </a:r>
          </a:p>
          <a:p>
            <a:pPr>
              <a:lnSpc>
                <a:spcPct val="150000"/>
              </a:lnSpc>
              <a:spcBef>
                <a:spcPts val="3000"/>
              </a:spcBef>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设            ，则 </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lnSpc>
                <a:spcPct val="150000"/>
              </a:lnSpc>
              <a:spcBef>
                <a:spcPts val="180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，其中最后一个等</a:t>
            </a:r>
            <a:endParaRPr lang="en-US" altLang="zh-CN" sz="2400" dirty="0">
              <a:latin typeface="宋体" panose="02010600030101010101" pitchFamily="2" charset="-122"/>
              <a:ea typeface="宋体" panose="02010600030101010101" pitchFamily="2" charset="-122"/>
            </a:endParaRPr>
          </a:p>
          <a:p>
            <a:pPr>
              <a:lnSpc>
                <a:spcPct val="150000"/>
              </a:lnSpc>
              <a:spcBef>
                <a:spcPts val="3600"/>
              </a:spcBef>
              <a:buNone/>
            </a:pPr>
            <a:r>
              <a:rPr lang="zh-CN" altLang="en-US" sz="2400" dirty="0">
                <a:latin typeface="宋体" panose="02010600030101010101" pitchFamily="2" charset="-122"/>
                <a:ea typeface="宋体" panose="02010600030101010101" pitchFamily="2" charset="-122"/>
              </a:rPr>
              <a:t>价关系由                     得。所以最小的   即为</a:t>
            </a:r>
            <a:endParaRPr lang="en-US" altLang="zh-CN" sz="2400" dirty="0">
              <a:latin typeface="宋体" panose="02010600030101010101" pitchFamily="2" charset="-122"/>
              <a:ea typeface="宋体" panose="02010600030101010101" pitchFamily="2" charset="-122"/>
            </a:endParaRPr>
          </a:p>
          <a:p>
            <a:pPr>
              <a:lnSpc>
                <a:spcPct val="150000"/>
              </a:lnSpc>
              <a:spcBef>
                <a:spcPts val="360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a:t>
            </a:r>
          </a:p>
        </p:txBody>
      </p:sp>
      <p:sp>
        <p:nvSpPr>
          <p:cNvPr id="23" name="Rectangle 2">
            <a:extLst>
              <a:ext uri="{FF2B5EF4-FFF2-40B4-BE49-F238E27FC236}">
                <a16:creationId xmlns:a16="http://schemas.microsoft.com/office/drawing/2014/main" id="{F417E2CB-6E03-4FD8-9D7C-B1735B61DAFF}"/>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Rectangle 4">
            <a:extLst>
              <a:ext uri="{FF2B5EF4-FFF2-40B4-BE49-F238E27FC236}">
                <a16:creationId xmlns:a16="http://schemas.microsoft.com/office/drawing/2014/main" id="{3DD5D732-66CE-4D4E-BE84-3485674A84BC}"/>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Rectangle 6">
            <a:extLst>
              <a:ext uri="{FF2B5EF4-FFF2-40B4-BE49-F238E27FC236}">
                <a16:creationId xmlns:a16="http://schemas.microsoft.com/office/drawing/2014/main" id="{CE41145E-9543-43F7-BC5D-2AF29CD51B23}"/>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Rectangle 8">
            <a:extLst>
              <a:ext uri="{FF2B5EF4-FFF2-40B4-BE49-F238E27FC236}">
                <a16:creationId xmlns:a16="http://schemas.microsoft.com/office/drawing/2014/main" id="{8F05AA3E-92D2-4ADD-BF85-1528C9F87D61}"/>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Rectangle 15">
            <a:extLst>
              <a:ext uri="{FF2B5EF4-FFF2-40B4-BE49-F238E27FC236}">
                <a16:creationId xmlns:a16="http://schemas.microsoft.com/office/drawing/2014/main" id="{2A8A4D8B-66BA-40A9-BFE9-D35E7AEFC0D2}"/>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Rectangle 17">
            <a:extLst>
              <a:ext uri="{FF2B5EF4-FFF2-40B4-BE49-F238E27FC236}">
                <a16:creationId xmlns:a16="http://schemas.microsoft.com/office/drawing/2014/main" id="{B7D9ECA5-A09A-48F9-8B94-102AD084CBB0}"/>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Rectangle 19">
            <a:extLst>
              <a:ext uri="{FF2B5EF4-FFF2-40B4-BE49-F238E27FC236}">
                <a16:creationId xmlns:a16="http://schemas.microsoft.com/office/drawing/2014/main" id="{5AD7EFAF-60DA-43ED-BF8C-7085C2700830}"/>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Rectangle 21">
            <a:extLst>
              <a:ext uri="{FF2B5EF4-FFF2-40B4-BE49-F238E27FC236}">
                <a16:creationId xmlns:a16="http://schemas.microsoft.com/office/drawing/2014/main" id="{FA4C8349-3066-4072-8366-4314FB1311DE}"/>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Rectangle 23">
            <a:extLst>
              <a:ext uri="{FF2B5EF4-FFF2-40B4-BE49-F238E27FC236}">
                <a16:creationId xmlns:a16="http://schemas.microsoft.com/office/drawing/2014/main" id="{C8F32EF9-EB04-4C26-A051-074FCB8C160A}"/>
              </a:ext>
            </a:extLst>
          </p:cNvPr>
          <p:cNvSpPr>
            <a:spLocks noChangeArrowheads="1"/>
          </p:cNvSpPr>
          <p:nvPr/>
        </p:nvSpPr>
        <p:spPr bwMode="auto">
          <a:xfrm>
            <a:off x="1590154" y="6313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32" name="图片 31">
            <a:extLst>
              <a:ext uri="{FF2B5EF4-FFF2-40B4-BE49-F238E27FC236}">
                <a16:creationId xmlns:a16="http://schemas.microsoft.com/office/drawing/2014/main" id="{EF710F96-0C11-44AC-A061-138EB057A2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8128" y="1097545"/>
            <a:ext cx="1178306" cy="480767"/>
          </a:xfrm>
          <a:prstGeom prst="rect">
            <a:avLst/>
          </a:prstGeom>
          <a:noFill/>
        </p:spPr>
      </p:pic>
      <p:pic>
        <p:nvPicPr>
          <p:cNvPr id="33" name="图片 32">
            <a:extLst>
              <a:ext uri="{FF2B5EF4-FFF2-40B4-BE49-F238E27FC236}">
                <a16:creationId xmlns:a16="http://schemas.microsoft.com/office/drawing/2014/main" id="{621CA675-9D6E-4ADB-BF91-A4389EF13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4690" y="1125226"/>
            <a:ext cx="398980" cy="344288"/>
          </a:xfrm>
          <a:prstGeom prst="rect">
            <a:avLst/>
          </a:prstGeom>
          <a:noFill/>
        </p:spPr>
      </p:pic>
      <p:pic>
        <p:nvPicPr>
          <p:cNvPr id="34" name="图片 33">
            <a:extLst>
              <a:ext uri="{FF2B5EF4-FFF2-40B4-BE49-F238E27FC236}">
                <a16:creationId xmlns:a16="http://schemas.microsoft.com/office/drawing/2014/main" id="{472B7B14-DF69-484D-88F6-2B4361F5C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2268" y="867803"/>
            <a:ext cx="2211596" cy="1005851"/>
          </a:xfrm>
          <a:prstGeom prst="rect">
            <a:avLst/>
          </a:prstGeom>
          <a:noFill/>
        </p:spPr>
      </p:pic>
      <p:pic>
        <p:nvPicPr>
          <p:cNvPr id="35" name="图片 34">
            <a:extLst>
              <a:ext uri="{FF2B5EF4-FFF2-40B4-BE49-F238E27FC236}">
                <a16:creationId xmlns:a16="http://schemas.microsoft.com/office/drawing/2014/main" id="{789D7329-4276-4019-B628-6E17C8B37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0864" y="1936383"/>
            <a:ext cx="1664491" cy="589317"/>
          </a:xfrm>
          <a:prstGeom prst="rect">
            <a:avLst/>
          </a:prstGeom>
          <a:noFill/>
        </p:spPr>
      </p:pic>
      <p:pic>
        <p:nvPicPr>
          <p:cNvPr id="36" name="图片 35">
            <a:extLst>
              <a:ext uri="{FF2B5EF4-FFF2-40B4-BE49-F238E27FC236}">
                <a16:creationId xmlns:a16="http://schemas.microsoft.com/office/drawing/2014/main" id="{4ADA0090-A733-4E70-852A-6530E563F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8666" y="2513908"/>
            <a:ext cx="7268949" cy="542650"/>
          </a:xfrm>
          <a:prstGeom prst="rect">
            <a:avLst/>
          </a:prstGeom>
          <a:noFill/>
        </p:spPr>
      </p:pic>
      <p:pic>
        <p:nvPicPr>
          <p:cNvPr id="37" name="图片 36">
            <a:extLst>
              <a:ext uri="{FF2B5EF4-FFF2-40B4-BE49-F238E27FC236}">
                <a16:creationId xmlns:a16="http://schemas.microsoft.com/office/drawing/2014/main" id="{A8C83136-C8A1-431F-A98C-98580EB7E8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8665" y="3103225"/>
            <a:ext cx="5412051" cy="927545"/>
          </a:xfrm>
          <a:prstGeom prst="rect">
            <a:avLst/>
          </a:prstGeom>
          <a:noFill/>
        </p:spPr>
      </p:pic>
      <p:pic>
        <p:nvPicPr>
          <p:cNvPr id="38" name="图片 37">
            <a:extLst>
              <a:ext uri="{FF2B5EF4-FFF2-40B4-BE49-F238E27FC236}">
                <a16:creationId xmlns:a16="http://schemas.microsoft.com/office/drawing/2014/main" id="{7D57FF85-61C9-4159-A291-9E665AB342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10864" y="4030770"/>
            <a:ext cx="3117746" cy="1101300"/>
          </a:xfrm>
          <a:prstGeom prst="rect">
            <a:avLst/>
          </a:prstGeom>
          <a:noFill/>
        </p:spPr>
      </p:pic>
      <p:pic>
        <p:nvPicPr>
          <p:cNvPr id="39" name="图片 38">
            <a:extLst>
              <a:ext uri="{FF2B5EF4-FFF2-40B4-BE49-F238E27FC236}">
                <a16:creationId xmlns:a16="http://schemas.microsoft.com/office/drawing/2014/main" id="{58FD457D-9D64-4D6A-AFCF-39F5DFA06F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31619" y="4362190"/>
            <a:ext cx="540007" cy="421088"/>
          </a:xfrm>
          <a:prstGeom prst="rect">
            <a:avLst/>
          </a:prstGeom>
          <a:noFill/>
        </p:spPr>
      </p:pic>
      <p:pic>
        <p:nvPicPr>
          <p:cNvPr id="40" name="图片 39">
            <a:extLst>
              <a:ext uri="{FF2B5EF4-FFF2-40B4-BE49-F238E27FC236}">
                <a16:creationId xmlns:a16="http://schemas.microsoft.com/office/drawing/2014/main" id="{384F626F-A7C0-4F66-A77A-CC37E69735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21175" y="4093786"/>
            <a:ext cx="1342199" cy="957896"/>
          </a:xfrm>
          <a:prstGeom prst="rect">
            <a:avLst/>
          </a:prstGeom>
          <a:noFill/>
        </p:spPr>
      </p:pic>
      <p:sp>
        <p:nvSpPr>
          <p:cNvPr id="41" name="标题 1">
            <a:extLst>
              <a:ext uri="{FF2B5EF4-FFF2-40B4-BE49-F238E27FC236}">
                <a16:creationId xmlns:a16="http://schemas.microsoft.com/office/drawing/2014/main" id="{A6E3E363-E89A-453B-AD5D-30065683F142}"/>
              </a:ext>
            </a:extLst>
          </p:cNvPr>
          <p:cNvSpPr txBox="1">
            <a:spLocks/>
          </p:cNvSpPr>
          <p:nvPr/>
        </p:nvSpPr>
        <p:spPr bwMode="gray">
          <a:xfrm>
            <a:off x="752261" y="256550"/>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kern="0" dirty="0">
                <a:latin typeface="Times New Roman" panose="02020603050405020304" pitchFamily="18" charset="0"/>
                <a:ea typeface="宋体" panose="02010600030101010101" pitchFamily="2" charset="-122"/>
                <a:cs typeface="Times New Roman" panose="02020603050405020304" pitchFamily="18" charset="0"/>
              </a:rPr>
              <a:t>群的阶</a:t>
            </a:r>
            <a:endParaRPr lang="zh-CN" altLang="en-US" kern="0" dirty="0"/>
          </a:p>
        </p:txBody>
      </p:sp>
      <p:sp>
        <p:nvSpPr>
          <p:cNvPr id="42" name="object 9">
            <a:extLst>
              <a:ext uri="{FF2B5EF4-FFF2-40B4-BE49-F238E27FC236}">
                <a16:creationId xmlns:a16="http://schemas.microsoft.com/office/drawing/2014/main" id="{1F9129B7-2FEF-4FFF-94D5-E6CF7F8EAB7D}"/>
              </a:ext>
            </a:extLst>
          </p:cNvPr>
          <p:cNvSpPr/>
          <p:nvPr/>
        </p:nvSpPr>
        <p:spPr>
          <a:xfrm>
            <a:off x="752261" y="89146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pic>
        <p:nvPicPr>
          <p:cNvPr id="43" name="object 8">
            <a:extLst>
              <a:ext uri="{FF2B5EF4-FFF2-40B4-BE49-F238E27FC236}">
                <a16:creationId xmlns:a16="http://schemas.microsoft.com/office/drawing/2014/main" id="{248505C2-B227-4C00-AC50-FF2B8F87A174}"/>
              </a:ext>
            </a:extLst>
          </p:cNvPr>
          <p:cNvPicPr/>
          <p:nvPr/>
        </p:nvPicPr>
        <p:blipFill>
          <a:blip r:embed="rId11" cstate="print"/>
          <a:stretch>
            <a:fillRect/>
          </a:stretch>
        </p:blipFill>
        <p:spPr>
          <a:xfrm>
            <a:off x="341243" y="199980"/>
            <a:ext cx="313944" cy="656844"/>
          </a:xfrm>
          <a:prstGeom prst="rect">
            <a:avLst/>
          </a:prstGeom>
        </p:spPr>
      </p:pic>
    </p:spTree>
    <p:extLst>
      <p:ext uri="{BB962C8B-B14F-4D97-AF65-F5344CB8AC3E}">
        <p14:creationId xmlns:p14="http://schemas.microsoft.com/office/powerpoint/2010/main" val="39696365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rPr>
              <a:t>子群和群同态</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a:xfrm>
            <a:off x="5489713" y="6103348"/>
            <a:ext cx="2844800" cy="244475"/>
          </a:xfrm>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a:xfrm>
            <a:off x="409713" y="6103348"/>
            <a:ext cx="711200" cy="244475"/>
          </a:xfrm>
        </p:spPr>
        <p:txBody>
          <a:bodyPr/>
          <a:lstStyle/>
          <a:p>
            <a:fld id="{6D29F655-9AA2-4BC9-AAF1-1C184E14E187}" type="slidenum">
              <a:rPr lang="en-US" altLang="zh-CN" smtClean="0"/>
              <a:pPr/>
              <a:t>33</a:t>
            </a:fld>
            <a:endParaRPr lang="en-US" altLang="zh-CN"/>
          </a:p>
        </p:txBody>
      </p:sp>
      <p:sp>
        <p:nvSpPr>
          <p:cNvPr id="18" name="内容占位符 17">
            <a:extLst>
              <a:ext uri="{FF2B5EF4-FFF2-40B4-BE49-F238E27FC236}">
                <a16:creationId xmlns:a16="http://schemas.microsoft.com/office/drawing/2014/main" id="{621BA3B7-A06F-4CCB-8152-6D5F25F1B624}"/>
              </a:ext>
            </a:extLst>
          </p:cNvPr>
          <p:cNvSpPr>
            <a:spLocks noGrp="1"/>
          </p:cNvSpPr>
          <p:nvPr>
            <p:ph idx="1"/>
          </p:nvPr>
        </p:nvSpPr>
        <p:spPr>
          <a:xfrm>
            <a:off x="181905" y="5028799"/>
            <a:ext cx="1802607" cy="832865"/>
          </a:xfrm>
        </p:spPr>
        <p:txBody>
          <a:bodyPr/>
          <a:lstStyle/>
          <a:p>
            <a:endParaRPr lang="zh-CN" altLang="en-US" b="0" dirty="0">
              <a:latin typeface="宋体" panose="02010600030101010101" pitchFamily="2" charset="-122"/>
              <a:ea typeface="宋体" panose="02010600030101010101" pitchFamily="2" charset="-122"/>
            </a:endParaRPr>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43" name="Rectangle 2">
            <a:extLst>
              <a:ext uri="{FF2B5EF4-FFF2-40B4-BE49-F238E27FC236}">
                <a16:creationId xmlns:a16="http://schemas.microsoft.com/office/drawing/2014/main" id="{4F4643AD-BF57-4567-8800-54CC4672DC35}"/>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4">
            <a:extLst>
              <a:ext uri="{FF2B5EF4-FFF2-40B4-BE49-F238E27FC236}">
                <a16:creationId xmlns:a16="http://schemas.microsoft.com/office/drawing/2014/main" id="{9AB8D65C-48DD-4583-92C3-7327023F7F43}"/>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6">
            <a:extLst>
              <a:ext uri="{FF2B5EF4-FFF2-40B4-BE49-F238E27FC236}">
                <a16:creationId xmlns:a16="http://schemas.microsoft.com/office/drawing/2014/main" id="{DC6A6E37-04E4-4EFA-A4FF-C267663FB1A4}"/>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8">
            <a:extLst>
              <a:ext uri="{FF2B5EF4-FFF2-40B4-BE49-F238E27FC236}">
                <a16:creationId xmlns:a16="http://schemas.microsoft.com/office/drawing/2014/main" id="{F6F39AE7-EDFA-4200-9BB8-62E7392E4E60}"/>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15">
            <a:extLst>
              <a:ext uri="{FF2B5EF4-FFF2-40B4-BE49-F238E27FC236}">
                <a16:creationId xmlns:a16="http://schemas.microsoft.com/office/drawing/2014/main" id="{BC216B4A-01E8-412A-8663-4472D11053E0}"/>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17">
            <a:extLst>
              <a:ext uri="{FF2B5EF4-FFF2-40B4-BE49-F238E27FC236}">
                <a16:creationId xmlns:a16="http://schemas.microsoft.com/office/drawing/2014/main" id="{936FF7C9-90E8-4D20-BCAB-4287F1A6A2C4}"/>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Rectangle 19">
            <a:extLst>
              <a:ext uri="{FF2B5EF4-FFF2-40B4-BE49-F238E27FC236}">
                <a16:creationId xmlns:a16="http://schemas.microsoft.com/office/drawing/2014/main" id="{49A20856-0CB0-4BE6-A32F-8B3EC806C218}"/>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21">
            <a:extLst>
              <a:ext uri="{FF2B5EF4-FFF2-40B4-BE49-F238E27FC236}">
                <a16:creationId xmlns:a16="http://schemas.microsoft.com/office/drawing/2014/main" id="{A1CD41CE-6406-4590-8783-B5B60DA48F60}"/>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Rectangle 23">
            <a:extLst>
              <a:ext uri="{FF2B5EF4-FFF2-40B4-BE49-F238E27FC236}">
                <a16:creationId xmlns:a16="http://schemas.microsoft.com/office/drawing/2014/main" id="{6F9679FD-9365-4752-8ECE-13DC8F45A9CC}"/>
              </a:ext>
            </a:extLst>
          </p:cNvPr>
          <p:cNvSpPr>
            <a:spLocks noChangeArrowheads="1"/>
          </p:cNvSpPr>
          <p:nvPr/>
        </p:nvSpPr>
        <p:spPr bwMode="auto">
          <a:xfrm>
            <a:off x="1131734" y="9504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4" name="文本框 1">
            <a:extLst>
              <a:ext uri="{FF2B5EF4-FFF2-40B4-BE49-F238E27FC236}">
                <a16:creationId xmlns:a16="http://schemas.microsoft.com/office/drawing/2014/main" id="{9050805A-BE95-47E5-A96F-CBEC7B958595}"/>
              </a:ext>
            </a:extLst>
          </p:cNvPr>
          <p:cNvSpPr txBox="1">
            <a:spLocks noChangeArrowheads="1"/>
          </p:cNvSpPr>
          <p:nvPr/>
        </p:nvSpPr>
        <p:spPr bwMode="auto">
          <a:xfrm>
            <a:off x="406401" y="1156084"/>
            <a:ext cx="10901184"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indent="457200" eaLnBrk="1" fontAlgn="auto" hangingPunct="1">
              <a:lnSpc>
                <a:spcPct val="150000"/>
              </a:lnSpc>
              <a:spcBef>
                <a:spcPct val="0"/>
              </a:spcBef>
              <a:buFont typeface="Arial" panose="020B0604020202020204" pitchFamily="34" charset="0"/>
              <a:buNone/>
              <a:defRPr/>
            </a:pPr>
            <a:r>
              <a:rPr lang="zh-CN" altLang="en-US" sz="2400" b="1" noProof="1">
                <a:latin typeface="宋体" panose="02010600030101010101" pitchFamily="2" charset="-122"/>
                <a:ea typeface="宋体" panose="02010600030101010101" pitchFamily="2" charset="-122"/>
              </a:rPr>
              <a:t>定义</a:t>
            </a:r>
            <a:r>
              <a:rPr lang="en-US" altLang="zh-CN" sz="2400" b="1" noProof="1">
                <a:latin typeface="宋体" panose="02010600030101010101" pitchFamily="2" charset="-122"/>
                <a:ea typeface="宋体" panose="02010600030101010101" pitchFamily="2" charset="-122"/>
              </a:rPr>
              <a:t>5</a:t>
            </a:r>
            <a:r>
              <a:rPr lang="zh-CN" altLang="en-US" sz="2400" b="1" noProof="1">
                <a:latin typeface="宋体" panose="02010600030101010101" pitchFamily="2" charset="-122"/>
                <a:ea typeface="宋体" panose="02010600030101010101" pitchFamily="2" charset="-122"/>
              </a:rPr>
              <a:t>.</a:t>
            </a:r>
            <a:r>
              <a:rPr lang="en-US" altLang="zh-CN" sz="2400" b="1" noProof="1">
                <a:latin typeface="宋体" panose="02010600030101010101" pitchFamily="2" charset="-122"/>
                <a:ea typeface="宋体" panose="02010600030101010101" pitchFamily="2" charset="-122"/>
              </a:rPr>
              <a:t>3.5</a:t>
            </a:r>
            <a:r>
              <a:rPr lang="zh-CN" altLang="en-US" sz="2400" noProof="1">
                <a:latin typeface="宋体" panose="02010600030101010101" pitchFamily="2" charset="-122"/>
                <a:ea typeface="宋体" panose="02010600030101010101" pitchFamily="2" charset="-122"/>
              </a:rPr>
              <a:t>  设    是群， 是  的非空子集。如果  在运算  下也构成群，则称    是    的子群。</a:t>
            </a:r>
            <a:endParaRPr lang="en-US" altLang="zh-CN" sz="2400" noProof="1">
              <a:latin typeface="宋体" panose="02010600030101010101" pitchFamily="2" charset="-122"/>
              <a:ea typeface="宋体" panose="02010600030101010101" pitchFamily="2" charset="-122"/>
            </a:endParaRPr>
          </a:p>
          <a:p>
            <a:pPr eaLnBrk="1" fontAlgn="auto" hangingPunct="1">
              <a:lnSpc>
                <a:spcPct val="150000"/>
              </a:lnSpc>
              <a:spcBef>
                <a:spcPct val="0"/>
              </a:spcBef>
              <a:buFont typeface="Arial" panose="020B0604020202020204" pitchFamily="34" charset="0"/>
              <a:buNone/>
              <a:defRPr/>
            </a:pPr>
            <a:r>
              <a:rPr lang="zh-CN" altLang="en-US" sz="2400" noProof="1">
                <a:latin typeface="宋体" panose="02010600030101010101" pitchFamily="2" charset="-122"/>
                <a:ea typeface="宋体" panose="02010600030101010101" pitchFamily="2" charset="-122"/>
              </a:rPr>
              <a:t>当     和     时，   都是    的子群，称为   的平凡子群。除此之外的子群叫非平凡子群。          </a:t>
            </a:r>
          </a:p>
        </p:txBody>
      </p:sp>
      <p:graphicFrame>
        <p:nvGraphicFramePr>
          <p:cNvPr id="35" name="对象 -2147482374">
            <a:extLst>
              <a:ext uri="{FF2B5EF4-FFF2-40B4-BE49-F238E27FC236}">
                <a16:creationId xmlns:a16="http://schemas.microsoft.com/office/drawing/2014/main" id="{3CDCD8D1-D374-46F2-8837-3326D547AD2E}"/>
              </a:ext>
            </a:extLst>
          </p:cNvPr>
          <p:cNvGraphicFramePr>
            <a:graphicFrameLocks noChangeAspect="1"/>
          </p:cNvGraphicFramePr>
          <p:nvPr>
            <p:extLst>
              <p:ext uri="{D42A27DB-BD31-4B8C-83A1-F6EECF244321}">
                <p14:modId xmlns:p14="http://schemas.microsoft.com/office/powerpoint/2010/main" val="4024362992"/>
              </p:ext>
            </p:extLst>
          </p:nvPr>
        </p:nvGraphicFramePr>
        <p:xfrm>
          <a:off x="2879725" y="1316667"/>
          <a:ext cx="622300" cy="360363"/>
        </p:xfrm>
        <a:graphic>
          <a:graphicData uri="http://schemas.openxmlformats.org/presentationml/2006/ole">
            <mc:AlternateContent xmlns:mc="http://schemas.openxmlformats.org/markup-compatibility/2006">
              <mc:Choice xmlns:v="urn:schemas-microsoft-com:vml" Requires="v">
                <p:oleObj spid="_x0000_s139829" r:id="rId4" imgW="431613" imgH="253890" progId="Equation.DSMT4">
                  <p:embed/>
                </p:oleObj>
              </mc:Choice>
              <mc:Fallback>
                <p:oleObj r:id="rId4" imgW="431613" imgH="253890" progId="Equation.DSMT4">
                  <p:embed/>
                  <p:pic>
                    <p:nvPicPr>
                      <p:cNvPr id="29720" name="对象 -2147482374">
                        <a:extLst>
                          <a:ext uri="{FF2B5EF4-FFF2-40B4-BE49-F238E27FC236}">
                            <a16:creationId xmlns:a16="http://schemas.microsoft.com/office/drawing/2014/main" id="{ADA6B71F-88DB-48DA-BFF0-FC5FAB451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725" y="1316667"/>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373">
            <a:extLst>
              <a:ext uri="{FF2B5EF4-FFF2-40B4-BE49-F238E27FC236}">
                <a16:creationId xmlns:a16="http://schemas.microsoft.com/office/drawing/2014/main" id="{BD7D3CCC-BA38-429F-ADA8-AD24AB497A7D}"/>
              </a:ext>
            </a:extLst>
          </p:cNvPr>
          <p:cNvGraphicFramePr>
            <a:graphicFrameLocks noChangeAspect="1"/>
          </p:cNvGraphicFramePr>
          <p:nvPr>
            <p:extLst>
              <p:ext uri="{D42A27DB-BD31-4B8C-83A1-F6EECF244321}">
                <p14:modId xmlns:p14="http://schemas.microsoft.com/office/powerpoint/2010/main" val="221821929"/>
              </p:ext>
            </p:extLst>
          </p:nvPr>
        </p:nvGraphicFramePr>
        <p:xfrm>
          <a:off x="7656742" y="1318120"/>
          <a:ext cx="342900" cy="317500"/>
        </p:xfrm>
        <a:graphic>
          <a:graphicData uri="http://schemas.openxmlformats.org/presentationml/2006/ole">
            <mc:AlternateContent xmlns:mc="http://schemas.openxmlformats.org/markup-compatibility/2006">
              <mc:Choice xmlns:v="urn:schemas-microsoft-com:vml" Requires="v">
                <p:oleObj spid="_x0000_s139830" r:id="rId6" imgW="177492" imgH="164814" progId="Equation.DSMT4">
                  <p:embed/>
                </p:oleObj>
              </mc:Choice>
              <mc:Fallback>
                <p:oleObj r:id="rId6" imgW="177492" imgH="164814" progId="Equation.DSMT4">
                  <p:embed/>
                  <p:pic>
                    <p:nvPicPr>
                      <p:cNvPr id="29721" name="对象 -2147482373">
                        <a:extLst>
                          <a:ext uri="{FF2B5EF4-FFF2-40B4-BE49-F238E27FC236}">
                            <a16:creationId xmlns:a16="http://schemas.microsoft.com/office/drawing/2014/main" id="{D5932830-D085-4F2C-94B2-71FD79FCB7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6742" y="1318120"/>
                        <a:ext cx="3429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1800">
            <a:extLst>
              <a:ext uri="{FF2B5EF4-FFF2-40B4-BE49-F238E27FC236}">
                <a16:creationId xmlns:a16="http://schemas.microsoft.com/office/drawing/2014/main" id="{EC6BC708-082B-4ACA-9E45-B871AFDA4934}"/>
              </a:ext>
            </a:extLst>
          </p:cNvPr>
          <p:cNvGraphicFramePr>
            <a:graphicFrameLocks noChangeAspect="1"/>
          </p:cNvGraphicFramePr>
          <p:nvPr>
            <p:extLst>
              <p:ext uri="{D42A27DB-BD31-4B8C-83A1-F6EECF244321}">
                <p14:modId xmlns:p14="http://schemas.microsoft.com/office/powerpoint/2010/main" val="479851269"/>
              </p:ext>
            </p:extLst>
          </p:nvPr>
        </p:nvGraphicFramePr>
        <p:xfrm>
          <a:off x="4931972" y="1362366"/>
          <a:ext cx="292100" cy="317500"/>
        </p:xfrm>
        <a:graphic>
          <a:graphicData uri="http://schemas.openxmlformats.org/presentationml/2006/ole">
            <mc:AlternateContent xmlns:mc="http://schemas.openxmlformats.org/markup-compatibility/2006">
              <mc:Choice xmlns:v="urn:schemas-microsoft-com:vml" Requires="v">
                <p:oleObj spid="_x0000_s139831" r:id="rId8" imgW="164814" imgH="177492" progId="Equation.DSMT4">
                  <p:embed/>
                </p:oleObj>
              </mc:Choice>
              <mc:Fallback>
                <p:oleObj r:id="rId8" imgW="164814" imgH="177492" progId="Equation.DSMT4">
                  <p:embed/>
                  <p:pic>
                    <p:nvPicPr>
                      <p:cNvPr id="29722" name="对象 -2147481800">
                        <a:extLst>
                          <a:ext uri="{FF2B5EF4-FFF2-40B4-BE49-F238E27FC236}">
                            <a16:creationId xmlns:a16="http://schemas.microsoft.com/office/drawing/2014/main" id="{86AF63F0-382F-4F27-B4C6-9D34667FBF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1972" y="1362366"/>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371">
            <a:extLst>
              <a:ext uri="{FF2B5EF4-FFF2-40B4-BE49-F238E27FC236}">
                <a16:creationId xmlns:a16="http://schemas.microsoft.com/office/drawing/2014/main" id="{7F0FEC33-148F-4909-B1E0-5367346D0B17}"/>
              </a:ext>
            </a:extLst>
          </p:cNvPr>
          <p:cNvGraphicFramePr>
            <a:graphicFrameLocks noChangeAspect="1"/>
          </p:cNvGraphicFramePr>
          <p:nvPr>
            <p:extLst>
              <p:ext uri="{D42A27DB-BD31-4B8C-83A1-F6EECF244321}">
                <p14:modId xmlns:p14="http://schemas.microsoft.com/office/powerpoint/2010/main" val="966895849"/>
              </p:ext>
            </p:extLst>
          </p:nvPr>
        </p:nvGraphicFramePr>
        <p:xfrm>
          <a:off x="4269348" y="1352263"/>
          <a:ext cx="323850" cy="317500"/>
        </p:xfrm>
        <a:graphic>
          <a:graphicData uri="http://schemas.openxmlformats.org/presentationml/2006/ole">
            <mc:AlternateContent xmlns:mc="http://schemas.openxmlformats.org/markup-compatibility/2006">
              <mc:Choice xmlns:v="urn:schemas-microsoft-com:vml" Requires="v">
                <p:oleObj spid="_x0000_s139832" r:id="rId10" imgW="177492" imgH="164814" progId="Equation.DSMT4">
                  <p:embed/>
                </p:oleObj>
              </mc:Choice>
              <mc:Fallback>
                <p:oleObj r:id="rId10" imgW="177492" imgH="164814" progId="Equation.DSMT4">
                  <p:embed/>
                  <p:pic>
                    <p:nvPicPr>
                      <p:cNvPr id="29723" name="对象 -2147482371">
                        <a:extLst>
                          <a:ext uri="{FF2B5EF4-FFF2-40B4-BE49-F238E27FC236}">
                            <a16:creationId xmlns:a16="http://schemas.microsoft.com/office/drawing/2014/main" id="{879F9BCE-E830-48C9-9693-87716EB0E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9348" y="1352263"/>
                        <a:ext cx="3238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370">
            <a:extLst>
              <a:ext uri="{FF2B5EF4-FFF2-40B4-BE49-F238E27FC236}">
                <a16:creationId xmlns:a16="http://schemas.microsoft.com/office/drawing/2014/main" id="{0DCEB437-2F12-4067-BC8F-1FA1F21367B6}"/>
              </a:ext>
            </a:extLst>
          </p:cNvPr>
          <p:cNvGraphicFramePr>
            <a:graphicFrameLocks noChangeAspect="1"/>
          </p:cNvGraphicFramePr>
          <p:nvPr>
            <p:extLst>
              <p:ext uri="{D42A27DB-BD31-4B8C-83A1-F6EECF244321}">
                <p14:modId xmlns:p14="http://schemas.microsoft.com/office/powerpoint/2010/main" val="660175803"/>
              </p:ext>
            </p:extLst>
          </p:nvPr>
        </p:nvGraphicFramePr>
        <p:xfrm>
          <a:off x="8961645" y="1402602"/>
          <a:ext cx="317500" cy="317500"/>
        </p:xfrm>
        <a:graphic>
          <a:graphicData uri="http://schemas.openxmlformats.org/presentationml/2006/ole">
            <mc:AlternateContent xmlns:mc="http://schemas.openxmlformats.org/markup-compatibility/2006">
              <mc:Choice xmlns:v="urn:schemas-microsoft-com:vml" Requires="v">
                <p:oleObj spid="_x0000_s139833" r:id="rId12" imgW="114201" imgH="139579" progId="Equation.DSMT4">
                  <p:embed/>
                </p:oleObj>
              </mc:Choice>
              <mc:Fallback>
                <p:oleObj r:id="rId12" imgW="114201" imgH="139579" progId="Equation.DSMT4">
                  <p:embed/>
                  <p:pic>
                    <p:nvPicPr>
                      <p:cNvPr id="29724" name="对象 -2147482370">
                        <a:extLst>
                          <a:ext uri="{FF2B5EF4-FFF2-40B4-BE49-F238E27FC236}">
                            <a16:creationId xmlns:a16="http://schemas.microsoft.com/office/drawing/2014/main" id="{D2209DEA-E513-4E87-A64E-4A01191BA4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1645" y="1402602"/>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8" name="对象 -2147482369">
            <a:extLst>
              <a:ext uri="{FF2B5EF4-FFF2-40B4-BE49-F238E27FC236}">
                <a16:creationId xmlns:a16="http://schemas.microsoft.com/office/drawing/2014/main" id="{4BB121D0-A7A3-42E6-B7F3-6B7412730B0B}"/>
              </a:ext>
            </a:extLst>
          </p:cNvPr>
          <p:cNvGraphicFramePr>
            <a:graphicFrameLocks noChangeAspect="1"/>
          </p:cNvGraphicFramePr>
          <p:nvPr>
            <p:extLst>
              <p:ext uri="{D42A27DB-BD31-4B8C-83A1-F6EECF244321}">
                <p14:modId xmlns:p14="http://schemas.microsoft.com/office/powerpoint/2010/main" val="2639507686"/>
              </p:ext>
            </p:extLst>
          </p:nvPr>
        </p:nvGraphicFramePr>
        <p:xfrm>
          <a:off x="3032334" y="2456418"/>
          <a:ext cx="646112" cy="360362"/>
        </p:xfrm>
        <a:graphic>
          <a:graphicData uri="http://schemas.openxmlformats.org/presentationml/2006/ole">
            <mc:AlternateContent xmlns:mc="http://schemas.openxmlformats.org/markup-compatibility/2006">
              <mc:Choice xmlns:v="urn:schemas-microsoft-com:vml" Requires="v">
                <p:oleObj spid="_x0000_s139834" r:id="rId14" imgW="444114" imgH="253780" progId="Equation.DSMT4">
                  <p:embed/>
                </p:oleObj>
              </mc:Choice>
              <mc:Fallback>
                <p:oleObj r:id="rId14" imgW="444114" imgH="253780" progId="Equation.DSMT4">
                  <p:embed/>
                  <p:pic>
                    <p:nvPicPr>
                      <p:cNvPr id="29725" name="对象 -2147482369">
                        <a:extLst>
                          <a:ext uri="{FF2B5EF4-FFF2-40B4-BE49-F238E27FC236}">
                            <a16:creationId xmlns:a16="http://schemas.microsoft.com/office/drawing/2014/main" id="{55601D71-B1A4-4F45-A166-F2148ED19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2334" y="2456418"/>
                        <a:ext cx="6461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 name="对象 -2147482368">
            <a:extLst>
              <a:ext uri="{FF2B5EF4-FFF2-40B4-BE49-F238E27FC236}">
                <a16:creationId xmlns:a16="http://schemas.microsoft.com/office/drawing/2014/main" id="{281735A7-1ED8-472A-9ED7-77D88D5F6F66}"/>
              </a:ext>
            </a:extLst>
          </p:cNvPr>
          <p:cNvGraphicFramePr>
            <a:graphicFrameLocks noChangeAspect="1"/>
          </p:cNvGraphicFramePr>
          <p:nvPr>
            <p:extLst>
              <p:ext uri="{D42A27DB-BD31-4B8C-83A1-F6EECF244321}">
                <p14:modId xmlns:p14="http://schemas.microsoft.com/office/powerpoint/2010/main" val="1624979808"/>
              </p:ext>
            </p:extLst>
          </p:nvPr>
        </p:nvGraphicFramePr>
        <p:xfrm>
          <a:off x="4234006" y="2468524"/>
          <a:ext cx="622300" cy="360363"/>
        </p:xfrm>
        <a:graphic>
          <a:graphicData uri="http://schemas.openxmlformats.org/presentationml/2006/ole">
            <mc:AlternateContent xmlns:mc="http://schemas.openxmlformats.org/markup-compatibility/2006">
              <mc:Choice xmlns:v="urn:schemas-microsoft-com:vml" Requires="v">
                <p:oleObj spid="_x0000_s139835" r:id="rId16" imgW="431613" imgH="253890" progId="Equation.DSMT4">
                  <p:embed/>
                </p:oleObj>
              </mc:Choice>
              <mc:Fallback>
                <p:oleObj r:id="rId16" imgW="431613" imgH="253890" progId="Equation.DSMT4">
                  <p:embed/>
                  <p:pic>
                    <p:nvPicPr>
                      <p:cNvPr id="29726" name="对象 -2147482368">
                        <a:extLst>
                          <a:ext uri="{FF2B5EF4-FFF2-40B4-BE49-F238E27FC236}">
                            <a16:creationId xmlns:a16="http://schemas.microsoft.com/office/drawing/2014/main" id="{087C0A89-759E-4053-95B3-496C29582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4006" y="2468524"/>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 name="对象 -2147482367">
            <a:extLst>
              <a:ext uri="{FF2B5EF4-FFF2-40B4-BE49-F238E27FC236}">
                <a16:creationId xmlns:a16="http://schemas.microsoft.com/office/drawing/2014/main" id="{D99419AB-978A-4684-83DA-EF5C820F25F7}"/>
              </a:ext>
            </a:extLst>
          </p:cNvPr>
          <p:cNvGraphicFramePr>
            <a:graphicFrameLocks noChangeAspect="1"/>
          </p:cNvGraphicFramePr>
          <p:nvPr>
            <p:extLst>
              <p:ext uri="{D42A27DB-BD31-4B8C-83A1-F6EECF244321}">
                <p14:modId xmlns:p14="http://schemas.microsoft.com/office/powerpoint/2010/main" val="2730495919"/>
              </p:ext>
            </p:extLst>
          </p:nvPr>
        </p:nvGraphicFramePr>
        <p:xfrm>
          <a:off x="795273" y="2451014"/>
          <a:ext cx="812800" cy="317500"/>
        </p:xfrm>
        <a:graphic>
          <a:graphicData uri="http://schemas.openxmlformats.org/presentationml/2006/ole">
            <mc:AlternateContent xmlns:mc="http://schemas.openxmlformats.org/markup-compatibility/2006">
              <mc:Choice xmlns:v="urn:schemas-microsoft-com:vml" Requires="v">
                <p:oleObj spid="_x0000_s139836" r:id="rId17" imgW="507780" imgH="203112" progId="Equation.DSMT4">
                  <p:embed/>
                </p:oleObj>
              </mc:Choice>
              <mc:Fallback>
                <p:oleObj r:id="rId17" imgW="507780" imgH="203112" progId="Equation.DSMT4">
                  <p:embed/>
                  <p:pic>
                    <p:nvPicPr>
                      <p:cNvPr id="29727" name="对象 -2147482367">
                        <a:extLst>
                          <a:ext uri="{FF2B5EF4-FFF2-40B4-BE49-F238E27FC236}">
                            <a16:creationId xmlns:a16="http://schemas.microsoft.com/office/drawing/2014/main" id="{3D5AA2DC-A4B4-4507-BB1E-35F1E0A204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273" y="2451014"/>
                        <a:ext cx="812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 name="对象 -2147482366">
            <a:extLst>
              <a:ext uri="{FF2B5EF4-FFF2-40B4-BE49-F238E27FC236}">
                <a16:creationId xmlns:a16="http://schemas.microsoft.com/office/drawing/2014/main" id="{FDF18147-C8DC-48A3-AB01-A1292A6B6B3F}"/>
              </a:ext>
            </a:extLst>
          </p:cNvPr>
          <p:cNvGraphicFramePr>
            <a:graphicFrameLocks noChangeAspect="1"/>
          </p:cNvGraphicFramePr>
          <p:nvPr>
            <p:extLst>
              <p:ext uri="{D42A27DB-BD31-4B8C-83A1-F6EECF244321}">
                <p14:modId xmlns:p14="http://schemas.microsoft.com/office/powerpoint/2010/main" val="1076220336"/>
              </p:ext>
            </p:extLst>
          </p:nvPr>
        </p:nvGraphicFramePr>
        <p:xfrm>
          <a:off x="1827349" y="2478643"/>
          <a:ext cx="842963" cy="315913"/>
        </p:xfrm>
        <a:graphic>
          <a:graphicData uri="http://schemas.openxmlformats.org/presentationml/2006/ole">
            <mc:AlternateContent xmlns:mc="http://schemas.openxmlformats.org/markup-compatibility/2006">
              <mc:Choice xmlns:v="urn:schemas-microsoft-com:vml" Requires="v">
                <p:oleObj spid="_x0000_s139837" r:id="rId19" imgW="444114" imgH="177646" progId="Equation.DSMT4">
                  <p:embed/>
                </p:oleObj>
              </mc:Choice>
              <mc:Fallback>
                <p:oleObj r:id="rId19" imgW="444114" imgH="177646" progId="Equation.DSMT4">
                  <p:embed/>
                  <p:pic>
                    <p:nvPicPr>
                      <p:cNvPr id="29728" name="对象 -2147482366">
                        <a:extLst>
                          <a:ext uri="{FF2B5EF4-FFF2-40B4-BE49-F238E27FC236}">
                            <a16:creationId xmlns:a16="http://schemas.microsoft.com/office/drawing/2014/main" id="{18A20FF4-81E2-44E9-8EE2-183AF54E2E7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27349" y="2478643"/>
                        <a:ext cx="8429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 name="对象 -2147482365">
            <a:extLst>
              <a:ext uri="{FF2B5EF4-FFF2-40B4-BE49-F238E27FC236}">
                <a16:creationId xmlns:a16="http://schemas.microsoft.com/office/drawing/2014/main" id="{BE84F08B-8A3D-4BF4-B176-D0C641B39B24}"/>
              </a:ext>
            </a:extLst>
          </p:cNvPr>
          <p:cNvGraphicFramePr>
            <a:graphicFrameLocks noChangeAspect="1"/>
          </p:cNvGraphicFramePr>
          <p:nvPr>
            <p:extLst>
              <p:ext uri="{D42A27DB-BD31-4B8C-83A1-F6EECF244321}">
                <p14:modId xmlns:p14="http://schemas.microsoft.com/office/powerpoint/2010/main" val="3520931594"/>
              </p:ext>
            </p:extLst>
          </p:nvPr>
        </p:nvGraphicFramePr>
        <p:xfrm>
          <a:off x="1079895" y="1890073"/>
          <a:ext cx="646113" cy="360363"/>
        </p:xfrm>
        <a:graphic>
          <a:graphicData uri="http://schemas.openxmlformats.org/presentationml/2006/ole">
            <mc:AlternateContent xmlns:mc="http://schemas.openxmlformats.org/markup-compatibility/2006">
              <mc:Choice xmlns:v="urn:schemas-microsoft-com:vml" Requires="v">
                <p:oleObj spid="_x0000_s139838" r:id="rId21" imgW="444114" imgH="253780" progId="Equation.DSMT4">
                  <p:embed/>
                </p:oleObj>
              </mc:Choice>
              <mc:Fallback>
                <p:oleObj r:id="rId21" imgW="444114" imgH="253780" progId="Equation.DSMT4">
                  <p:embed/>
                  <p:pic>
                    <p:nvPicPr>
                      <p:cNvPr id="29729" name="对象 -2147482365">
                        <a:extLst>
                          <a:ext uri="{FF2B5EF4-FFF2-40B4-BE49-F238E27FC236}">
                            <a16:creationId xmlns:a16="http://schemas.microsoft.com/office/drawing/2014/main" id="{0E7415B4-81C6-4123-9D5B-57F6BF8DDA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895" y="1890073"/>
                        <a:ext cx="6461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 name="对象 -2147482364">
            <a:extLst>
              <a:ext uri="{FF2B5EF4-FFF2-40B4-BE49-F238E27FC236}">
                <a16:creationId xmlns:a16="http://schemas.microsoft.com/office/drawing/2014/main" id="{B731F929-2698-46D1-9FCF-CA4E016BAA28}"/>
              </a:ext>
            </a:extLst>
          </p:cNvPr>
          <p:cNvGraphicFramePr>
            <a:graphicFrameLocks noChangeAspect="1"/>
          </p:cNvGraphicFramePr>
          <p:nvPr>
            <p:extLst>
              <p:ext uri="{D42A27DB-BD31-4B8C-83A1-F6EECF244321}">
                <p14:modId xmlns:p14="http://schemas.microsoft.com/office/powerpoint/2010/main" val="3842983461"/>
              </p:ext>
            </p:extLst>
          </p:nvPr>
        </p:nvGraphicFramePr>
        <p:xfrm>
          <a:off x="1994278" y="1877274"/>
          <a:ext cx="623888" cy="360363"/>
        </p:xfrm>
        <a:graphic>
          <a:graphicData uri="http://schemas.openxmlformats.org/presentationml/2006/ole">
            <mc:AlternateContent xmlns:mc="http://schemas.openxmlformats.org/markup-compatibility/2006">
              <mc:Choice xmlns:v="urn:schemas-microsoft-com:vml" Requires="v">
                <p:oleObj spid="_x0000_s139839" r:id="rId22" imgW="431613" imgH="253890" progId="Equation.DSMT4">
                  <p:embed/>
                </p:oleObj>
              </mc:Choice>
              <mc:Fallback>
                <p:oleObj r:id="rId22" imgW="431613" imgH="253890" progId="Equation.DSMT4">
                  <p:embed/>
                  <p:pic>
                    <p:nvPicPr>
                      <p:cNvPr id="29730" name="对象 -2147482364">
                        <a:extLst>
                          <a:ext uri="{FF2B5EF4-FFF2-40B4-BE49-F238E27FC236}">
                            <a16:creationId xmlns:a16="http://schemas.microsoft.com/office/drawing/2014/main" id="{9EB78F24-E628-45E7-85C0-EB6E5C013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278" y="1877274"/>
                        <a:ext cx="6238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 name="对象 -2147482363">
            <a:extLst>
              <a:ext uri="{FF2B5EF4-FFF2-40B4-BE49-F238E27FC236}">
                <a16:creationId xmlns:a16="http://schemas.microsoft.com/office/drawing/2014/main" id="{CD4F51B6-1B84-4621-A935-9566961E355F}"/>
              </a:ext>
            </a:extLst>
          </p:cNvPr>
          <p:cNvGraphicFramePr>
            <a:graphicFrameLocks noChangeAspect="1"/>
          </p:cNvGraphicFramePr>
          <p:nvPr>
            <p:extLst>
              <p:ext uri="{D42A27DB-BD31-4B8C-83A1-F6EECF244321}">
                <p14:modId xmlns:p14="http://schemas.microsoft.com/office/powerpoint/2010/main" val="2397663690"/>
              </p:ext>
            </p:extLst>
          </p:nvPr>
        </p:nvGraphicFramePr>
        <p:xfrm>
          <a:off x="6656181" y="2471938"/>
          <a:ext cx="622300" cy="360362"/>
        </p:xfrm>
        <a:graphic>
          <a:graphicData uri="http://schemas.openxmlformats.org/presentationml/2006/ole">
            <mc:AlternateContent xmlns:mc="http://schemas.openxmlformats.org/markup-compatibility/2006">
              <mc:Choice xmlns:v="urn:schemas-microsoft-com:vml" Requires="v">
                <p:oleObj spid="_x0000_s139840" r:id="rId23" imgW="431613" imgH="253890" progId="Equation.DSMT4">
                  <p:embed/>
                </p:oleObj>
              </mc:Choice>
              <mc:Fallback>
                <p:oleObj r:id="rId23" imgW="431613" imgH="253890" progId="Equation.DSMT4">
                  <p:embed/>
                  <p:pic>
                    <p:nvPicPr>
                      <p:cNvPr id="29731" name="对象 -2147482363">
                        <a:extLst>
                          <a:ext uri="{FF2B5EF4-FFF2-40B4-BE49-F238E27FC236}">
                            <a16:creationId xmlns:a16="http://schemas.microsoft.com/office/drawing/2014/main" id="{1C6E6411-C7E1-4F02-807A-B75636465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181" y="2471938"/>
                        <a:ext cx="6223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81" name="矩形 80">
                <a:extLst>
                  <a:ext uri="{FF2B5EF4-FFF2-40B4-BE49-F238E27FC236}">
                    <a16:creationId xmlns:a16="http://schemas.microsoft.com/office/drawing/2014/main" id="{9866DB89-630E-485E-94B6-A68AA0199A80}"/>
                  </a:ext>
                </a:extLst>
              </p:cNvPr>
              <p:cNvSpPr/>
              <p:nvPr/>
            </p:nvSpPr>
            <p:spPr>
              <a:xfrm>
                <a:off x="887729" y="3407663"/>
                <a:ext cx="10982131" cy="2631490"/>
              </a:xfrm>
              <a:prstGeom prst="rect">
                <a:avLst/>
              </a:prstGeom>
            </p:spPr>
            <p:txBody>
              <a:bodyPr wrap="square">
                <a:spAutoFit/>
              </a:bodyPr>
              <a:lstStyle/>
              <a:p>
                <a:pPr>
                  <a:spcBef>
                    <a:spcPts val="900"/>
                  </a:spcBef>
                  <a:spcAft>
                    <a:spcPts val="900"/>
                  </a:spcAft>
                </a:pPr>
                <a:r>
                  <a:rPr lang="zh-CN" altLang="en-US" sz="2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例子</a:t>
                </a:r>
                <a:r>
                  <a:rPr lang="en-US" altLang="zh-CN" sz="2400" dirty="0">
                    <a:latin typeface="宋体"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𝐻</m:t>
                    </m:r>
                  </m:oMath>
                </a14:m>
                <a:r>
                  <a:rPr lang="en-US" altLang="zh-CN" sz="2400" dirty="0" err="1">
                    <a:latin typeface="宋体" panose="02010600030101010101" pitchFamily="2" charset="-122"/>
                    <a:ea typeface="宋体" panose="02010600030101010101" pitchFamily="2" charset="-122"/>
                    <a:cs typeface="Times New Roman" panose="02020603050405020304" pitchFamily="18" charset="0"/>
                  </a:rPr>
                  <a:t>是阿贝尔群</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𝐺</m:t>
                    </m:r>
                  </m:oMath>
                </a14:m>
                <a:r>
                  <a:rPr lang="en-US" altLang="zh-CN" sz="2400" dirty="0" err="1">
                    <a:latin typeface="宋体" panose="02010600030101010101" pitchFamily="2" charset="-122"/>
                    <a:ea typeface="宋体" panose="02010600030101010101" pitchFamily="2" charset="-122"/>
                    <a:cs typeface="Times New Roman" panose="02020603050405020304" pitchFamily="18" charset="0"/>
                  </a:rPr>
                  <a:t>的子群，对于</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400" dirty="0">
                    <a:latin typeface="宋体" panose="02010600030101010101" pitchFamily="2" charset="-122"/>
                    <a:ea typeface="宋体" panose="02010600030101010101" pitchFamily="2" charset="-122"/>
                    <a:cs typeface="Times New Roman" panose="02020603050405020304" pitchFamily="18" charset="0"/>
                  </a:rPr>
                  <a:t>有</a:t>
                </a:r>
                <a:endParaRPr lang="zh-CN" altLang="zh-CN" sz="2400" dirty="0">
                  <a:latin typeface="宋体" panose="02010600030101010101" pitchFamily="2" charset="-122"/>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2400" dirty="0">
                  <a:latin typeface="宋体" panose="02010600030101010101" pitchFamily="2" charset="-122"/>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注意</a:t>
                </a:r>
                <a:r>
                  <a:rPr lang="en-US" altLang="zh-CN" sz="2400" dirty="0" err="1">
                    <a:latin typeface="宋体" panose="02010600030101010101" pitchFamily="2" charset="-122"/>
                    <a:ea typeface="宋体" panose="02010600030101010101" pitchFamily="2" charset="-122"/>
                    <a:cs typeface="Times New Roman" panose="02020603050405020304" pitchFamily="18" charset="0"/>
                  </a:rPr>
                  <a:t>：如果对于</a:t>
                </a:r>
                <a14:m>
                  <m:oMath xmlns:m="http://schemas.openxmlformats.org/officeDocument/2006/math">
                    <m:r>
                      <a:rPr lang="en-US" altLang="zh-CN" sz="24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𝑎</m:t>
                    </m:r>
                  </m:oMath>
                </a14:m>
                <a:r>
                  <a:rPr lang="en-US" altLang="zh-CN" sz="2400" dirty="0">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latin typeface="宋体" panose="02010600030101010101" pitchFamily="2" charset="-122"/>
                    <a:ea typeface="宋体" panose="02010600030101010101" pitchFamily="2" charset="-122"/>
                    <a:cs typeface="Times New Roman" panose="02020603050405020304" pitchFamily="18" charset="0"/>
                  </a:rPr>
                  <a:t>都有</a:t>
                </a:r>
                <a:r>
                  <a:rPr lang="en-US" altLang="zh-CN" sz="2400" dirty="0">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2400" b="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400" dirty="0">
                    <a:latin typeface="宋体" panose="02010600030101010101" pitchFamily="2" charset="-122"/>
                    <a:ea typeface="宋体" panose="02010600030101010101" pitchFamily="2" charset="-122"/>
                    <a:cs typeface="Times New Roman" panose="02020603050405020304" pitchFamily="18" charset="0"/>
                  </a:rPr>
                  <a:t>则</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𝐺</m:t>
                    </m:r>
                  </m:oMath>
                </a14:m>
                <a:r>
                  <a:rPr lang="en-US" altLang="zh-CN" sz="2400" dirty="0" err="1">
                    <a:latin typeface="宋体" panose="02010600030101010101" pitchFamily="2" charset="-122"/>
                    <a:ea typeface="宋体" panose="02010600030101010101" pitchFamily="2" charset="-122"/>
                    <a:cs typeface="Times New Roman" panose="02020603050405020304" pitchFamily="18" charset="0"/>
                  </a:rPr>
                  <a:t>未必是阿贝尔群</a:t>
                </a:r>
                <a:endParaRPr lang="zh-CN" altLang="zh-CN" sz="2400" dirty="0">
                  <a:latin typeface="宋体" panose="02010600030101010101" pitchFamily="2" charset="-122"/>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2400" dirty="0">
                  <a:latin typeface="宋体" panose="02010600030101010101" pitchFamily="2" charset="-122"/>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2400"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81" name="矩形 80">
                <a:extLst>
                  <a:ext uri="{FF2B5EF4-FFF2-40B4-BE49-F238E27FC236}">
                    <a16:creationId xmlns:a16="http://schemas.microsoft.com/office/drawing/2014/main" id="{9866DB89-630E-485E-94B6-A68AA0199A80}"/>
                  </a:ext>
                </a:extLst>
              </p:cNvPr>
              <p:cNvSpPr>
                <a:spLocks noRot="1" noChangeAspect="1" noMove="1" noResize="1" noEditPoints="1" noAdjustHandles="1" noChangeArrowheads="1" noChangeShapeType="1" noTextEdit="1"/>
              </p:cNvSpPr>
              <p:nvPr/>
            </p:nvSpPr>
            <p:spPr>
              <a:xfrm>
                <a:off x="887729" y="3407663"/>
                <a:ext cx="10982131" cy="2631490"/>
              </a:xfrm>
              <a:prstGeom prst="rect">
                <a:avLst/>
              </a:prstGeom>
              <a:blipFill>
                <a:blip r:embed="rId24"/>
                <a:stretch>
                  <a:fillRect l="-888" t="-2546"/>
                </a:stretch>
              </a:blipFill>
            </p:spPr>
            <p:txBody>
              <a:bodyPr/>
              <a:lstStyle/>
              <a:p>
                <a:r>
                  <a:rPr lang="zh-CN" altLang="en-US">
                    <a:noFill/>
                  </a:rPr>
                  <a:t> </a:t>
                </a:r>
              </a:p>
            </p:txBody>
          </p:sp>
        </mc:Fallback>
      </mc:AlternateContent>
      <p:graphicFrame>
        <p:nvGraphicFramePr>
          <p:cNvPr id="82" name="对象 81">
            <a:extLst>
              <a:ext uri="{FF2B5EF4-FFF2-40B4-BE49-F238E27FC236}">
                <a16:creationId xmlns:a16="http://schemas.microsoft.com/office/drawing/2014/main" id="{E71716B3-8C5A-48C1-834A-7D0E8A5F33E4}"/>
              </a:ext>
            </a:extLst>
          </p:cNvPr>
          <p:cNvGraphicFramePr>
            <a:graphicFrameLocks noChangeAspect="1"/>
          </p:cNvGraphicFramePr>
          <p:nvPr>
            <p:extLst>
              <p:ext uri="{D42A27DB-BD31-4B8C-83A1-F6EECF244321}">
                <p14:modId xmlns:p14="http://schemas.microsoft.com/office/powerpoint/2010/main" val="127951227"/>
              </p:ext>
            </p:extLst>
          </p:nvPr>
        </p:nvGraphicFramePr>
        <p:xfrm>
          <a:off x="6024297" y="3502946"/>
          <a:ext cx="1058863" cy="414337"/>
        </p:xfrm>
        <a:graphic>
          <a:graphicData uri="http://schemas.openxmlformats.org/presentationml/2006/ole">
            <mc:AlternateContent xmlns:mc="http://schemas.openxmlformats.org/markup-compatibility/2006">
              <mc:Choice xmlns:v="urn:schemas-microsoft-com:vml" Requires="v">
                <p:oleObj spid="_x0000_s139841" name="Equation" r:id="rId25" imgW="1059199" imgH="414735" progId="Equation.DSMT4">
                  <p:embed/>
                </p:oleObj>
              </mc:Choice>
              <mc:Fallback>
                <p:oleObj name="Equation" r:id="rId25" imgW="1059199" imgH="414735" progId="Equation.DSMT4">
                  <p:embed/>
                  <p:pic>
                    <p:nvPicPr>
                      <p:cNvPr id="4" name="对象 3">
                        <a:extLst>
                          <a:ext uri="{FF2B5EF4-FFF2-40B4-BE49-F238E27FC236}">
                            <a16:creationId xmlns:a16="http://schemas.microsoft.com/office/drawing/2014/main" id="{6B1BA7B6-6139-4DF0-9FCB-DB06250208AE}"/>
                          </a:ext>
                        </a:extLst>
                      </p:cNvPr>
                      <p:cNvPicPr/>
                      <p:nvPr/>
                    </p:nvPicPr>
                    <p:blipFill>
                      <a:blip r:embed="rId26"/>
                      <a:stretch>
                        <a:fillRect/>
                      </a:stretch>
                    </p:blipFill>
                    <p:spPr>
                      <a:xfrm>
                        <a:off x="6024297" y="3502946"/>
                        <a:ext cx="1058863" cy="414337"/>
                      </a:xfrm>
                      <a:prstGeom prst="rect">
                        <a:avLst/>
                      </a:prstGeom>
                    </p:spPr>
                  </p:pic>
                </p:oleObj>
              </mc:Fallback>
            </mc:AlternateContent>
          </a:graphicData>
        </a:graphic>
      </p:graphicFrame>
      <p:graphicFrame>
        <p:nvGraphicFramePr>
          <p:cNvPr id="83" name="对象 82">
            <a:extLst>
              <a:ext uri="{FF2B5EF4-FFF2-40B4-BE49-F238E27FC236}">
                <a16:creationId xmlns:a16="http://schemas.microsoft.com/office/drawing/2014/main" id="{74B2F9C4-46ED-4BEF-A7AC-7EE18D6DB18D}"/>
              </a:ext>
            </a:extLst>
          </p:cNvPr>
          <p:cNvGraphicFramePr>
            <a:graphicFrameLocks noChangeAspect="1"/>
          </p:cNvGraphicFramePr>
          <p:nvPr>
            <p:extLst>
              <p:ext uri="{D42A27DB-BD31-4B8C-83A1-F6EECF244321}">
                <p14:modId xmlns:p14="http://schemas.microsoft.com/office/powerpoint/2010/main" val="2845826165"/>
              </p:ext>
            </p:extLst>
          </p:nvPr>
        </p:nvGraphicFramePr>
        <p:xfrm>
          <a:off x="4932938" y="3934163"/>
          <a:ext cx="2770284" cy="514073"/>
        </p:xfrm>
        <a:graphic>
          <a:graphicData uri="http://schemas.openxmlformats.org/presentationml/2006/ole">
            <mc:AlternateContent xmlns:mc="http://schemas.openxmlformats.org/markup-compatibility/2006">
              <mc:Choice xmlns:v="urn:schemas-microsoft-com:vml" Requires="v">
                <p:oleObj spid="_x0000_s139842" name="Equation" r:id="rId27" imgW="1231560" imgH="228600" progId="Equation.DSMT4">
                  <p:embed/>
                </p:oleObj>
              </mc:Choice>
              <mc:Fallback>
                <p:oleObj name="Equation" r:id="rId27" imgW="1231560" imgH="228600" progId="Equation.DSMT4">
                  <p:embed/>
                  <p:pic>
                    <p:nvPicPr>
                      <p:cNvPr id="5" name="对象 4">
                        <a:extLst>
                          <a:ext uri="{FF2B5EF4-FFF2-40B4-BE49-F238E27FC236}">
                            <a16:creationId xmlns:a16="http://schemas.microsoft.com/office/drawing/2014/main" id="{ACEEA4AB-092F-419C-96FA-7F382C4EE03E}"/>
                          </a:ext>
                        </a:extLst>
                      </p:cNvPr>
                      <p:cNvPicPr/>
                      <p:nvPr/>
                    </p:nvPicPr>
                    <p:blipFill>
                      <a:blip r:embed="rId28"/>
                      <a:stretch>
                        <a:fillRect/>
                      </a:stretch>
                    </p:blipFill>
                    <p:spPr>
                      <a:xfrm>
                        <a:off x="4932938" y="3934163"/>
                        <a:ext cx="2770284" cy="514073"/>
                      </a:xfrm>
                      <a:prstGeom prst="rect">
                        <a:avLst/>
                      </a:prstGeom>
                    </p:spPr>
                  </p:pic>
                </p:oleObj>
              </mc:Fallback>
            </mc:AlternateContent>
          </a:graphicData>
        </a:graphic>
      </p:graphicFrame>
      <p:graphicFrame>
        <p:nvGraphicFramePr>
          <p:cNvPr id="84" name="对象 83">
            <a:extLst>
              <a:ext uri="{FF2B5EF4-FFF2-40B4-BE49-F238E27FC236}">
                <a16:creationId xmlns:a16="http://schemas.microsoft.com/office/drawing/2014/main" id="{E5D0DE01-3329-4467-9D69-EFCDC79DFEBA}"/>
              </a:ext>
            </a:extLst>
          </p:cNvPr>
          <p:cNvGraphicFramePr>
            <a:graphicFrameLocks noChangeAspect="1"/>
          </p:cNvGraphicFramePr>
          <p:nvPr>
            <p:extLst>
              <p:ext uri="{D42A27DB-BD31-4B8C-83A1-F6EECF244321}">
                <p14:modId xmlns:p14="http://schemas.microsoft.com/office/powerpoint/2010/main" val="881544070"/>
              </p:ext>
            </p:extLst>
          </p:nvPr>
        </p:nvGraphicFramePr>
        <p:xfrm>
          <a:off x="4586572" y="4512431"/>
          <a:ext cx="1408145" cy="450606"/>
        </p:xfrm>
        <a:graphic>
          <a:graphicData uri="http://schemas.openxmlformats.org/presentationml/2006/ole">
            <mc:AlternateContent xmlns:mc="http://schemas.openxmlformats.org/markup-compatibility/2006">
              <mc:Choice xmlns:v="urn:schemas-microsoft-com:vml" Requires="v">
                <p:oleObj spid="_x0000_s139843" name="Equation" r:id="rId29" imgW="634680" imgH="203040" progId="Equation.DSMT4">
                  <p:embed/>
                </p:oleObj>
              </mc:Choice>
              <mc:Fallback>
                <p:oleObj name="Equation" r:id="rId29" imgW="634680" imgH="203040" progId="Equation.DSMT4">
                  <p:embed/>
                  <p:pic>
                    <p:nvPicPr>
                      <p:cNvPr id="6" name="对象 5">
                        <a:extLst>
                          <a:ext uri="{FF2B5EF4-FFF2-40B4-BE49-F238E27FC236}">
                            <a16:creationId xmlns:a16="http://schemas.microsoft.com/office/drawing/2014/main" id="{1E6AE4EE-DACD-45B3-AA45-72F01A4CBF1B}"/>
                          </a:ext>
                        </a:extLst>
                      </p:cNvPr>
                      <p:cNvPicPr/>
                      <p:nvPr/>
                    </p:nvPicPr>
                    <p:blipFill>
                      <a:blip r:embed="rId30"/>
                      <a:stretch>
                        <a:fillRect/>
                      </a:stretch>
                    </p:blipFill>
                    <p:spPr>
                      <a:xfrm>
                        <a:off x="4586572" y="4512431"/>
                        <a:ext cx="1408145" cy="450606"/>
                      </a:xfrm>
                      <a:prstGeom prst="rect">
                        <a:avLst/>
                      </a:prstGeom>
                    </p:spPr>
                  </p:pic>
                </p:oleObj>
              </mc:Fallback>
            </mc:AlternateContent>
          </a:graphicData>
        </a:graphic>
      </p:graphicFrame>
      <p:graphicFrame>
        <p:nvGraphicFramePr>
          <p:cNvPr id="85" name="对象 84">
            <a:extLst>
              <a:ext uri="{FF2B5EF4-FFF2-40B4-BE49-F238E27FC236}">
                <a16:creationId xmlns:a16="http://schemas.microsoft.com/office/drawing/2014/main" id="{2DC84555-494D-4D21-8E69-3DED1BA74B1A}"/>
              </a:ext>
            </a:extLst>
          </p:cNvPr>
          <p:cNvGraphicFramePr>
            <a:graphicFrameLocks noChangeAspect="1"/>
          </p:cNvGraphicFramePr>
          <p:nvPr>
            <p:extLst>
              <p:ext uri="{D42A27DB-BD31-4B8C-83A1-F6EECF244321}">
                <p14:modId xmlns:p14="http://schemas.microsoft.com/office/powerpoint/2010/main" val="16411951"/>
              </p:ext>
            </p:extLst>
          </p:nvPr>
        </p:nvGraphicFramePr>
        <p:xfrm>
          <a:off x="4348301" y="4936535"/>
          <a:ext cx="5046662" cy="646112"/>
        </p:xfrm>
        <a:graphic>
          <a:graphicData uri="http://schemas.openxmlformats.org/presentationml/2006/ole">
            <mc:AlternateContent xmlns:mc="http://schemas.openxmlformats.org/markup-compatibility/2006">
              <mc:Choice xmlns:v="urn:schemas-microsoft-com:vml" Requires="v">
                <p:oleObj spid="_x0000_s139844" name="Equation" r:id="rId31" imgW="1587240" imgH="203040" progId="Equation.DSMT4">
                  <p:embed/>
                </p:oleObj>
              </mc:Choice>
              <mc:Fallback>
                <p:oleObj name="Equation" r:id="rId31" imgW="1587240" imgH="203040" progId="Equation.DSMT4">
                  <p:embed/>
                  <p:pic>
                    <p:nvPicPr>
                      <p:cNvPr id="7" name="对象 6">
                        <a:extLst>
                          <a:ext uri="{FF2B5EF4-FFF2-40B4-BE49-F238E27FC236}">
                            <a16:creationId xmlns:a16="http://schemas.microsoft.com/office/drawing/2014/main" id="{BD0157D2-801F-4D78-A5C8-61807501B1D2}"/>
                          </a:ext>
                        </a:extLst>
                      </p:cNvPr>
                      <p:cNvPicPr/>
                      <p:nvPr/>
                    </p:nvPicPr>
                    <p:blipFill>
                      <a:blip r:embed="rId32"/>
                      <a:stretch>
                        <a:fillRect/>
                      </a:stretch>
                    </p:blipFill>
                    <p:spPr>
                      <a:xfrm>
                        <a:off x="4348301" y="4936535"/>
                        <a:ext cx="5046662" cy="646112"/>
                      </a:xfrm>
                      <a:prstGeom prst="rect">
                        <a:avLst/>
                      </a:prstGeom>
                    </p:spPr>
                  </p:pic>
                </p:oleObj>
              </mc:Fallback>
            </mc:AlternateContent>
          </a:graphicData>
        </a:graphic>
      </p:graphicFrame>
      <p:graphicFrame>
        <p:nvGraphicFramePr>
          <p:cNvPr id="86" name="对象 85">
            <a:extLst>
              <a:ext uri="{FF2B5EF4-FFF2-40B4-BE49-F238E27FC236}">
                <a16:creationId xmlns:a16="http://schemas.microsoft.com/office/drawing/2014/main" id="{FA9C13B1-D993-466B-BAA7-E21734640B14}"/>
              </a:ext>
            </a:extLst>
          </p:cNvPr>
          <p:cNvGraphicFramePr>
            <a:graphicFrameLocks noChangeAspect="1"/>
          </p:cNvGraphicFramePr>
          <p:nvPr>
            <p:extLst>
              <p:ext uri="{D42A27DB-BD31-4B8C-83A1-F6EECF244321}">
                <p14:modId xmlns:p14="http://schemas.microsoft.com/office/powerpoint/2010/main" val="4039774902"/>
              </p:ext>
            </p:extLst>
          </p:nvPr>
        </p:nvGraphicFramePr>
        <p:xfrm>
          <a:off x="4272661" y="5479175"/>
          <a:ext cx="5198491" cy="665407"/>
        </p:xfrm>
        <a:graphic>
          <a:graphicData uri="http://schemas.openxmlformats.org/presentationml/2006/ole">
            <mc:AlternateContent xmlns:mc="http://schemas.openxmlformats.org/markup-compatibility/2006">
              <mc:Choice xmlns:v="urn:schemas-microsoft-com:vml" Requires="v">
                <p:oleObj spid="_x0000_s139845" name="Equation" r:id="rId33" imgW="1587240" imgH="203040" progId="Equation.DSMT4">
                  <p:embed/>
                </p:oleObj>
              </mc:Choice>
              <mc:Fallback>
                <p:oleObj name="Equation" r:id="rId33" imgW="1587240" imgH="203040" progId="Equation.DSMT4">
                  <p:embed/>
                  <p:pic>
                    <p:nvPicPr>
                      <p:cNvPr id="8" name="对象 7">
                        <a:extLst>
                          <a:ext uri="{FF2B5EF4-FFF2-40B4-BE49-F238E27FC236}">
                            <a16:creationId xmlns:a16="http://schemas.microsoft.com/office/drawing/2014/main" id="{F002CAF7-7A2A-444D-AFE7-CE2A9A35994C}"/>
                          </a:ext>
                        </a:extLst>
                      </p:cNvPr>
                      <p:cNvPicPr/>
                      <p:nvPr/>
                    </p:nvPicPr>
                    <p:blipFill>
                      <a:blip r:embed="rId34"/>
                      <a:stretch>
                        <a:fillRect/>
                      </a:stretch>
                    </p:blipFill>
                    <p:spPr>
                      <a:xfrm>
                        <a:off x="4272661" y="5479175"/>
                        <a:ext cx="5198491" cy="665407"/>
                      </a:xfrm>
                      <a:prstGeom prst="rect">
                        <a:avLst/>
                      </a:prstGeom>
                    </p:spPr>
                  </p:pic>
                </p:oleObj>
              </mc:Fallback>
            </mc:AlternateContent>
          </a:graphicData>
        </a:graphic>
      </p:graphicFrame>
    </p:spTree>
    <p:extLst>
      <p:ext uri="{BB962C8B-B14F-4D97-AF65-F5344CB8AC3E}">
        <p14:creationId xmlns:p14="http://schemas.microsoft.com/office/powerpoint/2010/main" val="92154406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D4777-2D61-44B9-840B-B99D12EB3257}"/>
              </a:ext>
            </a:extLst>
          </p:cNvPr>
          <p:cNvSpPr>
            <a:spLocks noGrp="1"/>
          </p:cNvSpPr>
          <p:nvPr>
            <p:ph type="title"/>
          </p:nvPr>
        </p:nvSpPr>
        <p:spPr>
          <a:xfrm>
            <a:off x="609600" y="267494"/>
            <a:ext cx="9652000" cy="563562"/>
          </a:xfrm>
        </p:spPr>
        <p:txBody>
          <a:bodyPr/>
          <a:lstStyle/>
          <a:p>
            <a:r>
              <a:rPr lang="zh-CN" altLang="en-US"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a:t>
            </a:r>
            <a:endParaRPr lang="zh-CN" altLang="en-US" dirty="0"/>
          </a:p>
        </p:txBody>
      </p:sp>
      <p:sp>
        <p:nvSpPr>
          <p:cNvPr id="3" name="内容占位符 2">
            <a:extLst>
              <a:ext uri="{FF2B5EF4-FFF2-40B4-BE49-F238E27FC236}">
                <a16:creationId xmlns:a16="http://schemas.microsoft.com/office/drawing/2014/main" id="{7FC574DC-2AD3-46FD-9FFB-B2E183CC0EAB}"/>
              </a:ext>
            </a:extLst>
          </p:cNvPr>
          <p:cNvSpPr>
            <a:spLocks noGrp="1"/>
          </p:cNvSpPr>
          <p:nvPr>
            <p:ph idx="1"/>
          </p:nvPr>
        </p:nvSpPr>
        <p:spPr>
          <a:xfrm>
            <a:off x="406400" y="5666528"/>
            <a:ext cx="11176000" cy="658072"/>
          </a:xfrm>
        </p:spPr>
        <p:txBody>
          <a:bodyPr/>
          <a:lstStyle/>
          <a:p>
            <a:endParaRPr lang="zh-CN" altLang="en-US" dirty="0"/>
          </a:p>
        </p:txBody>
      </p:sp>
      <p:sp>
        <p:nvSpPr>
          <p:cNvPr id="4" name="日期占位符 3">
            <a:extLst>
              <a:ext uri="{FF2B5EF4-FFF2-40B4-BE49-F238E27FC236}">
                <a16:creationId xmlns:a16="http://schemas.microsoft.com/office/drawing/2014/main" id="{45A0344E-12E7-4488-B122-F73200A73E29}"/>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D96DC5CB-90A9-48E8-BEBB-DF9CCD44778D}"/>
              </a:ext>
            </a:extLst>
          </p:cNvPr>
          <p:cNvSpPr>
            <a:spLocks noGrp="1"/>
          </p:cNvSpPr>
          <p:nvPr>
            <p:ph type="sldNum" sz="quarter" idx="11"/>
          </p:nvPr>
        </p:nvSpPr>
        <p:spPr/>
        <p:txBody>
          <a:bodyPr/>
          <a:lstStyle/>
          <a:p>
            <a:fld id="{6D29F655-9AA2-4BC9-AAF1-1C184E14E187}" type="slidenum">
              <a:rPr lang="en-US" altLang="zh-CN" smtClean="0"/>
              <a:pPr/>
              <a:t>34</a:t>
            </a:fld>
            <a:endParaRPr lang="en-US" altLang="zh-CN"/>
          </a:p>
        </p:txBody>
      </p:sp>
      <p:pic>
        <p:nvPicPr>
          <p:cNvPr id="6" name="object 8">
            <a:extLst>
              <a:ext uri="{FF2B5EF4-FFF2-40B4-BE49-F238E27FC236}">
                <a16:creationId xmlns:a16="http://schemas.microsoft.com/office/drawing/2014/main" id="{5FBE0FEF-6473-4615-A700-2D1BEEFE7FC6}"/>
              </a:ext>
            </a:extLst>
          </p:cNvPr>
          <p:cNvPicPr/>
          <p:nvPr/>
        </p:nvPicPr>
        <p:blipFill>
          <a:blip r:embed="rId3" cstate="print"/>
          <a:stretch>
            <a:fillRect/>
          </a:stretch>
        </p:blipFill>
        <p:spPr>
          <a:xfrm>
            <a:off x="201929" y="250930"/>
            <a:ext cx="313944" cy="656844"/>
          </a:xfrm>
          <a:prstGeom prst="rect">
            <a:avLst/>
          </a:prstGeom>
        </p:spPr>
      </p:pic>
      <p:sp>
        <p:nvSpPr>
          <p:cNvPr id="7" name="object 9">
            <a:extLst>
              <a:ext uri="{FF2B5EF4-FFF2-40B4-BE49-F238E27FC236}">
                <a16:creationId xmlns:a16="http://schemas.microsoft.com/office/drawing/2014/main" id="{3D930907-6E36-42FA-B738-1B5B46537D8B}"/>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06F176E1-BE11-4475-815F-6C86C7DFFCA2}"/>
                  </a:ext>
                </a:extLst>
              </p:cNvPr>
              <p:cNvSpPr/>
              <p:nvPr/>
            </p:nvSpPr>
            <p:spPr>
              <a:xfrm>
                <a:off x="573157" y="1240189"/>
                <a:ext cx="10243750" cy="461665"/>
              </a:xfrm>
              <a:prstGeom prst="rect">
                <a:avLst/>
              </a:prstGeom>
            </p:spPr>
            <p:txBody>
              <a:bodyPr wrap="square">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𝐺</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是群</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则    </a:t>
                </a: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是由</a:t>
                </a:r>
                <a14:m>
                  <m:oMath xmlns:m="http://schemas.openxmlformats.org/officeDocument/2006/math">
                    <m:r>
                      <a:rPr kumimoji="0" lang="en-US" altLang="zh-CN" sz="2400" b="0" i="1" u="none" strike="noStrike" kern="1200" cap="none" spc="0" normalizeH="0" baseline="0" noProof="0">
                        <a:ln>
                          <a:noFill/>
                        </a:ln>
                        <a:solidFill>
                          <a:srgbClr val="0070C0"/>
                        </a:solidFill>
                        <a:effectLst/>
                        <a:uLnTx/>
                        <a:uFillTx/>
                        <a:latin typeface="Cambria Math" panose="02040503050406030204" pitchFamily="18" charset="0"/>
                        <a:ea typeface="宋体" panose="02010600030101010101" pitchFamily="2" charset="-122"/>
                        <a:cs typeface="Times New Roman" panose="02020603050405020304" pitchFamily="18" charset="0"/>
                      </a:rPr>
                      <m:t>𝛼</m:t>
                    </m:r>
                  </m:oMath>
                </a14:m>
                <a:r>
                  <a:rPr kumimoji="0" lang="en-US" altLang="zh-CN" sz="24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生成的</a:t>
                </a:r>
                <a14:m>
                  <m:oMath xmlns:m="http://schemas.openxmlformats.org/officeDocument/2006/math">
                    <m:r>
                      <a:rPr kumimoji="0" lang="en-US" altLang="zh-CN" sz="2400" b="0" i="1" u="none" strike="noStrike" kern="1200" cap="none" spc="0" normalizeH="0" baseline="0" noProof="0">
                        <a:ln>
                          <a:noFill/>
                        </a:ln>
                        <a:solidFill>
                          <a:srgbClr val="0070C0"/>
                        </a:solidFill>
                        <a:effectLst/>
                        <a:uLnTx/>
                        <a:uFillTx/>
                        <a:latin typeface="Cambria Math" panose="02040503050406030204" pitchFamily="18" charset="0"/>
                        <a:ea typeface="宋体" panose="02010600030101010101" pitchFamily="2" charset="-122"/>
                        <a:cs typeface="Times New Roman" panose="02020603050405020304" pitchFamily="18" charset="0"/>
                      </a:rPr>
                      <m:t>𝐺</m:t>
                    </m:r>
                  </m:oMath>
                </a14:m>
                <a:r>
                  <a:rPr kumimoji="0" lang="en-US" altLang="zh-CN" sz="2400" b="0"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的子群</a:t>
                </a:r>
                <a:r>
                  <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8" name="矩形 7">
                <a:extLst>
                  <a:ext uri="{FF2B5EF4-FFF2-40B4-BE49-F238E27FC236}">
                    <a16:creationId xmlns:a16="http://schemas.microsoft.com/office/drawing/2014/main" id="{06F176E1-BE11-4475-815F-6C86C7DFFCA2}"/>
                  </a:ext>
                </a:extLst>
              </p:cNvPr>
              <p:cNvSpPr>
                <a:spLocks noRot="1" noChangeAspect="1" noMove="1" noResize="1" noEditPoints="1" noAdjustHandles="1" noChangeArrowheads="1" noChangeShapeType="1" noTextEdit="1"/>
              </p:cNvSpPr>
              <p:nvPr/>
            </p:nvSpPr>
            <p:spPr>
              <a:xfrm>
                <a:off x="573157" y="1240189"/>
                <a:ext cx="10243750" cy="461665"/>
              </a:xfrm>
              <a:prstGeom prst="rect">
                <a:avLst/>
              </a:prstGeom>
              <a:blipFill>
                <a:blip r:embed="rId4"/>
                <a:stretch>
                  <a:fillRect l="-893" t="-10526" b="-28947"/>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16DD3821-3282-45AD-B9E3-2BCCFE5CDEB3}"/>
              </a:ext>
            </a:extLst>
          </p:cNvPr>
          <p:cNvGraphicFramePr>
            <a:graphicFrameLocks noChangeAspect="1"/>
          </p:cNvGraphicFramePr>
          <p:nvPr>
            <p:extLst>
              <p:ext uri="{D42A27DB-BD31-4B8C-83A1-F6EECF244321}">
                <p14:modId xmlns:p14="http://schemas.microsoft.com/office/powerpoint/2010/main" val="3490619099"/>
              </p:ext>
            </p:extLst>
          </p:nvPr>
        </p:nvGraphicFramePr>
        <p:xfrm>
          <a:off x="2033096" y="1296395"/>
          <a:ext cx="949325" cy="349250"/>
        </p:xfrm>
        <a:graphic>
          <a:graphicData uri="http://schemas.openxmlformats.org/presentationml/2006/ole">
            <mc:AlternateContent xmlns:mc="http://schemas.openxmlformats.org/markup-compatibility/2006">
              <mc:Choice xmlns:v="urn:schemas-microsoft-com:vml" Requires="v">
                <p:oleObj spid="_x0000_s206954" name="Equation" r:id="rId5" imgW="482400" imgH="177480" progId="Equation.DSMT4">
                  <p:embed/>
                </p:oleObj>
              </mc:Choice>
              <mc:Fallback>
                <p:oleObj name="Equation" r:id="rId5" imgW="482400" imgH="177480" progId="Equation.DSMT4">
                  <p:embed/>
                  <p:pic>
                    <p:nvPicPr>
                      <p:cNvPr id="4" name="对象 3">
                        <a:extLst>
                          <a:ext uri="{FF2B5EF4-FFF2-40B4-BE49-F238E27FC236}">
                            <a16:creationId xmlns:a16="http://schemas.microsoft.com/office/drawing/2014/main" id="{99798CA4-59A1-4C59-A618-2564F6EB9418}"/>
                          </a:ext>
                        </a:extLst>
                      </p:cNvPr>
                      <p:cNvPicPr/>
                      <p:nvPr/>
                    </p:nvPicPr>
                    <p:blipFill>
                      <a:blip r:embed="rId6"/>
                      <a:stretch>
                        <a:fillRect/>
                      </a:stretch>
                    </p:blipFill>
                    <p:spPr>
                      <a:xfrm>
                        <a:off x="2033096" y="1296395"/>
                        <a:ext cx="949325" cy="3492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6A20AF6-500D-4EFF-9697-F1C97486428C}"/>
              </a:ext>
            </a:extLst>
          </p:cNvPr>
          <p:cNvGraphicFramePr>
            <a:graphicFrameLocks noChangeAspect="1"/>
          </p:cNvGraphicFramePr>
          <p:nvPr>
            <p:extLst>
              <p:ext uri="{D42A27DB-BD31-4B8C-83A1-F6EECF244321}">
                <p14:modId xmlns:p14="http://schemas.microsoft.com/office/powerpoint/2010/main" val="1236412714"/>
              </p:ext>
            </p:extLst>
          </p:nvPr>
        </p:nvGraphicFramePr>
        <p:xfrm>
          <a:off x="3751868" y="1174701"/>
          <a:ext cx="2489075" cy="592637"/>
        </p:xfrm>
        <a:graphic>
          <a:graphicData uri="http://schemas.openxmlformats.org/presentationml/2006/ole">
            <mc:AlternateContent xmlns:mc="http://schemas.openxmlformats.org/markup-compatibility/2006">
              <mc:Choice xmlns:v="urn:schemas-microsoft-com:vml" Requires="v">
                <p:oleObj spid="_x0000_s206955" name="Equation" r:id="rId7" imgW="1066680" imgH="253800" progId="Equation.DSMT4">
                  <p:embed/>
                </p:oleObj>
              </mc:Choice>
              <mc:Fallback>
                <p:oleObj name="Equation" r:id="rId7" imgW="1066680" imgH="253800" progId="Equation.DSMT4">
                  <p:embed/>
                  <p:pic>
                    <p:nvPicPr>
                      <p:cNvPr id="5" name="对象 4">
                        <a:extLst>
                          <a:ext uri="{FF2B5EF4-FFF2-40B4-BE49-F238E27FC236}">
                            <a16:creationId xmlns:a16="http://schemas.microsoft.com/office/drawing/2014/main" id="{EC04ABF2-3779-479F-9F54-DA05C2929052}"/>
                          </a:ext>
                        </a:extLst>
                      </p:cNvPr>
                      <p:cNvPicPr/>
                      <p:nvPr/>
                    </p:nvPicPr>
                    <p:blipFill>
                      <a:blip r:embed="rId8"/>
                      <a:stretch>
                        <a:fillRect/>
                      </a:stretch>
                    </p:blipFill>
                    <p:spPr>
                      <a:xfrm>
                        <a:off x="3751868" y="1174701"/>
                        <a:ext cx="2489075" cy="59263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8576D42D-002B-4982-8ADD-E3B2B86B2C3A}"/>
              </a:ext>
            </a:extLst>
          </p:cNvPr>
          <p:cNvGraphicFramePr>
            <a:graphicFrameLocks noChangeAspect="1"/>
          </p:cNvGraphicFramePr>
          <p:nvPr>
            <p:extLst>
              <p:ext uri="{D42A27DB-BD31-4B8C-83A1-F6EECF244321}">
                <p14:modId xmlns:p14="http://schemas.microsoft.com/office/powerpoint/2010/main" val="2498657546"/>
              </p:ext>
            </p:extLst>
          </p:nvPr>
        </p:nvGraphicFramePr>
        <p:xfrm>
          <a:off x="639417" y="1767338"/>
          <a:ext cx="7313409" cy="722312"/>
        </p:xfrm>
        <a:graphic>
          <a:graphicData uri="http://schemas.openxmlformats.org/presentationml/2006/ole">
            <mc:AlternateContent xmlns:mc="http://schemas.openxmlformats.org/markup-compatibility/2006">
              <mc:Choice xmlns:v="urn:schemas-microsoft-com:vml" Requires="v">
                <p:oleObj spid="_x0000_s206956" name="Equation" r:id="rId9" imgW="3085920" imgH="304560" progId="Equation.DSMT4">
                  <p:embed/>
                </p:oleObj>
              </mc:Choice>
              <mc:Fallback>
                <p:oleObj name="Equation" r:id="rId9" imgW="3085920" imgH="304560" progId="Equation.DSMT4">
                  <p:embed/>
                  <p:pic>
                    <p:nvPicPr>
                      <p:cNvPr id="0" name=""/>
                      <p:cNvPicPr/>
                      <p:nvPr/>
                    </p:nvPicPr>
                    <p:blipFill>
                      <a:blip r:embed="rId10"/>
                      <a:stretch>
                        <a:fillRect/>
                      </a:stretch>
                    </p:blipFill>
                    <p:spPr>
                      <a:xfrm>
                        <a:off x="639417" y="1767338"/>
                        <a:ext cx="7313409" cy="722312"/>
                      </a:xfrm>
                      <a:prstGeom prst="rect">
                        <a:avLst/>
                      </a:prstGeom>
                    </p:spPr>
                  </p:pic>
                </p:oleObj>
              </mc:Fallback>
            </mc:AlternateContent>
          </a:graphicData>
        </a:graphic>
      </p:graphicFrame>
      <p:sp>
        <p:nvSpPr>
          <p:cNvPr id="14" name="文本框 1">
            <a:extLst>
              <a:ext uri="{FF2B5EF4-FFF2-40B4-BE49-F238E27FC236}">
                <a16:creationId xmlns:a16="http://schemas.microsoft.com/office/drawing/2014/main" id="{F76BAAF8-3557-4155-856F-D1E61DEA2872}"/>
              </a:ext>
            </a:extLst>
          </p:cNvPr>
          <p:cNvSpPr txBox="1">
            <a:spLocks noChangeArrowheads="1"/>
          </p:cNvSpPr>
          <p:nvPr/>
        </p:nvSpPr>
        <p:spPr bwMode="auto">
          <a:xfrm>
            <a:off x="596908" y="2528630"/>
            <a:ext cx="7621588"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循环群，它是最重要的一种群。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设    是群，如果存在     ，对      ，存在       ，使得    ，则称    是循环群，称  为    的生成元。将循环群    记为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显然，循环群是交换群。</a:t>
            </a:r>
          </a:p>
        </p:txBody>
      </p:sp>
      <p:graphicFrame>
        <p:nvGraphicFramePr>
          <p:cNvPr id="15" name="对象 -2147482426">
            <a:extLst>
              <a:ext uri="{FF2B5EF4-FFF2-40B4-BE49-F238E27FC236}">
                <a16:creationId xmlns:a16="http://schemas.microsoft.com/office/drawing/2014/main" id="{ED137994-E7A2-4F01-B7FE-781CD64154FB}"/>
              </a:ext>
            </a:extLst>
          </p:cNvPr>
          <p:cNvGraphicFramePr>
            <a:graphicFrameLocks noChangeAspect="1"/>
          </p:cNvGraphicFramePr>
          <p:nvPr>
            <p:extLst>
              <p:ext uri="{D42A27DB-BD31-4B8C-83A1-F6EECF244321}">
                <p14:modId xmlns:p14="http://schemas.microsoft.com/office/powerpoint/2010/main" val="133021210"/>
              </p:ext>
            </p:extLst>
          </p:nvPr>
        </p:nvGraphicFramePr>
        <p:xfrm>
          <a:off x="1004896" y="3277930"/>
          <a:ext cx="622300" cy="360362"/>
        </p:xfrm>
        <a:graphic>
          <a:graphicData uri="http://schemas.openxmlformats.org/presentationml/2006/ole">
            <mc:AlternateContent xmlns:mc="http://schemas.openxmlformats.org/markup-compatibility/2006">
              <mc:Choice xmlns:v="urn:schemas-microsoft-com:vml" Requires="v">
                <p:oleObj spid="_x0000_s206957" r:id="rId11" imgW="431613" imgH="253890" progId="Equation.DSMT4">
                  <p:embed/>
                </p:oleObj>
              </mc:Choice>
              <mc:Fallback>
                <p:oleObj r:id="rId11" imgW="431613" imgH="253890" progId="Equation.DSMT4">
                  <p:embed/>
                  <p:pic>
                    <p:nvPicPr>
                      <p:cNvPr id="25619" name="对象 -2147482426">
                        <a:extLst>
                          <a:ext uri="{FF2B5EF4-FFF2-40B4-BE49-F238E27FC236}">
                            <a16:creationId xmlns:a16="http://schemas.microsoft.com/office/drawing/2014/main" id="{CCA69BBF-5A85-4285-902F-260A16FBF2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4896" y="3277930"/>
                        <a:ext cx="6223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2425">
            <a:extLst>
              <a:ext uri="{FF2B5EF4-FFF2-40B4-BE49-F238E27FC236}">
                <a16:creationId xmlns:a16="http://schemas.microsoft.com/office/drawing/2014/main" id="{563699DF-6C0E-4FCA-A964-F0F34CC1693C}"/>
              </a:ext>
            </a:extLst>
          </p:cNvPr>
          <p:cNvGraphicFramePr>
            <a:graphicFrameLocks noChangeAspect="1"/>
          </p:cNvGraphicFramePr>
          <p:nvPr>
            <p:extLst>
              <p:ext uri="{D42A27DB-BD31-4B8C-83A1-F6EECF244321}">
                <p14:modId xmlns:p14="http://schemas.microsoft.com/office/powerpoint/2010/main" val="3861911017"/>
              </p:ext>
            </p:extLst>
          </p:nvPr>
        </p:nvGraphicFramePr>
        <p:xfrm>
          <a:off x="5122871" y="3235068"/>
          <a:ext cx="712787" cy="360362"/>
        </p:xfrm>
        <a:graphic>
          <a:graphicData uri="http://schemas.openxmlformats.org/presentationml/2006/ole">
            <mc:AlternateContent xmlns:mc="http://schemas.openxmlformats.org/markup-compatibility/2006">
              <mc:Choice xmlns:v="urn:schemas-microsoft-com:vml" Requires="v">
                <p:oleObj spid="_x0000_s206958" r:id="rId13" imgW="393529" imgH="203112" progId="Equation.DSMT4">
                  <p:embed/>
                </p:oleObj>
              </mc:Choice>
              <mc:Fallback>
                <p:oleObj r:id="rId13" imgW="393529" imgH="203112" progId="Equation.DSMT4">
                  <p:embed/>
                  <p:pic>
                    <p:nvPicPr>
                      <p:cNvPr id="25620" name="对象 -2147482425">
                        <a:extLst>
                          <a:ext uri="{FF2B5EF4-FFF2-40B4-BE49-F238E27FC236}">
                            <a16:creationId xmlns:a16="http://schemas.microsoft.com/office/drawing/2014/main" id="{B16F1BB0-3DD2-496A-A92E-32BD825337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22871" y="3235068"/>
                        <a:ext cx="7127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2147482424">
            <a:extLst>
              <a:ext uri="{FF2B5EF4-FFF2-40B4-BE49-F238E27FC236}">
                <a16:creationId xmlns:a16="http://schemas.microsoft.com/office/drawing/2014/main" id="{02FC664D-5A48-4F96-B663-B3F2897B7D5F}"/>
              </a:ext>
            </a:extLst>
          </p:cNvPr>
          <p:cNvGraphicFramePr>
            <a:graphicFrameLocks noChangeAspect="1"/>
          </p:cNvGraphicFramePr>
          <p:nvPr>
            <p:extLst>
              <p:ext uri="{D42A27DB-BD31-4B8C-83A1-F6EECF244321}">
                <p14:modId xmlns:p14="http://schemas.microsoft.com/office/powerpoint/2010/main" val="1682024855"/>
              </p:ext>
            </p:extLst>
          </p:nvPr>
        </p:nvGraphicFramePr>
        <p:xfrm>
          <a:off x="6923096" y="3256499"/>
          <a:ext cx="914400" cy="317500"/>
        </p:xfrm>
        <a:graphic>
          <a:graphicData uri="http://schemas.openxmlformats.org/presentationml/2006/ole">
            <mc:AlternateContent xmlns:mc="http://schemas.openxmlformats.org/markup-compatibility/2006">
              <mc:Choice xmlns:v="urn:schemas-microsoft-com:vml" Requires="v">
                <p:oleObj spid="_x0000_s206959" r:id="rId15" imgW="482181" imgH="177646" progId="Equation.DSMT4">
                  <p:embed/>
                </p:oleObj>
              </mc:Choice>
              <mc:Fallback>
                <p:oleObj r:id="rId15" imgW="482181" imgH="177646" progId="Equation.DSMT4">
                  <p:embed/>
                  <p:pic>
                    <p:nvPicPr>
                      <p:cNvPr id="25621" name="对象 -2147482424">
                        <a:extLst>
                          <a:ext uri="{FF2B5EF4-FFF2-40B4-BE49-F238E27FC236}">
                            <a16:creationId xmlns:a16="http://schemas.microsoft.com/office/drawing/2014/main" id="{45351F66-9385-4F9F-B7AA-278DFD7B0B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23096" y="3256499"/>
                        <a:ext cx="914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2147482423">
            <a:extLst>
              <a:ext uri="{FF2B5EF4-FFF2-40B4-BE49-F238E27FC236}">
                <a16:creationId xmlns:a16="http://schemas.microsoft.com/office/drawing/2014/main" id="{BB93F8A5-9342-40E9-8B00-0DDA12259A3A}"/>
              </a:ext>
            </a:extLst>
          </p:cNvPr>
          <p:cNvGraphicFramePr>
            <a:graphicFrameLocks noChangeAspect="1"/>
          </p:cNvGraphicFramePr>
          <p:nvPr>
            <p:extLst>
              <p:ext uri="{D42A27DB-BD31-4B8C-83A1-F6EECF244321}">
                <p14:modId xmlns:p14="http://schemas.microsoft.com/office/powerpoint/2010/main" val="4242468672"/>
              </p:ext>
            </p:extLst>
          </p:nvPr>
        </p:nvGraphicFramePr>
        <p:xfrm>
          <a:off x="1316046" y="3801805"/>
          <a:ext cx="650875" cy="315912"/>
        </p:xfrm>
        <a:graphic>
          <a:graphicData uri="http://schemas.openxmlformats.org/presentationml/2006/ole">
            <mc:AlternateContent xmlns:mc="http://schemas.openxmlformats.org/markup-compatibility/2006">
              <mc:Choice xmlns:v="urn:schemas-microsoft-com:vml" Requires="v">
                <p:oleObj spid="_x0000_s206960" r:id="rId17" imgW="342603" imgH="177646" progId="Equation.DSMT4">
                  <p:embed/>
                </p:oleObj>
              </mc:Choice>
              <mc:Fallback>
                <p:oleObj r:id="rId17" imgW="342603" imgH="177646" progId="Equation.DSMT4">
                  <p:embed/>
                  <p:pic>
                    <p:nvPicPr>
                      <p:cNvPr id="25622" name="对象 -2147482423">
                        <a:extLst>
                          <a:ext uri="{FF2B5EF4-FFF2-40B4-BE49-F238E27FC236}">
                            <a16:creationId xmlns:a16="http://schemas.microsoft.com/office/drawing/2014/main" id="{8130657F-CDAA-4DB5-87E8-1FCE337D505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16046" y="3801805"/>
                        <a:ext cx="6508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对象 -2147482422">
            <a:extLst>
              <a:ext uri="{FF2B5EF4-FFF2-40B4-BE49-F238E27FC236}">
                <a16:creationId xmlns:a16="http://schemas.microsoft.com/office/drawing/2014/main" id="{0D395F6A-29EB-463F-A7FE-ACC684EA08E0}"/>
              </a:ext>
            </a:extLst>
          </p:cNvPr>
          <p:cNvGraphicFramePr>
            <a:graphicFrameLocks noChangeAspect="1"/>
          </p:cNvGraphicFramePr>
          <p:nvPr>
            <p:extLst>
              <p:ext uri="{D42A27DB-BD31-4B8C-83A1-F6EECF244321}">
                <p14:modId xmlns:p14="http://schemas.microsoft.com/office/powerpoint/2010/main" val="383448043"/>
              </p:ext>
            </p:extLst>
          </p:nvPr>
        </p:nvGraphicFramePr>
        <p:xfrm>
          <a:off x="3753347" y="3277930"/>
          <a:ext cx="635000" cy="360362"/>
        </p:xfrm>
        <a:graphic>
          <a:graphicData uri="http://schemas.openxmlformats.org/presentationml/2006/ole">
            <mc:AlternateContent xmlns:mc="http://schemas.openxmlformats.org/markup-compatibility/2006">
              <mc:Choice xmlns:v="urn:schemas-microsoft-com:vml" Requires="v">
                <p:oleObj spid="_x0000_s206961" r:id="rId19" imgW="406224" imgH="228501" progId="Equation.DSMT4">
                  <p:embed/>
                </p:oleObj>
              </mc:Choice>
              <mc:Fallback>
                <p:oleObj r:id="rId19" imgW="406224" imgH="228501" progId="Equation.DSMT4">
                  <p:embed/>
                  <p:pic>
                    <p:nvPicPr>
                      <p:cNvPr id="25623" name="对象 -2147482422">
                        <a:extLst>
                          <a:ext uri="{FF2B5EF4-FFF2-40B4-BE49-F238E27FC236}">
                            <a16:creationId xmlns:a16="http://schemas.microsoft.com/office/drawing/2014/main" id="{66043929-1A74-413D-9DB0-1C12EDA4594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53347" y="3277930"/>
                        <a:ext cx="635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2147482421">
            <a:extLst>
              <a:ext uri="{FF2B5EF4-FFF2-40B4-BE49-F238E27FC236}">
                <a16:creationId xmlns:a16="http://schemas.microsoft.com/office/drawing/2014/main" id="{B3874881-4682-4615-B3B1-70C8087E3E59}"/>
              </a:ext>
            </a:extLst>
          </p:cNvPr>
          <p:cNvGraphicFramePr>
            <a:graphicFrameLocks noChangeAspect="1"/>
          </p:cNvGraphicFramePr>
          <p:nvPr>
            <p:extLst>
              <p:ext uri="{D42A27DB-BD31-4B8C-83A1-F6EECF244321}">
                <p14:modId xmlns:p14="http://schemas.microsoft.com/office/powerpoint/2010/main" val="2431808019"/>
              </p:ext>
            </p:extLst>
          </p:nvPr>
        </p:nvGraphicFramePr>
        <p:xfrm>
          <a:off x="2804328" y="3822442"/>
          <a:ext cx="623887" cy="360363"/>
        </p:xfrm>
        <a:graphic>
          <a:graphicData uri="http://schemas.openxmlformats.org/presentationml/2006/ole">
            <mc:AlternateContent xmlns:mc="http://schemas.openxmlformats.org/markup-compatibility/2006">
              <mc:Choice xmlns:v="urn:schemas-microsoft-com:vml" Requires="v">
                <p:oleObj spid="_x0000_s206962" r:id="rId21" imgW="431613" imgH="253890" progId="Equation.DSMT4">
                  <p:embed/>
                </p:oleObj>
              </mc:Choice>
              <mc:Fallback>
                <p:oleObj r:id="rId21" imgW="431613" imgH="253890" progId="Equation.DSMT4">
                  <p:embed/>
                  <p:pic>
                    <p:nvPicPr>
                      <p:cNvPr id="25624" name="对象 -2147482421">
                        <a:extLst>
                          <a:ext uri="{FF2B5EF4-FFF2-40B4-BE49-F238E27FC236}">
                            <a16:creationId xmlns:a16="http://schemas.microsoft.com/office/drawing/2014/main" id="{9E382CFC-29BC-49CF-94F0-E904813E54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4328" y="3822442"/>
                        <a:ext cx="6238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2420">
            <a:extLst>
              <a:ext uri="{FF2B5EF4-FFF2-40B4-BE49-F238E27FC236}">
                <a16:creationId xmlns:a16="http://schemas.microsoft.com/office/drawing/2014/main" id="{C3A37D3A-4481-4626-B788-55317F1816B8}"/>
              </a:ext>
            </a:extLst>
          </p:cNvPr>
          <p:cNvGraphicFramePr>
            <a:graphicFrameLocks noChangeAspect="1"/>
          </p:cNvGraphicFramePr>
          <p:nvPr>
            <p:extLst>
              <p:ext uri="{D42A27DB-BD31-4B8C-83A1-F6EECF244321}">
                <p14:modId xmlns:p14="http://schemas.microsoft.com/office/powerpoint/2010/main" val="2741908941"/>
              </p:ext>
            </p:extLst>
          </p:nvPr>
        </p:nvGraphicFramePr>
        <p:xfrm>
          <a:off x="5260982" y="3822442"/>
          <a:ext cx="266700" cy="315912"/>
        </p:xfrm>
        <a:graphic>
          <a:graphicData uri="http://schemas.openxmlformats.org/presentationml/2006/ole">
            <mc:AlternateContent xmlns:mc="http://schemas.openxmlformats.org/markup-compatibility/2006">
              <mc:Choice xmlns:v="urn:schemas-microsoft-com:vml" Requires="v">
                <p:oleObj spid="_x0000_s206963" r:id="rId22" imgW="139579" imgH="164957" progId="Equation.DSMT4">
                  <p:embed/>
                </p:oleObj>
              </mc:Choice>
              <mc:Fallback>
                <p:oleObj r:id="rId22" imgW="139579" imgH="164957" progId="Equation.DSMT4">
                  <p:embed/>
                  <p:pic>
                    <p:nvPicPr>
                      <p:cNvPr id="25625" name="对象 -2147482420">
                        <a:extLst>
                          <a:ext uri="{FF2B5EF4-FFF2-40B4-BE49-F238E27FC236}">
                            <a16:creationId xmlns:a16="http://schemas.microsoft.com/office/drawing/2014/main" id="{C035D90E-AA43-40FA-9C8F-884B9A94825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60982" y="3822442"/>
                        <a:ext cx="2667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419">
            <a:extLst>
              <a:ext uri="{FF2B5EF4-FFF2-40B4-BE49-F238E27FC236}">
                <a16:creationId xmlns:a16="http://schemas.microsoft.com/office/drawing/2014/main" id="{ACDA2DD1-2D0E-4542-8FC0-FD1CD3248B74}"/>
              </a:ext>
            </a:extLst>
          </p:cNvPr>
          <p:cNvGraphicFramePr>
            <a:graphicFrameLocks noChangeAspect="1"/>
          </p:cNvGraphicFramePr>
          <p:nvPr>
            <p:extLst>
              <p:ext uri="{D42A27DB-BD31-4B8C-83A1-F6EECF244321}">
                <p14:modId xmlns:p14="http://schemas.microsoft.com/office/powerpoint/2010/main" val="3492752231"/>
              </p:ext>
            </p:extLst>
          </p:nvPr>
        </p:nvGraphicFramePr>
        <p:xfrm>
          <a:off x="5835658" y="3801010"/>
          <a:ext cx="622300" cy="358775"/>
        </p:xfrm>
        <a:graphic>
          <a:graphicData uri="http://schemas.openxmlformats.org/presentationml/2006/ole">
            <mc:AlternateContent xmlns:mc="http://schemas.openxmlformats.org/markup-compatibility/2006">
              <mc:Choice xmlns:v="urn:schemas-microsoft-com:vml" Requires="v">
                <p:oleObj spid="_x0000_s206964" r:id="rId24" imgW="431613" imgH="253890" progId="Equation.DSMT4">
                  <p:embed/>
                </p:oleObj>
              </mc:Choice>
              <mc:Fallback>
                <p:oleObj r:id="rId24" imgW="431613" imgH="253890" progId="Equation.DSMT4">
                  <p:embed/>
                  <p:pic>
                    <p:nvPicPr>
                      <p:cNvPr id="25626" name="对象 -2147482419">
                        <a:extLst>
                          <a:ext uri="{FF2B5EF4-FFF2-40B4-BE49-F238E27FC236}">
                            <a16:creationId xmlns:a16="http://schemas.microsoft.com/office/drawing/2014/main" id="{1933BD1B-97F1-47FC-9209-3A8EC4B005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5658" y="3801010"/>
                        <a:ext cx="622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418">
            <a:extLst>
              <a:ext uri="{FF2B5EF4-FFF2-40B4-BE49-F238E27FC236}">
                <a16:creationId xmlns:a16="http://schemas.microsoft.com/office/drawing/2014/main" id="{D12BEA7A-F87F-4CB2-AC3B-BFBECEBA0229}"/>
              </a:ext>
            </a:extLst>
          </p:cNvPr>
          <p:cNvGraphicFramePr>
            <a:graphicFrameLocks noChangeAspect="1"/>
          </p:cNvGraphicFramePr>
          <p:nvPr>
            <p:extLst>
              <p:ext uri="{D42A27DB-BD31-4B8C-83A1-F6EECF244321}">
                <p14:modId xmlns:p14="http://schemas.microsoft.com/office/powerpoint/2010/main" val="2964893958"/>
              </p:ext>
            </p:extLst>
          </p:nvPr>
        </p:nvGraphicFramePr>
        <p:xfrm>
          <a:off x="1828015" y="4379655"/>
          <a:ext cx="622300" cy="360362"/>
        </p:xfrm>
        <a:graphic>
          <a:graphicData uri="http://schemas.openxmlformats.org/presentationml/2006/ole">
            <mc:AlternateContent xmlns:mc="http://schemas.openxmlformats.org/markup-compatibility/2006">
              <mc:Choice xmlns:v="urn:schemas-microsoft-com:vml" Requires="v">
                <p:oleObj spid="_x0000_s206965" r:id="rId25" imgW="431613" imgH="253890" progId="Equation.DSMT4">
                  <p:embed/>
                </p:oleObj>
              </mc:Choice>
              <mc:Fallback>
                <p:oleObj r:id="rId25" imgW="431613" imgH="253890" progId="Equation.DSMT4">
                  <p:embed/>
                  <p:pic>
                    <p:nvPicPr>
                      <p:cNvPr id="25627" name="对象 -2147482418">
                        <a:extLst>
                          <a:ext uri="{FF2B5EF4-FFF2-40B4-BE49-F238E27FC236}">
                            <a16:creationId xmlns:a16="http://schemas.microsoft.com/office/drawing/2014/main" id="{8ECCB2BE-F3F5-420E-A055-C6010D1301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015" y="4379655"/>
                        <a:ext cx="6223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1801">
            <a:extLst>
              <a:ext uri="{FF2B5EF4-FFF2-40B4-BE49-F238E27FC236}">
                <a16:creationId xmlns:a16="http://schemas.microsoft.com/office/drawing/2014/main" id="{D7F33231-93D7-4313-B4B5-545779B89FCC}"/>
              </a:ext>
            </a:extLst>
          </p:cNvPr>
          <p:cNvGraphicFramePr>
            <a:graphicFrameLocks noChangeAspect="1"/>
          </p:cNvGraphicFramePr>
          <p:nvPr>
            <p:extLst>
              <p:ext uri="{D42A27DB-BD31-4B8C-83A1-F6EECF244321}">
                <p14:modId xmlns:p14="http://schemas.microsoft.com/office/powerpoint/2010/main" val="1360465197"/>
              </p:ext>
            </p:extLst>
          </p:nvPr>
        </p:nvGraphicFramePr>
        <p:xfrm>
          <a:off x="3116271" y="4379654"/>
          <a:ext cx="369887" cy="360363"/>
        </p:xfrm>
        <a:graphic>
          <a:graphicData uri="http://schemas.openxmlformats.org/presentationml/2006/ole">
            <mc:AlternateContent xmlns:mc="http://schemas.openxmlformats.org/markup-compatibility/2006">
              <mc:Choice xmlns:v="urn:schemas-microsoft-com:vml" Requires="v">
                <p:oleObj spid="_x0000_s206966" r:id="rId26" imgW="253780" imgH="253780" progId="Equation.DSMT4">
                  <p:embed/>
                </p:oleObj>
              </mc:Choice>
              <mc:Fallback>
                <p:oleObj r:id="rId26" imgW="253780" imgH="253780" progId="Equation.DSMT4">
                  <p:embed/>
                  <p:pic>
                    <p:nvPicPr>
                      <p:cNvPr id="25628" name="对象 -2147481801">
                        <a:extLst>
                          <a:ext uri="{FF2B5EF4-FFF2-40B4-BE49-F238E27FC236}">
                            <a16:creationId xmlns:a16="http://schemas.microsoft.com/office/drawing/2014/main" id="{10B3C86A-6FB1-4E91-B8E3-682D7E52F7F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16271" y="4379654"/>
                        <a:ext cx="3698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3921533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D4777-2D61-44B9-840B-B99D12EB3257}"/>
              </a:ext>
            </a:extLst>
          </p:cNvPr>
          <p:cNvSpPr>
            <a:spLocks noGrp="1"/>
          </p:cNvSpPr>
          <p:nvPr>
            <p:ph type="title"/>
          </p:nvPr>
        </p:nvSpPr>
        <p:spPr>
          <a:xfrm>
            <a:off x="609600" y="267494"/>
            <a:ext cx="9652000" cy="563562"/>
          </a:xfrm>
        </p:spPr>
        <p:txBody>
          <a:bodyPr/>
          <a:lstStyle/>
          <a:p>
            <a:r>
              <a:rPr lang="zh-CN" altLang="en-US"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循环群例子</a:t>
            </a:r>
            <a:endParaRPr lang="zh-CN" altLang="en-US" dirty="0"/>
          </a:p>
        </p:txBody>
      </p:sp>
      <p:sp>
        <p:nvSpPr>
          <p:cNvPr id="3" name="内容占位符 2">
            <a:extLst>
              <a:ext uri="{FF2B5EF4-FFF2-40B4-BE49-F238E27FC236}">
                <a16:creationId xmlns:a16="http://schemas.microsoft.com/office/drawing/2014/main" id="{7FC574DC-2AD3-46FD-9FFB-B2E183CC0EAB}"/>
              </a:ext>
            </a:extLst>
          </p:cNvPr>
          <p:cNvSpPr>
            <a:spLocks noGrp="1"/>
          </p:cNvSpPr>
          <p:nvPr>
            <p:ph idx="1"/>
          </p:nvPr>
        </p:nvSpPr>
        <p:spPr>
          <a:xfrm>
            <a:off x="406400" y="5666528"/>
            <a:ext cx="11176000" cy="658072"/>
          </a:xfrm>
        </p:spPr>
        <p:txBody>
          <a:bodyPr/>
          <a:lstStyle/>
          <a:p>
            <a:endParaRPr lang="zh-CN" altLang="en-US" dirty="0"/>
          </a:p>
        </p:txBody>
      </p:sp>
      <p:sp>
        <p:nvSpPr>
          <p:cNvPr id="4" name="日期占位符 3">
            <a:extLst>
              <a:ext uri="{FF2B5EF4-FFF2-40B4-BE49-F238E27FC236}">
                <a16:creationId xmlns:a16="http://schemas.microsoft.com/office/drawing/2014/main" id="{45A0344E-12E7-4488-B122-F73200A73E29}"/>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D96DC5CB-90A9-48E8-BEBB-DF9CCD44778D}"/>
              </a:ext>
            </a:extLst>
          </p:cNvPr>
          <p:cNvSpPr>
            <a:spLocks noGrp="1"/>
          </p:cNvSpPr>
          <p:nvPr>
            <p:ph type="sldNum" sz="quarter" idx="11"/>
          </p:nvPr>
        </p:nvSpPr>
        <p:spPr/>
        <p:txBody>
          <a:bodyPr/>
          <a:lstStyle/>
          <a:p>
            <a:fld id="{6D29F655-9AA2-4BC9-AAF1-1C184E14E187}" type="slidenum">
              <a:rPr lang="en-US" altLang="zh-CN" smtClean="0"/>
              <a:pPr/>
              <a:t>35</a:t>
            </a:fld>
            <a:endParaRPr lang="en-US" altLang="zh-CN"/>
          </a:p>
        </p:txBody>
      </p:sp>
      <p:pic>
        <p:nvPicPr>
          <p:cNvPr id="6" name="object 8">
            <a:extLst>
              <a:ext uri="{FF2B5EF4-FFF2-40B4-BE49-F238E27FC236}">
                <a16:creationId xmlns:a16="http://schemas.microsoft.com/office/drawing/2014/main" id="{5FBE0FEF-6473-4615-A700-2D1BEEFE7FC6}"/>
              </a:ext>
            </a:extLst>
          </p:cNvPr>
          <p:cNvPicPr/>
          <p:nvPr/>
        </p:nvPicPr>
        <p:blipFill>
          <a:blip r:embed="rId3" cstate="print"/>
          <a:stretch>
            <a:fillRect/>
          </a:stretch>
        </p:blipFill>
        <p:spPr>
          <a:xfrm>
            <a:off x="201929" y="250930"/>
            <a:ext cx="313944" cy="656844"/>
          </a:xfrm>
          <a:prstGeom prst="rect">
            <a:avLst/>
          </a:prstGeom>
        </p:spPr>
      </p:pic>
      <p:sp>
        <p:nvSpPr>
          <p:cNvPr id="7" name="object 9">
            <a:extLst>
              <a:ext uri="{FF2B5EF4-FFF2-40B4-BE49-F238E27FC236}">
                <a16:creationId xmlns:a16="http://schemas.microsoft.com/office/drawing/2014/main" id="{3D930907-6E36-42FA-B738-1B5B46537D8B}"/>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5FDDA40C-B839-48AD-AD73-338333C875D0}"/>
                  </a:ext>
                </a:extLst>
              </p:cNvPr>
              <p:cNvSpPr/>
              <p:nvPr/>
            </p:nvSpPr>
            <p:spPr>
              <a:xfrm>
                <a:off x="936764" y="916017"/>
                <a:ext cx="6096000" cy="4662815"/>
              </a:xfrm>
              <a:prstGeom prst="rect">
                <a:avLst/>
              </a:prstGeom>
            </p:spPr>
            <p:txBody>
              <a:bodyPr>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例1：整数群</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𝑍</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是加法循环群</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例2：</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𝑚𝑍</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是加法循环群</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例3：</a:t>
                </a:r>
                <a14:m>
                  <m:oMath xmlns:m="http://schemas.openxmlformats.org/officeDocument/2006/math">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5</m:t>
                        </m:r>
                      </m:sub>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bSup>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是乘法循环群</a:t>
                </a: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5" name="矩形 24">
                <a:extLst>
                  <a:ext uri="{FF2B5EF4-FFF2-40B4-BE49-F238E27FC236}">
                    <a16:creationId xmlns:a16="http://schemas.microsoft.com/office/drawing/2014/main" id="{5FDDA40C-B839-48AD-AD73-338333C875D0}"/>
                  </a:ext>
                </a:extLst>
              </p:cNvPr>
              <p:cNvSpPr>
                <a:spLocks noRot="1" noChangeAspect="1" noMove="1" noResize="1" noEditPoints="1" noAdjustHandles="1" noChangeArrowheads="1" noChangeShapeType="1" noTextEdit="1"/>
              </p:cNvSpPr>
              <p:nvPr/>
            </p:nvSpPr>
            <p:spPr>
              <a:xfrm>
                <a:off x="936764" y="916017"/>
                <a:ext cx="6096000" cy="4662815"/>
              </a:xfrm>
              <a:prstGeom prst="rect">
                <a:avLst/>
              </a:prstGeom>
              <a:blipFill>
                <a:blip r:embed="rId4"/>
                <a:stretch>
                  <a:fillRect l="-1600" t="-1046"/>
                </a:stretch>
              </a:blipFill>
            </p:spPr>
            <p:txBody>
              <a:bodyPr/>
              <a:lstStyle/>
              <a:p>
                <a:r>
                  <a:rPr lang="zh-CN" altLang="en-US">
                    <a:noFill/>
                  </a:rPr>
                  <a:t> </a:t>
                </a:r>
              </a:p>
            </p:txBody>
          </p:sp>
        </mc:Fallback>
      </mc:AlternateContent>
      <p:graphicFrame>
        <p:nvGraphicFramePr>
          <p:cNvPr id="26" name="对象 25">
            <a:extLst>
              <a:ext uri="{FF2B5EF4-FFF2-40B4-BE49-F238E27FC236}">
                <a16:creationId xmlns:a16="http://schemas.microsoft.com/office/drawing/2014/main" id="{8E0752E6-9099-49D5-929D-85B06235AEB4}"/>
              </a:ext>
            </a:extLst>
          </p:cNvPr>
          <p:cNvGraphicFramePr>
            <a:graphicFrameLocks noChangeAspect="1"/>
          </p:cNvGraphicFramePr>
          <p:nvPr>
            <p:extLst>
              <p:ext uri="{D42A27DB-BD31-4B8C-83A1-F6EECF244321}">
                <p14:modId xmlns:p14="http://schemas.microsoft.com/office/powerpoint/2010/main" val="712436727"/>
              </p:ext>
            </p:extLst>
          </p:nvPr>
        </p:nvGraphicFramePr>
        <p:xfrm>
          <a:off x="2171621" y="1566890"/>
          <a:ext cx="7207921" cy="1456653"/>
        </p:xfrm>
        <a:graphic>
          <a:graphicData uri="http://schemas.openxmlformats.org/presentationml/2006/ole">
            <mc:AlternateContent xmlns:mc="http://schemas.openxmlformats.org/markup-compatibility/2006">
              <mc:Choice xmlns:v="urn:schemas-microsoft-com:vml" Requires="v">
                <p:oleObj spid="_x0000_s220174" name="Equation" r:id="rId5" imgW="3644640" imgH="736560" progId="Equation.DSMT4">
                  <p:embed/>
                </p:oleObj>
              </mc:Choice>
              <mc:Fallback>
                <p:oleObj name="Equation" r:id="rId5" imgW="3644640" imgH="736560" progId="Equation.DSMT4">
                  <p:embed/>
                  <p:pic>
                    <p:nvPicPr>
                      <p:cNvPr id="5" name="对象 4">
                        <a:extLst>
                          <a:ext uri="{FF2B5EF4-FFF2-40B4-BE49-F238E27FC236}">
                            <a16:creationId xmlns:a16="http://schemas.microsoft.com/office/drawing/2014/main" id="{53CEF611-BB57-4611-B7BE-72A82251ECFA}"/>
                          </a:ext>
                        </a:extLst>
                      </p:cNvPr>
                      <p:cNvPicPr/>
                      <p:nvPr/>
                    </p:nvPicPr>
                    <p:blipFill>
                      <a:blip r:embed="rId6"/>
                      <a:stretch>
                        <a:fillRect/>
                      </a:stretch>
                    </p:blipFill>
                    <p:spPr>
                      <a:xfrm>
                        <a:off x="2171621" y="1566890"/>
                        <a:ext cx="7207921" cy="1456653"/>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5DCA86E2-AA25-4686-8592-87D7BE5FAD8E}"/>
              </a:ext>
            </a:extLst>
          </p:cNvPr>
          <p:cNvGraphicFramePr>
            <a:graphicFrameLocks noChangeAspect="1"/>
          </p:cNvGraphicFramePr>
          <p:nvPr>
            <p:extLst>
              <p:ext uri="{D42A27DB-BD31-4B8C-83A1-F6EECF244321}">
                <p14:modId xmlns:p14="http://schemas.microsoft.com/office/powerpoint/2010/main" val="1418061518"/>
              </p:ext>
            </p:extLst>
          </p:nvPr>
        </p:nvGraphicFramePr>
        <p:xfrm>
          <a:off x="2358053" y="3271403"/>
          <a:ext cx="6256693" cy="1524740"/>
        </p:xfrm>
        <a:graphic>
          <a:graphicData uri="http://schemas.openxmlformats.org/presentationml/2006/ole">
            <mc:AlternateContent xmlns:mc="http://schemas.openxmlformats.org/markup-compatibility/2006">
              <mc:Choice xmlns:v="urn:schemas-microsoft-com:vml" Requires="v">
                <p:oleObj spid="_x0000_s220175" name="Equation" r:id="rId7" imgW="3022560" imgH="736560" progId="Equation.DSMT4">
                  <p:embed/>
                </p:oleObj>
              </mc:Choice>
              <mc:Fallback>
                <p:oleObj name="Equation" r:id="rId7" imgW="3022560" imgH="736560" progId="Equation.DSMT4">
                  <p:embed/>
                  <p:pic>
                    <p:nvPicPr>
                      <p:cNvPr id="6" name="对象 5">
                        <a:extLst>
                          <a:ext uri="{FF2B5EF4-FFF2-40B4-BE49-F238E27FC236}">
                            <a16:creationId xmlns:a16="http://schemas.microsoft.com/office/drawing/2014/main" id="{52546145-C54E-4B91-AB41-15AFE5C94A66}"/>
                          </a:ext>
                        </a:extLst>
                      </p:cNvPr>
                      <p:cNvPicPr/>
                      <p:nvPr/>
                    </p:nvPicPr>
                    <p:blipFill>
                      <a:blip r:embed="rId8"/>
                      <a:stretch>
                        <a:fillRect/>
                      </a:stretch>
                    </p:blipFill>
                    <p:spPr>
                      <a:xfrm>
                        <a:off x="2358053" y="3271403"/>
                        <a:ext cx="6256693" cy="152474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6483DF1C-FEA1-47CC-8F74-8591D880395A}"/>
              </a:ext>
            </a:extLst>
          </p:cNvPr>
          <p:cNvGraphicFramePr>
            <a:graphicFrameLocks noChangeAspect="1"/>
          </p:cNvGraphicFramePr>
          <p:nvPr>
            <p:extLst>
              <p:ext uri="{D42A27DB-BD31-4B8C-83A1-F6EECF244321}">
                <p14:modId xmlns:p14="http://schemas.microsoft.com/office/powerpoint/2010/main" val="3949123406"/>
              </p:ext>
            </p:extLst>
          </p:nvPr>
        </p:nvGraphicFramePr>
        <p:xfrm>
          <a:off x="2770857" y="5045586"/>
          <a:ext cx="3753934" cy="1114449"/>
        </p:xfrm>
        <a:graphic>
          <a:graphicData uri="http://schemas.openxmlformats.org/presentationml/2006/ole">
            <mc:AlternateContent xmlns:mc="http://schemas.openxmlformats.org/markup-compatibility/2006">
              <mc:Choice xmlns:v="urn:schemas-microsoft-com:vml" Requires="v">
                <p:oleObj spid="_x0000_s220176" name="Equation" r:id="rId9" imgW="1625400" imgH="482400" progId="Equation.DSMT4">
                  <p:embed/>
                </p:oleObj>
              </mc:Choice>
              <mc:Fallback>
                <p:oleObj name="Equation" r:id="rId9" imgW="1625400" imgH="482400" progId="Equation.DSMT4">
                  <p:embed/>
                  <p:pic>
                    <p:nvPicPr>
                      <p:cNvPr id="7" name="对象 6">
                        <a:extLst>
                          <a:ext uri="{FF2B5EF4-FFF2-40B4-BE49-F238E27FC236}">
                            <a16:creationId xmlns:a16="http://schemas.microsoft.com/office/drawing/2014/main" id="{2FFCB613-4225-4E27-BB1F-B79D2FC41E90}"/>
                          </a:ext>
                        </a:extLst>
                      </p:cNvPr>
                      <p:cNvPicPr/>
                      <p:nvPr/>
                    </p:nvPicPr>
                    <p:blipFill>
                      <a:blip r:embed="rId10"/>
                      <a:stretch>
                        <a:fillRect/>
                      </a:stretch>
                    </p:blipFill>
                    <p:spPr>
                      <a:xfrm>
                        <a:off x="2770857" y="5045586"/>
                        <a:ext cx="3753934" cy="1114449"/>
                      </a:xfrm>
                      <a:prstGeom prst="rect">
                        <a:avLst/>
                      </a:prstGeom>
                    </p:spPr>
                  </p:pic>
                </p:oleObj>
              </mc:Fallback>
            </mc:AlternateContent>
          </a:graphicData>
        </a:graphic>
      </p:graphicFrame>
    </p:spTree>
    <p:extLst>
      <p:ext uri="{BB962C8B-B14F-4D97-AF65-F5344CB8AC3E}">
        <p14:creationId xmlns:p14="http://schemas.microsoft.com/office/powerpoint/2010/main" val="3924000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D4777-2D61-44B9-840B-B99D12EB3257}"/>
              </a:ext>
            </a:extLst>
          </p:cNvPr>
          <p:cNvSpPr>
            <a:spLocks noGrp="1"/>
          </p:cNvSpPr>
          <p:nvPr>
            <p:ph type="title"/>
          </p:nvPr>
        </p:nvSpPr>
        <p:spPr>
          <a:xfrm>
            <a:off x="609600" y="267494"/>
            <a:ext cx="9652000" cy="563562"/>
          </a:xfrm>
        </p:spPr>
        <p:txBody>
          <a:bodyPr/>
          <a:lstStyle/>
          <a:p>
            <a:r>
              <a:rPr lang="zh-CN" altLang="en-US" b="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循环群重要性质</a:t>
            </a:r>
            <a:endParaRPr lang="zh-CN" altLang="en-US" dirty="0"/>
          </a:p>
        </p:txBody>
      </p:sp>
      <p:sp>
        <p:nvSpPr>
          <p:cNvPr id="4" name="日期占位符 3">
            <a:extLst>
              <a:ext uri="{FF2B5EF4-FFF2-40B4-BE49-F238E27FC236}">
                <a16:creationId xmlns:a16="http://schemas.microsoft.com/office/drawing/2014/main" id="{45A0344E-12E7-4488-B122-F73200A73E29}"/>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D96DC5CB-90A9-48E8-BEBB-DF9CCD44778D}"/>
              </a:ext>
            </a:extLst>
          </p:cNvPr>
          <p:cNvSpPr>
            <a:spLocks noGrp="1"/>
          </p:cNvSpPr>
          <p:nvPr>
            <p:ph type="sldNum" sz="quarter" idx="11"/>
          </p:nvPr>
        </p:nvSpPr>
        <p:spPr/>
        <p:txBody>
          <a:bodyPr/>
          <a:lstStyle/>
          <a:p>
            <a:fld id="{6D29F655-9AA2-4BC9-AAF1-1C184E14E187}" type="slidenum">
              <a:rPr lang="en-US" altLang="zh-CN" smtClean="0"/>
              <a:pPr/>
              <a:t>36</a:t>
            </a:fld>
            <a:endParaRPr lang="en-US" altLang="zh-CN"/>
          </a:p>
        </p:txBody>
      </p:sp>
      <p:pic>
        <p:nvPicPr>
          <p:cNvPr id="6" name="object 8">
            <a:extLst>
              <a:ext uri="{FF2B5EF4-FFF2-40B4-BE49-F238E27FC236}">
                <a16:creationId xmlns:a16="http://schemas.microsoft.com/office/drawing/2014/main" id="{5FBE0FEF-6473-4615-A700-2D1BEEFE7FC6}"/>
              </a:ext>
            </a:extLst>
          </p:cNvPr>
          <p:cNvPicPr/>
          <p:nvPr/>
        </p:nvPicPr>
        <p:blipFill>
          <a:blip r:embed="rId3" cstate="print"/>
          <a:stretch>
            <a:fillRect/>
          </a:stretch>
        </p:blipFill>
        <p:spPr>
          <a:xfrm>
            <a:off x="201929" y="250930"/>
            <a:ext cx="313944" cy="656844"/>
          </a:xfrm>
          <a:prstGeom prst="rect">
            <a:avLst/>
          </a:prstGeom>
        </p:spPr>
      </p:pic>
      <p:sp>
        <p:nvSpPr>
          <p:cNvPr id="7" name="object 9">
            <a:extLst>
              <a:ext uri="{FF2B5EF4-FFF2-40B4-BE49-F238E27FC236}">
                <a16:creationId xmlns:a16="http://schemas.microsoft.com/office/drawing/2014/main" id="{3D930907-6E36-42FA-B738-1B5B46537D8B}"/>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2" name="矩形 11">
            <a:extLst>
              <a:ext uri="{FF2B5EF4-FFF2-40B4-BE49-F238E27FC236}">
                <a16:creationId xmlns:a16="http://schemas.microsoft.com/office/drawing/2014/main" id="{6335461D-6F20-4D3A-84E2-F1A72A615E50}"/>
              </a:ext>
            </a:extLst>
          </p:cNvPr>
          <p:cNvSpPr/>
          <p:nvPr/>
        </p:nvSpPr>
        <p:spPr>
          <a:xfrm>
            <a:off x="515873" y="1095968"/>
            <a:ext cx="6096000" cy="461665"/>
          </a:xfrm>
          <a:prstGeom prst="rect">
            <a:avLst/>
          </a:prstGeom>
        </p:spPr>
        <p:txBody>
          <a:bodyPr>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性质</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任意循环群都是阿贝尔群</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B11FE75E-6FA8-4FD9-8CD5-00311AEC1B7A}"/>
              </a:ext>
            </a:extLst>
          </p:cNvPr>
          <p:cNvGraphicFramePr>
            <a:graphicFrameLocks noChangeAspect="1"/>
          </p:cNvGraphicFramePr>
          <p:nvPr>
            <p:extLst>
              <p:ext uri="{D42A27DB-BD31-4B8C-83A1-F6EECF244321}">
                <p14:modId xmlns:p14="http://schemas.microsoft.com/office/powerpoint/2010/main" val="3155111494"/>
              </p:ext>
            </p:extLst>
          </p:nvPr>
        </p:nvGraphicFramePr>
        <p:xfrm>
          <a:off x="602370" y="1705753"/>
          <a:ext cx="7204030" cy="1134493"/>
        </p:xfrm>
        <a:graphic>
          <a:graphicData uri="http://schemas.openxmlformats.org/presentationml/2006/ole">
            <mc:AlternateContent xmlns:mc="http://schemas.openxmlformats.org/markup-compatibility/2006">
              <mc:Choice xmlns:v="urn:schemas-microsoft-com:vml" Requires="v">
                <p:oleObj spid="_x0000_s221206" name="Equation" r:id="rId4" imgW="3225600" imgH="507960" progId="Equation.DSMT4">
                  <p:embed/>
                </p:oleObj>
              </mc:Choice>
              <mc:Fallback>
                <p:oleObj name="Equation" r:id="rId4" imgW="3225600" imgH="507960" progId="Equation.DSMT4">
                  <p:embed/>
                  <p:pic>
                    <p:nvPicPr>
                      <p:cNvPr id="4" name="对象 3">
                        <a:extLst>
                          <a:ext uri="{FF2B5EF4-FFF2-40B4-BE49-F238E27FC236}">
                            <a16:creationId xmlns:a16="http://schemas.microsoft.com/office/drawing/2014/main" id="{2DE7B946-D7F8-4661-B619-CFBC17B65BA9}"/>
                          </a:ext>
                        </a:extLst>
                      </p:cNvPr>
                      <p:cNvPicPr/>
                      <p:nvPr/>
                    </p:nvPicPr>
                    <p:blipFill>
                      <a:blip r:embed="rId5"/>
                      <a:stretch>
                        <a:fillRect/>
                      </a:stretch>
                    </p:blipFill>
                    <p:spPr>
                      <a:xfrm>
                        <a:off x="602370" y="1705753"/>
                        <a:ext cx="7204030" cy="113449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2C599881-C87C-4B46-829F-4D7D6D1768AB}"/>
                  </a:ext>
                </a:extLst>
              </p:cNvPr>
              <p:cNvSpPr/>
              <p:nvPr/>
            </p:nvSpPr>
            <p:spPr>
              <a:xfrm>
                <a:off x="515873" y="2840246"/>
                <a:ext cx="9649827" cy="3475567"/>
              </a:xfrm>
              <a:prstGeom prst="rect">
                <a:avLst/>
              </a:prstGeom>
            </p:spPr>
            <p:txBody>
              <a:bodyPr wrap="square">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性质</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循环群的子群是循环群</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证明：设</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&lt;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𝑔</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&gt;</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的子群</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𝑒</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或</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&lt;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𝑔</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&gt;</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时，</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是循环群</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下面只考虑</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是非平凡子群时的情况</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𝑑</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是满足</a:t>
                </a:r>
                <a14:m>
                  <m:oMath xmlns:m="http://schemas.openxmlformats.org/officeDocument/2006/math">
                    <m:sSup>
                      <m:s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𝑔</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𝑑</m:t>
                        </m:r>
                      </m:sup>
                    </m:sSup>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的最小正整数</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令</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所以</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p>
                      <m:s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𝑔</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𝑑</m:t>
                        </m:r>
                      </m:sup>
                    </m:sSup>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的生成元</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𝐻</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是循环群</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4" name="矩形 13">
                <a:extLst>
                  <a:ext uri="{FF2B5EF4-FFF2-40B4-BE49-F238E27FC236}">
                    <a16:creationId xmlns:a16="http://schemas.microsoft.com/office/drawing/2014/main" id="{2C599881-C87C-4B46-829F-4D7D6D1768AB}"/>
                  </a:ext>
                </a:extLst>
              </p:cNvPr>
              <p:cNvSpPr>
                <a:spLocks noRot="1" noChangeAspect="1" noMove="1" noResize="1" noEditPoints="1" noAdjustHandles="1" noChangeArrowheads="1" noChangeShapeType="1" noTextEdit="1"/>
              </p:cNvSpPr>
              <p:nvPr/>
            </p:nvSpPr>
            <p:spPr>
              <a:xfrm>
                <a:off x="515873" y="2840246"/>
                <a:ext cx="9649827" cy="3475567"/>
              </a:xfrm>
              <a:prstGeom prst="rect">
                <a:avLst/>
              </a:prstGeom>
              <a:blipFill>
                <a:blip r:embed="rId6"/>
                <a:stretch>
                  <a:fillRect l="-1011" t="-1404" b="-3158"/>
                </a:stretch>
              </a:blipFill>
            </p:spPr>
            <p:txBody>
              <a:bodyPr/>
              <a:lstStyle/>
              <a:p>
                <a:r>
                  <a:rPr lang="zh-CN" altLang="en-US">
                    <a:noFill/>
                  </a:rPr>
                  <a:t> </a:t>
                </a:r>
              </a:p>
            </p:txBody>
          </p:sp>
        </mc:Fallback>
      </mc:AlternateContent>
      <p:graphicFrame>
        <p:nvGraphicFramePr>
          <p:cNvPr id="15" name="对象 14">
            <a:extLst>
              <a:ext uri="{FF2B5EF4-FFF2-40B4-BE49-F238E27FC236}">
                <a16:creationId xmlns:a16="http://schemas.microsoft.com/office/drawing/2014/main" id="{70FCB25D-DD40-4DF7-B164-5595B2272A14}"/>
              </a:ext>
            </a:extLst>
          </p:cNvPr>
          <p:cNvGraphicFramePr>
            <a:graphicFrameLocks noChangeAspect="1"/>
          </p:cNvGraphicFramePr>
          <p:nvPr>
            <p:extLst>
              <p:ext uri="{D42A27DB-BD31-4B8C-83A1-F6EECF244321}">
                <p14:modId xmlns:p14="http://schemas.microsoft.com/office/powerpoint/2010/main" val="3431235907"/>
              </p:ext>
            </p:extLst>
          </p:nvPr>
        </p:nvGraphicFramePr>
        <p:xfrm>
          <a:off x="1975942" y="5208889"/>
          <a:ext cx="5319512" cy="512039"/>
        </p:xfrm>
        <a:graphic>
          <a:graphicData uri="http://schemas.openxmlformats.org/presentationml/2006/ole">
            <mc:AlternateContent xmlns:mc="http://schemas.openxmlformats.org/markup-compatibility/2006">
              <mc:Choice xmlns:v="urn:schemas-microsoft-com:vml" Requires="v">
                <p:oleObj spid="_x0000_s221207" name="Equation" r:id="rId7" imgW="2374560" imgH="228600" progId="Equation.DSMT4">
                  <p:embed/>
                </p:oleObj>
              </mc:Choice>
              <mc:Fallback>
                <p:oleObj name="Equation" r:id="rId7" imgW="2374560" imgH="228600" progId="Equation.DSMT4">
                  <p:embed/>
                  <p:pic>
                    <p:nvPicPr>
                      <p:cNvPr id="6" name="对象 5">
                        <a:extLst>
                          <a:ext uri="{FF2B5EF4-FFF2-40B4-BE49-F238E27FC236}">
                            <a16:creationId xmlns:a16="http://schemas.microsoft.com/office/drawing/2014/main" id="{6D0AB324-227E-42DE-9B70-39959DCE5FE6}"/>
                          </a:ext>
                        </a:extLst>
                      </p:cNvPr>
                      <p:cNvPicPr/>
                      <p:nvPr/>
                    </p:nvPicPr>
                    <p:blipFill>
                      <a:blip r:embed="rId8"/>
                      <a:stretch>
                        <a:fillRect/>
                      </a:stretch>
                    </p:blipFill>
                    <p:spPr>
                      <a:xfrm>
                        <a:off x="1975942" y="5208889"/>
                        <a:ext cx="5319512" cy="512039"/>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3CFA399-8CAA-48C3-999B-FCA77F8C5783}"/>
              </a:ext>
            </a:extLst>
          </p:cNvPr>
          <p:cNvGraphicFramePr>
            <a:graphicFrameLocks noChangeAspect="1"/>
          </p:cNvGraphicFramePr>
          <p:nvPr>
            <p:extLst>
              <p:ext uri="{D42A27DB-BD31-4B8C-83A1-F6EECF244321}">
                <p14:modId xmlns:p14="http://schemas.microsoft.com/office/powerpoint/2010/main" val="1264125906"/>
              </p:ext>
            </p:extLst>
          </p:nvPr>
        </p:nvGraphicFramePr>
        <p:xfrm>
          <a:off x="745164" y="5849239"/>
          <a:ext cx="3727684" cy="437991"/>
        </p:xfrm>
        <a:graphic>
          <a:graphicData uri="http://schemas.openxmlformats.org/presentationml/2006/ole">
            <mc:AlternateContent xmlns:mc="http://schemas.openxmlformats.org/markup-compatibility/2006">
              <mc:Choice xmlns:v="urn:schemas-microsoft-com:vml" Requires="v">
                <p:oleObj spid="_x0000_s221208" name="Equation" r:id="rId9" imgW="1942920" imgH="228600" progId="Equation.DSMT4">
                  <p:embed/>
                </p:oleObj>
              </mc:Choice>
              <mc:Fallback>
                <p:oleObj name="Equation" r:id="rId9" imgW="1942920" imgH="228600" progId="Equation.DSMT4">
                  <p:embed/>
                  <p:pic>
                    <p:nvPicPr>
                      <p:cNvPr id="7" name="对象 6">
                        <a:extLst>
                          <a:ext uri="{FF2B5EF4-FFF2-40B4-BE49-F238E27FC236}">
                            <a16:creationId xmlns:a16="http://schemas.microsoft.com/office/drawing/2014/main" id="{E71AE57E-B07C-4328-B3E4-EA668C3695B6}"/>
                          </a:ext>
                        </a:extLst>
                      </p:cNvPr>
                      <p:cNvPicPr/>
                      <p:nvPr/>
                    </p:nvPicPr>
                    <p:blipFill>
                      <a:blip r:embed="rId10"/>
                      <a:stretch>
                        <a:fillRect/>
                      </a:stretch>
                    </p:blipFill>
                    <p:spPr>
                      <a:xfrm>
                        <a:off x="745164" y="5849239"/>
                        <a:ext cx="3727684" cy="437991"/>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E9BEF12A-4271-4856-8E5E-A7F02172BA75}"/>
              </a:ext>
            </a:extLst>
          </p:cNvPr>
          <p:cNvGraphicFramePr>
            <a:graphicFrameLocks noChangeAspect="1"/>
          </p:cNvGraphicFramePr>
          <p:nvPr>
            <p:extLst>
              <p:ext uri="{D42A27DB-BD31-4B8C-83A1-F6EECF244321}">
                <p14:modId xmlns:p14="http://schemas.microsoft.com/office/powerpoint/2010/main" val="3727034086"/>
              </p:ext>
            </p:extLst>
          </p:nvPr>
        </p:nvGraphicFramePr>
        <p:xfrm>
          <a:off x="4964311" y="4626106"/>
          <a:ext cx="1944126" cy="454471"/>
        </p:xfrm>
        <a:graphic>
          <a:graphicData uri="http://schemas.openxmlformats.org/presentationml/2006/ole">
            <mc:AlternateContent xmlns:mc="http://schemas.openxmlformats.org/markup-compatibility/2006">
              <mc:Choice xmlns:v="urn:schemas-microsoft-com:vml" Requires="v">
                <p:oleObj spid="_x0000_s221209" name="Equation" r:id="rId11" imgW="977760" imgH="228600" progId="Equation.DSMT4">
                  <p:embed/>
                </p:oleObj>
              </mc:Choice>
              <mc:Fallback>
                <p:oleObj name="Equation" r:id="rId11" imgW="977760" imgH="228600" progId="Equation.DSMT4">
                  <p:embed/>
                  <p:pic>
                    <p:nvPicPr>
                      <p:cNvPr id="8" name="对象 7">
                        <a:extLst>
                          <a:ext uri="{FF2B5EF4-FFF2-40B4-BE49-F238E27FC236}">
                            <a16:creationId xmlns:a16="http://schemas.microsoft.com/office/drawing/2014/main" id="{E0C2B5B4-8FB7-4366-86F1-E56015350683}"/>
                          </a:ext>
                        </a:extLst>
                      </p:cNvPr>
                      <p:cNvPicPr/>
                      <p:nvPr/>
                    </p:nvPicPr>
                    <p:blipFill>
                      <a:blip r:embed="rId12"/>
                      <a:stretch>
                        <a:fillRect/>
                      </a:stretch>
                    </p:blipFill>
                    <p:spPr>
                      <a:xfrm>
                        <a:off x="4964311" y="4626106"/>
                        <a:ext cx="1944126" cy="454471"/>
                      </a:xfrm>
                      <a:prstGeom prst="rect">
                        <a:avLst/>
                      </a:prstGeom>
                    </p:spPr>
                  </p:pic>
                </p:oleObj>
              </mc:Fallback>
            </mc:AlternateContent>
          </a:graphicData>
        </a:graphic>
      </p:graphicFrame>
    </p:spTree>
    <p:extLst>
      <p:ext uri="{BB962C8B-B14F-4D97-AF65-F5344CB8AC3E}">
        <p14:creationId xmlns:p14="http://schemas.microsoft.com/office/powerpoint/2010/main" val="413729488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998CB-F8C1-4A0D-A328-EB943174F3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32510E-6688-4585-B2BC-52ED385D73FC}"/>
              </a:ext>
            </a:extLst>
          </p:cNvPr>
          <p:cNvSpPr>
            <a:spLocks noGrp="1"/>
          </p:cNvSpPr>
          <p:nvPr>
            <p:ph idx="1"/>
          </p:nvPr>
        </p:nvSpPr>
        <p:spPr>
          <a:xfrm>
            <a:off x="406400" y="983913"/>
            <a:ext cx="11176000" cy="563562"/>
          </a:xfrm>
        </p:spPr>
        <p:txBody>
          <a:bodyPr/>
          <a:lstStyle/>
          <a:p>
            <a:r>
              <a:rPr lang="zh-CN" altLang="en-US" sz="2800" dirty="0">
                <a:latin typeface="宋体" panose="02010600030101010101" pitchFamily="2" charset="-122"/>
                <a:ea typeface="宋体" panose="02010600030101010101" pitchFamily="2" charset="-122"/>
              </a:rPr>
              <a:t>性质</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：素数阶的群是循环群，且任一与单位元不同的元素是生成元</a:t>
            </a:r>
            <a:endParaRPr lang="zh-CN" altLang="en-US" dirty="0"/>
          </a:p>
        </p:txBody>
      </p:sp>
      <p:sp>
        <p:nvSpPr>
          <p:cNvPr id="4" name="日期占位符 3">
            <a:extLst>
              <a:ext uri="{FF2B5EF4-FFF2-40B4-BE49-F238E27FC236}">
                <a16:creationId xmlns:a16="http://schemas.microsoft.com/office/drawing/2014/main" id="{EAA40087-FD65-4F29-9C43-385E677B9C43}"/>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5CF71C4A-7D8C-49A0-98E7-EE8C0760A86E}"/>
              </a:ext>
            </a:extLst>
          </p:cNvPr>
          <p:cNvSpPr>
            <a:spLocks noGrp="1"/>
          </p:cNvSpPr>
          <p:nvPr>
            <p:ph type="sldNum" sz="quarter" idx="11"/>
          </p:nvPr>
        </p:nvSpPr>
        <p:spPr/>
        <p:txBody>
          <a:bodyPr/>
          <a:lstStyle/>
          <a:p>
            <a:fld id="{6D29F655-9AA2-4BC9-AAF1-1C184E14E187}" type="slidenum">
              <a:rPr lang="en-US" altLang="zh-CN" smtClean="0"/>
              <a:pPr/>
              <a:t>37</a:t>
            </a:fld>
            <a:endParaRPr lang="en-US" altLang="zh-CN"/>
          </a:p>
        </p:txBody>
      </p:sp>
      <p:sp>
        <p:nvSpPr>
          <p:cNvPr id="7" name="文本框 6">
            <a:extLst>
              <a:ext uri="{FF2B5EF4-FFF2-40B4-BE49-F238E27FC236}">
                <a16:creationId xmlns:a16="http://schemas.microsoft.com/office/drawing/2014/main" id="{EB89356F-56AB-4A55-9DC6-9100F34A7738}"/>
              </a:ext>
            </a:extLst>
          </p:cNvPr>
          <p:cNvSpPr txBox="1"/>
          <p:nvPr/>
        </p:nvSpPr>
        <p:spPr>
          <a:xfrm>
            <a:off x="719482" y="1676626"/>
            <a:ext cx="10753035" cy="1200329"/>
          </a:xfrm>
          <a:prstGeom prst="rect">
            <a:avLst/>
          </a:prstGeom>
          <a:noFill/>
        </p:spPr>
        <p:txBody>
          <a:bodyPr wrap="square">
            <a:spAutoFit/>
          </a:bodyPr>
          <a:lstStyle/>
          <a:p>
            <a:r>
              <a:rPr lang="zh-CN" altLang="en-US" sz="2400" dirty="0">
                <a:solidFill>
                  <a:prstClr val="black"/>
                </a:solidFill>
                <a:latin typeface="仿宋" panose="02010609060101010101" pitchFamily="49" charset="-122"/>
                <a:ea typeface="仿宋" panose="02010609060101010101" pitchFamily="49" charset="-122"/>
                <a:cs typeface="Times New Roman" panose="02020603050405020304" pitchFamily="18" charset="0"/>
              </a:rPr>
              <a:t>设    是群，且    （</a:t>
            </a:r>
            <a:r>
              <a:rPr lang="en-US" altLang="zh-CN" sz="2400" i="1" dirty="0">
                <a:solidFill>
                  <a:prstClr val="black"/>
                </a:solidFill>
                <a:latin typeface="仿宋" panose="02010609060101010101" pitchFamily="49" charset="-122"/>
                <a:ea typeface="仿宋" panose="02010609060101010101" pitchFamily="49" charset="-122"/>
                <a:cs typeface="Times New Roman" panose="02020603050405020304" pitchFamily="18" charset="0"/>
              </a:rPr>
              <a:t>p</a:t>
            </a:r>
            <a:r>
              <a:rPr lang="zh-CN" altLang="en-US" sz="2400" dirty="0">
                <a:solidFill>
                  <a:prstClr val="black"/>
                </a:solidFill>
                <a:latin typeface="仿宋" panose="02010609060101010101" pitchFamily="49" charset="-122"/>
                <a:ea typeface="仿宋" panose="02010609060101010101" pitchFamily="49" charset="-122"/>
                <a:cs typeface="Times New Roman" panose="02020603050405020304" pitchFamily="18" charset="0"/>
              </a:rPr>
              <a:t>为素数）。任取     ，     ，构造              ，易知  是  的子群。设     ，则     。由Lagarange定理，   ，所以     ，     。所以   是循环群， 是生成元</a:t>
            </a:r>
          </a:p>
        </p:txBody>
      </p:sp>
      <p:graphicFrame>
        <p:nvGraphicFramePr>
          <p:cNvPr id="22" name="对象 -2147482082">
            <a:extLst>
              <a:ext uri="{FF2B5EF4-FFF2-40B4-BE49-F238E27FC236}">
                <a16:creationId xmlns:a16="http://schemas.microsoft.com/office/drawing/2014/main" id="{05CB3982-9F5D-4E33-883D-EC74614A4C3A}"/>
              </a:ext>
            </a:extLst>
          </p:cNvPr>
          <p:cNvGraphicFramePr>
            <a:graphicFrameLocks noChangeAspect="1"/>
          </p:cNvGraphicFramePr>
          <p:nvPr>
            <p:extLst>
              <p:ext uri="{D42A27DB-BD31-4B8C-83A1-F6EECF244321}">
                <p14:modId xmlns:p14="http://schemas.microsoft.com/office/powerpoint/2010/main" val="97903157"/>
              </p:ext>
            </p:extLst>
          </p:nvPr>
        </p:nvGraphicFramePr>
        <p:xfrm>
          <a:off x="1193386" y="1742323"/>
          <a:ext cx="544512" cy="360362"/>
        </p:xfrm>
        <a:graphic>
          <a:graphicData uri="http://schemas.openxmlformats.org/presentationml/2006/ole">
            <mc:AlternateContent xmlns:mc="http://schemas.openxmlformats.org/markup-compatibility/2006">
              <mc:Choice xmlns:v="urn:schemas-microsoft-com:vml" Requires="v">
                <p:oleObj spid="_x0000_s223288" r:id="rId3" imgW="380835" imgH="253890" progId="Equation.DSMT4">
                  <p:embed/>
                </p:oleObj>
              </mc:Choice>
              <mc:Fallback>
                <p:oleObj r:id="rId3" imgW="380835" imgH="253890" progId="Equation.DSMT4">
                  <p:embed/>
                  <p:pic>
                    <p:nvPicPr>
                      <p:cNvPr id="51237" name="对象 -2147482082">
                        <a:extLst>
                          <a:ext uri="{FF2B5EF4-FFF2-40B4-BE49-F238E27FC236}">
                            <a16:creationId xmlns:a16="http://schemas.microsoft.com/office/drawing/2014/main" id="{6669E9F4-7901-4C8C-82B8-6D2470EA6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86" y="1742323"/>
                        <a:ext cx="5445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48">
            <a:extLst>
              <a:ext uri="{FF2B5EF4-FFF2-40B4-BE49-F238E27FC236}">
                <a16:creationId xmlns:a16="http://schemas.microsoft.com/office/drawing/2014/main" id="{FE777A70-2B56-4FC5-8235-9F6725BCA246}"/>
              </a:ext>
            </a:extLst>
          </p:cNvPr>
          <p:cNvGraphicFramePr>
            <a:graphicFrameLocks noChangeAspect="1"/>
          </p:cNvGraphicFramePr>
          <p:nvPr>
            <p:extLst>
              <p:ext uri="{D42A27DB-BD31-4B8C-83A1-F6EECF244321}">
                <p14:modId xmlns:p14="http://schemas.microsoft.com/office/powerpoint/2010/main" val="1653905118"/>
              </p:ext>
            </p:extLst>
          </p:nvPr>
        </p:nvGraphicFramePr>
        <p:xfrm>
          <a:off x="2895600" y="1706604"/>
          <a:ext cx="758825" cy="431800"/>
        </p:xfrm>
        <a:graphic>
          <a:graphicData uri="http://schemas.openxmlformats.org/presentationml/2006/ole">
            <mc:AlternateContent xmlns:mc="http://schemas.openxmlformats.org/markup-compatibility/2006">
              <mc:Choice xmlns:v="urn:schemas-microsoft-com:vml" Requires="v">
                <p:oleObj spid="_x0000_s223289" r:id="rId5" imgW="457002" imgH="253890" progId="Equation.DSMT4">
                  <p:embed/>
                </p:oleObj>
              </mc:Choice>
              <mc:Fallback>
                <p:oleObj r:id="rId5" imgW="457002" imgH="253890" progId="Equation.DSMT4">
                  <p:embed/>
                  <p:pic>
                    <p:nvPicPr>
                      <p:cNvPr id="51238" name="对象 48">
                        <a:extLst>
                          <a:ext uri="{FF2B5EF4-FFF2-40B4-BE49-F238E27FC236}">
                            <a16:creationId xmlns:a16="http://schemas.microsoft.com/office/drawing/2014/main" id="{C1A24641-F7E0-4AE1-AA19-8314FF4FE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706604"/>
                        <a:ext cx="758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079">
            <a:extLst>
              <a:ext uri="{FF2B5EF4-FFF2-40B4-BE49-F238E27FC236}">
                <a16:creationId xmlns:a16="http://schemas.microsoft.com/office/drawing/2014/main" id="{DC3DC9C8-860A-4601-B4B1-0D3B9E238D61}"/>
              </a:ext>
            </a:extLst>
          </p:cNvPr>
          <p:cNvGraphicFramePr>
            <a:graphicFrameLocks noChangeAspect="1"/>
          </p:cNvGraphicFramePr>
          <p:nvPr>
            <p:extLst>
              <p:ext uri="{D42A27DB-BD31-4B8C-83A1-F6EECF244321}">
                <p14:modId xmlns:p14="http://schemas.microsoft.com/office/powerpoint/2010/main" val="2264688915"/>
              </p:ext>
            </p:extLst>
          </p:nvPr>
        </p:nvGraphicFramePr>
        <p:xfrm>
          <a:off x="6095999" y="1759864"/>
          <a:ext cx="671512" cy="317500"/>
        </p:xfrm>
        <a:graphic>
          <a:graphicData uri="http://schemas.openxmlformats.org/presentationml/2006/ole">
            <mc:AlternateContent xmlns:mc="http://schemas.openxmlformats.org/markup-compatibility/2006">
              <mc:Choice xmlns:v="urn:schemas-microsoft-com:vml" Requires="v">
                <p:oleObj spid="_x0000_s223290" r:id="rId7" imgW="380670" imgH="177646" progId="Equation.DSMT4">
                  <p:embed/>
                </p:oleObj>
              </mc:Choice>
              <mc:Fallback>
                <p:oleObj r:id="rId7" imgW="380670" imgH="177646" progId="Equation.DSMT4">
                  <p:embed/>
                  <p:pic>
                    <p:nvPicPr>
                      <p:cNvPr id="51240" name="对象 -2147482079">
                        <a:extLst>
                          <a:ext uri="{FF2B5EF4-FFF2-40B4-BE49-F238E27FC236}">
                            <a16:creationId xmlns:a16="http://schemas.microsoft.com/office/drawing/2014/main" id="{CB7A83FA-1FC1-495F-9DA5-B14AC02DE5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999" y="1759864"/>
                        <a:ext cx="6715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814">
            <a:extLst>
              <a:ext uri="{FF2B5EF4-FFF2-40B4-BE49-F238E27FC236}">
                <a16:creationId xmlns:a16="http://schemas.microsoft.com/office/drawing/2014/main" id="{1B3240B9-F86D-4148-822E-D22F6AD04854}"/>
              </a:ext>
            </a:extLst>
          </p:cNvPr>
          <p:cNvGraphicFramePr>
            <a:graphicFrameLocks noChangeAspect="1"/>
          </p:cNvGraphicFramePr>
          <p:nvPr>
            <p:extLst>
              <p:ext uri="{D42A27DB-BD31-4B8C-83A1-F6EECF244321}">
                <p14:modId xmlns:p14="http://schemas.microsoft.com/office/powerpoint/2010/main" val="2597692282"/>
              </p:ext>
            </p:extLst>
          </p:nvPr>
        </p:nvGraphicFramePr>
        <p:xfrm>
          <a:off x="7101509" y="1785185"/>
          <a:ext cx="798512" cy="317500"/>
        </p:xfrm>
        <a:graphic>
          <a:graphicData uri="http://schemas.openxmlformats.org/presentationml/2006/ole">
            <mc:AlternateContent xmlns:mc="http://schemas.openxmlformats.org/markup-compatibility/2006">
              <mc:Choice xmlns:v="urn:schemas-microsoft-com:vml" Requires="v">
                <p:oleObj spid="_x0000_s223291" r:id="rId9" imgW="358140" imgH="153489" progId="Equation.DSMT4">
                  <p:embed/>
                </p:oleObj>
              </mc:Choice>
              <mc:Fallback>
                <p:oleObj r:id="rId9" imgW="358140" imgH="153489" progId="Equation.DSMT4">
                  <p:embed/>
                  <p:pic>
                    <p:nvPicPr>
                      <p:cNvPr id="51241" name="对象 814">
                        <a:extLst>
                          <a:ext uri="{FF2B5EF4-FFF2-40B4-BE49-F238E27FC236}">
                            <a16:creationId xmlns:a16="http://schemas.microsoft.com/office/drawing/2014/main" id="{43A2D97A-5251-4CD2-92EC-9643A2C5EC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1509" y="1785185"/>
                        <a:ext cx="7985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077">
            <a:extLst>
              <a:ext uri="{FF2B5EF4-FFF2-40B4-BE49-F238E27FC236}">
                <a16:creationId xmlns:a16="http://schemas.microsoft.com/office/drawing/2014/main" id="{13A4B0A7-D459-4116-AB3F-5965E1E2ACB1}"/>
              </a:ext>
            </a:extLst>
          </p:cNvPr>
          <p:cNvGraphicFramePr>
            <a:graphicFrameLocks noChangeAspect="1"/>
          </p:cNvGraphicFramePr>
          <p:nvPr>
            <p:extLst>
              <p:ext uri="{D42A27DB-BD31-4B8C-83A1-F6EECF244321}">
                <p14:modId xmlns:p14="http://schemas.microsoft.com/office/powerpoint/2010/main" val="3232111658"/>
              </p:ext>
            </p:extLst>
          </p:nvPr>
        </p:nvGraphicFramePr>
        <p:xfrm>
          <a:off x="9067800" y="1727241"/>
          <a:ext cx="1624012" cy="433387"/>
        </p:xfrm>
        <a:graphic>
          <a:graphicData uri="http://schemas.openxmlformats.org/presentationml/2006/ole">
            <mc:AlternateContent xmlns:mc="http://schemas.openxmlformats.org/markup-compatibility/2006">
              <mc:Choice xmlns:v="urn:schemas-microsoft-com:vml" Requires="v">
                <p:oleObj spid="_x0000_s223292" r:id="rId11" imgW="1040948" imgH="279279" progId="Equation.DSMT4">
                  <p:embed/>
                </p:oleObj>
              </mc:Choice>
              <mc:Fallback>
                <p:oleObj r:id="rId11" imgW="1040948" imgH="279279" progId="Equation.DSMT4">
                  <p:embed/>
                  <p:pic>
                    <p:nvPicPr>
                      <p:cNvPr id="51242" name="对象 -2147482077">
                        <a:extLst>
                          <a:ext uri="{FF2B5EF4-FFF2-40B4-BE49-F238E27FC236}">
                            <a16:creationId xmlns:a16="http://schemas.microsoft.com/office/drawing/2014/main" id="{78849642-66C2-400E-A979-EF50DD993D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7800" y="1727241"/>
                        <a:ext cx="16240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074">
            <a:extLst>
              <a:ext uri="{FF2B5EF4-FFF2-40B4-BE49-F238E27FC236}">
                <a16:creationId xmlns:a16="http://schemas.microsoft.com/office/drawing/2014/main" id="{AC009DDC-1658-4825-9F39-D5919C57887E}"/>
              </a:ext>
            </a:extLst>
          </p:cNvPr>
          <p:cNvGraphicFramePr>
            <a:graphicFrameLocks noChangeAspect="1"/>
          </p:cNvGraphicFramePr>
          <p:nvPr>
            <p:extLst>
              <p:ext uri="{D42A27DB-BD31-4B8C-83A1-F6EECF244321}">
                <p14:modId xmlns:p14="http://schemas.microsoft.com/office/powerpoint/2010/main" val="4139614771"/>
              </p:ext>
            </p:extLst>
          </p:nvPr>
        </p:nvGraphicFramePr>
        <p:xfrm>
          <a:off x="3766791" y="2121503"/>
          <a:ext cx="758825" cy="431800"/>
        </p:xfrm>
        <a:graphic>
          <a:graphicData uri="http://schemas.openxmlformats.org/presentationml/2006/ole">
            <mc:AlternateContent xmlns:mc="http://schemas.openxmlformats.org/markup-compatibility/2006">
              <mc:Choice xmlns:v="urn:schemas-microsoft-com:vml" Requires="v">
                <p:oleObj spid="_x0000_s223293" r:id="rId13" imgW="457002" imgH="253890" progId="Equation.DSMT4">
                  <p:embed/>
                </p:oleObj>
              </mc:Choice>
              <mc:Fallback>
                <p:oleObj r:id="rId13" imgW="457002" imgH="253890" progId="Equation.DSMT4">
                  <p:embed/>
                  <p:pic>
                    <p:nvPicPr>
                      <p:cNvPr id="51245" name="对象 -2147482074">
                        <a:extLst>
                          <a:ext uri="{FF2B5EF4-FFF2-40B4-BE49-F238E27FC236}">
                            <a16:creationId xmlns:a16="http://schemas.microsoft.com/office/drawing/2014/main" id="{7B5DFD4A-8DB4-4E46-8C77-8D1A70AA8F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6791" y="2121503"/>
                        <a:ext cx="758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819">
            <a:extLst>
              <a:ext uri="{FF2B5EF4-FFF2-40B4-BE49-F238E27FC236}">
                <a16:creationId xmlns:a16="http://schemas.microsoft.com/office/drawing/2014/main" id="{FA30605F-69AC-48B9-B65F-D62417EB47E1}"/>
              </a:ext>
            </a:extLst>
          </p:cNvPr>
          <p:cNvGraphicFramePr>
            <a:graphicFrameLocks noChangeAspect="1"/>
          </p:cNvGraphicFramePr>
          <p:nvPr>
            <p:extLst>
              <p:ext uri="{D42A27DB-BD31-4B8C-83A1-F6EECF244321}">
                <p14:modId xmlns:p14="http://schemas.microsoft.com/office/powerpoint/2010/main" val="1270925204"/>
              </p:ext>
            </p:extLst>
          </p:nvPr>
        </p:nvGraphicFramePr>
        <p:xfrm>
          <a:off x="5285857" y="2158255"/>
          <a:ext cx="633412" cy="317500"/>
        </p:xfrm>
        <a:graphic>
          <a:graphicData uri="http://schemas.openxmlformats.org/presentationml/2006/ole">
            <mc:AlternateContent xmlns:mc="http://schemas.openxmlformats.org/markup-compatibility/2006">
              <mc:Choice xmlns:v="urn:schemas-microsoft-com:vml" Requires="v">
                <p:oleObj spid="_x0000_s223294" r:id="rId15" imgW="332740" imgH="178889" progId="Equation.DSMT4">
                  <p:embed/>
                </p:oleObj>
              </mc:Choice>
              <mc:Fallback>
                <p:oleObj r:id="rId15" imgW="332740" imgH="178889" progId="Equation.DSMT4">
                  <p:embed/>
                  <p:pic>
                    <p:nvPicPr>
                      <p:cNvPr id="51246" name="对象 819">
                        <a:extLst>
                          <a:ext uri="{FF2B5EF4-FFF2-40B4-BE49-F238E27FC236}">
                            <a16:creationId xmlns:a16="http://schemas.microsoft.com/office/drawing/2014/main" id="{404EEFE0-CDB3-49BC-AA04-627691D0F6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5857" y="2158255"/>
                        <a:ext cx="6334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072">
            <a:extLst>
              <a:ext uri="{FF2B5EF4-FFF2-40B4-BE49-F238E27FC236}">
                <a16:creationId xmlns:a16="http://schemas.microsoft.com/office/drawing/2014/main" id="{9BEEAA2C-6424-485B-9083-EC9BB58B48A1}"/>
              </a:ext>
            </a:extLst>
          </p:cNvPr>
          <p:cNvGraphicFramePr>
            <a:graphicFrameLocks noChangeAspect="1"/>
          </p:cNvGraphicFramePr>
          <p:nvPr>
            <p:extLst>
              <p:ext uri="{D42A27DB-BD31-4B8C-83A1-F6EECF244321}">
                <p14:modId xmlns:p14="http://schemas.microsoft.com/office/powerpoint/2010/main" val="2710247778"/>
              </p:ext>
            </p:extLst>
          </p:nvPr>
        </p:nvGraphicFramePr>
        <p:xfrm>
          <a:off x="8739187" y="2138404"/>
          <a:ext cx="557213" cy="358775"/>
        </p:xfrm>
        <a:graphic>
          <a:graphicData uri="http://schemas.openxmlformats.org/presentationml/2006/ole">
            <mc:AlternateContent xmlns:mc="http://schemas.openxmlformats.org/markup-compatibility/2006">
              <mc:Choice xmlns:v="urn:schemas-microsoft-com:vml" Requires="v">
                <p:oleObj spid="_x0000_s223295" r:id="rId17" imgW="304536" imgH="203024" progId="Equation.DSMT4">
                  <p:embed/>
                </p:oleObj>
              </mc:Choice>
              <mc:Fallback>
                <p:oleObj r:id="rId17" imgW="304536" imgH="203024" progId="Equation.DSMT4">
                  <p:embed/>
                  <p:pic>
                    <p:nvPicPr>
                      <p:cNvPr id="51247" name="对象 -2147482072">
                        <a:extLst>
                          <a:ext uri="{FF2B5EF4-FFF2-40B4-BE49-F238E27FC236}">
                            <a16:creationId xmlns:a16="http://schemas.microsoft.com/office/drawing/2014/main" id="{0DECE5C1-3B24-4A0C-9E4F-D541D45E28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39187" y="2138404"/>
                        <a:ext cx="5572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071">
            <a:extLst>
              <a:ext uri="{FF2B5EF4-FFF2-40B4-BE49-F238E27FC236}">
                <a16:creationId xmlns:a16="http://schemas.microsoft.com/office/drawing/2014/main" id="{0D0B34D3-A7D1-4397-9E7E-D193D86089E0}"/>
              </a:ext>
            </a:extLst>
          </p:cNvPr>
          <p:cNvGraphicFramePr>
            <a:graphicFrameLocks noChangeAspect="1"/>
          </p:cNvGraphicFramePr>
          <p:nvPr>
            <p:extLst>
              <p:ext uri="{D42A27DB-BD31-4B8C-83A1-F6EECF244321}">
                <p14:modId xmlns:p14="http://schemas.microsoft.com/office/powerpoint/2010/main" val="1561506928"/>
              </p:ext>
            </p:extLst>
          </p:nvPr>
        </p:nvGraphicFramePr>
        <p:xfrm>
          <a:off x="1029252" y="2580145"/>
          <a:ext cx="738187" cy="317500"/>
        </p:xfrm>
        <a:graphic>
          <a:graphicData uri="http://schemas.openxmlformats.org/presentationml/2006/ole">
            <mc:AlternateContent xmlns:mc="http://schemas.openxmlformats.org/markup-compatibility/2006">
              <mc:Choice xmlns:v="urn:schemas-microsoft-com:vml" Requires="v">
                <p:oleObj spid="_x0000_s223296" r:id="rId19" imgW="380835" imgH="165028" progId="Equation.DSMT4">
                  <p:embed/>
                </p:oleObj>
              </mc:Choice>
              <mc:Fallback>
                <p:oleObj r:id="rId19" imgW="380835" imgH="165028" progId="Equation.DSMT4">
                  <p:embed/>
                  <p:pic>
                    <p:nvPicPr>
                      <p:cNvPr id="51248" name="对象 -2147482071">
                        <a:extLst>
                          <a:ext uri="{FF2B5EF4-FFF2-40B4-BE49-F238E27FC236}">
                            <a16:creationId xmlns:a16="http://schemas.microsoft.com/office/drawing/2014/main" id="{445DF0A3-7BEB-4710-8628-34C4FCDA4DB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9252" y="2580145"/>
                        <a:ext cx="7381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070">
            <a:extLst>
              <a:ext uri="{FF2B5EF4-FFF2-40B4-BE49-F238E27FC236}">
                <a16:creationId xmlns:a16="http://schemas.microsoft.com/office/drawing/2014/main" id="{D843A3AC-F0A1-4F16-A3BF-02D4B990074A}"/>
              </a:ext>
            </a:extLst>
          </p:cNvPr>
          <p:cNvGraphicFramePr>
            <a:graphicFrameLocks noChangeAspect="1"/>
          </p:cNvGraphicFramePr>
          <p:nvPr>
            <p:extLst>
              <p:ext uri="{D42A27DB-BD31-4B8C-83A1-F6EECF244321}">
                <p14:modId xmlns:p14="http://schemas.microsoft.com/office/powerpoint/2010/main" val="1625200238"/>
              </p:ext>
            </p:extLst>
          </p:nvPr>
        </p:nvGraphicFramePr>
        <p:xfrm>
          <a:off x="2031602" y="2580145"/>
          <a:ext cx="784225" cy="315913"/>
        </p:xfrm>
        <a:graphic>
          <a:graphicData uri="http://schemas.openxmlformats.org/presentationml/2006/ole">
            <mc:AlternateContent xmlns:mc="http://schemas.openxmlformats.org/markup-compatibility/2006">
              <mc:Choice xmlns:v="urn:schemas-microsoft-com:vml" Requires="v">
                <p:oleObj spid="_x0000_s223297" r:id="rId21" imgW="444114" imgH="177646" progId="Equation.DSMT4">
                  <p:embed/>
                </p:oleObj>
              </mc:Choice>
              <mc:Fallback>
                <p:oleObj r:id="rId21" imgW="444114" imgH="177646" progId="Equation.DSMT4">
                  <p:embed/>
                  <p:pic>
                    <p:nvPicPr>
                      <p:cNvPr id="51249" name="对象 -2147482070">
                        <a:extLst>
                          <a:ext uri="{FF2B5EF4-FFF2-40B4-BE49-F238E27FC236}">
                            <a16:creationId xmlns:a16="http://schemas.microsoft.com/office/drawing/2014/main" id="{DBFA6A86-E73E-4040-97F8-5FA0B0AE63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31602" y="2580145"/>
                        <a:ext cx="7842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076">
            <a:extLst>
              <a:ext uri="{FF2B5EF4-FFF2-40B4-BE49-F238E27FC236}">
                <a16:creationId xmlns:a16="http://schemas.microsoft.com/office/drawing/2014/main" id="{CC6B2FB8-C711-4FEF-8B26-AAF415C4FB27}"/>
              </a:ext>
            </a:extLst>
          </p:cNvPr>
          <p:cNvGraphicFramePr>
            <a:graphicFrameLocks noChangeAspect="1"/>
          </p:cNvGraphicFramePr>
          <p:nvPr>
            <p:extLst>
              <p:ext uri="{D42A27DB-BD31-4B8C-83A1-F6EECF244321}">
                <p14:modId xmlns:p14="http://schemas.microsoft.com/office/powerpoint/2010/main" val="3744598470"/>
              </p:ext>
            </p:extLst>
          </p:nvPr>
        </p:nvGraphicFramePr>
        <p:xfrm>
          <a:off x="1397792" y="2125679"/>
          <a:ext cx="347663" cy="315913"/>
        </p:xfrm>
        <a:graphic>
          <a:graphicData uri="http://schemas.openxmlformats.org/presentationml/2006/ole">
            <mc:AlternateContent xmlns:mc="http://schemas.openxmlformats.org/markup-compatibility/2006">
              <mc:Choice xmlns:v="urn:schemas-microsoft-com:vml" Requires="v">
                <p:oleObj spid="_x0000_s223298" r:id="rId23" imgW="177492" imgH="164814" progId="Equation.DSMT4">
                  <p:embed/>
                </p:oleObj>
              </mc:Choice>
              <mc:Fallback>
                <p:oleObj r:id="rId23" imgW="177492" imgH="164814" progId="Equation.DSMT4">
                  <p:embed/>
                  <p:pic>
                    <p:nvPicPr>
                      <p:cNvPr id="51243" name="对象 -2147482076">
                        <a:extLst>
                          <a:ext uri="{FF2B5EF4-FFF2-40B4-BE49-F238E27FC236}">
                            <a16:creationId xmlns:a16="http://schemas.microsoft.com/office/drawing/2014/main" id="{AA210F77-2796-4C17-9B1F-501CC583A65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97792" y="2125679"/>
                        <a:ext cx="3476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075">
            <a:extLst>
              <a:ext uri="{FF2B5EF4-FFF2-40B4-BE49-F238E27FC236}">
                <a16:creationId xmlns:a16="http://schemas.microsoft.com/office/drawing/2014/main" id="{4309EE6A-D089-4C07-BAD2-504370F9B50F}"/>
              </a:ext>
            </a:extLst>
          </p:cNvPr>
          <p:cNvGraphicFramePr>
            <a:graphicFrameLocks noChangeAspect="1"/>
          </p:cNvGraphicFramePr>
          <p:nvPr>
            <p:extLst>
              <p:ext uri="{D42A27DB-BD31-4B8C-83A1-F6EECF244321}">
                <p14:modId xmlns:p14="http://schemas.microsoft.com/office/powerpoint/2010/main" val="1705170179"/>
              </p:ext>
            </p:extLst>
          </p:nvPr>
        </p:nvGraphicFramePr>
        <p:xfrm>
          <a:off x="2031602" y="2148007"/>
          <a:ext cx="288925" cy="317500"/>
        </p:xfrm>
        <a:graphic>
          <a:graphicData uri="http://schemas.openxmlformats.org/presentationml/2006/ole">
            <mc:AlternateContent xmlns:mc="http://schemas.openxmlformats.org/markup-compatibility/2006">
              <mc:Choice xmlns:v="urn:schemas-microsoft-com:vml" Requires="v">
                <p:oleObj spid="_x0000_s223299" r:id="rId25" imgW="164814" imgH="177492" progId="Equation.DSMT4">
                  <p:embed/>
                </p:oleObj>
              </mc:Choice>
              <mc:Fallback>
                <p:oleObj r:id="rId25" imgW="164814" imgH="177492" progId="Equation.DSMT4">
                  <p:embed/>
                  <p:pic>
                    <p:nvPicPr>
                      <p:cNvPr id="51244" name="对象 -2147482075">
                        <a:extLst>
                          <a:ext uri="{FF2B5EF4-FFF2-40B4-BE49-F238E27FC236}">
                            <a16:creationId xmlns:a16="http://schemas.microsoft.com/office/drawing/2014/main" id="{161F3411-520A-40BA-B0CC-366EF2EC7C2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31602" y="2148007"/>
                        <a:ext cx="288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33">
            <a:extLst>
              <a:ext uri="{FF2B5EF4-FFF2-40B4-BE49-F238E27FC236}">
                <a16:creationId xmlns:a16="http://schemas.microsoft.com/office/drawing/2014/main" id="{CD343F2C-4EAA-4FC9-A6AB-D4D7462143D7}"/>
              </a:ext>
            </a:extLst>
          </p:cNvPr>
          <p:cNvGraphicFramePr>
            <a:graphicFrameLocks noChangeAspect="1"/>
          </p:cNvGraphicFramePr>
          <p:nvPr>
            <p:extLst>
              <p:ext uri="{D42A27DB-BD31-4B8C-83A1-F6EECF244321}">
                <p14:modId xmlns:p14="http://schemas.microsoft.com/office/powerpoint/2010/main" val="1249297103"/>
              </p:ext>
            </p:extLst>
          </p:nvPr>
        </p:nvGraphicFramePr>
        <p:xfrm>
          <a:off x="3893274" y="2529638"/>
          <a:ext cx="290513" cy="317500"/>
        </p:xfrm>
        <a:graphic>
          <a:graphicData uri="http://schemas.openxmlformats.org/presentationml/2006/ole">
            <mc:AlternateContent xmlns:mc="http://schemas.openxmlformats.org/markup-compatibility/2006">
              <mc:Choice xmlns:v="urn:schemas-microsoft-com:vml" Requires="v">
                <p:oleObj spid="_x0000_s223300" name="Equation" r:id="rId27" imgW="289822" imgH="317171" progId="Equation.DSMT4">
                  <p:embed/>
                </p:oleObj>
              </mc:Choice>
              <mc:Fallback>
                <p:oleObj name="Equation" r:id="rId27" imgW="289822" imgH="317171" progId="Equation.DSMT4">
                  <p:embed/>
                  <p:pic>
                    <p:nvPicPr>
                      <p:cNvPr id="0" name=""/>
                      <p:cNvPicPr/>
                      <p:nvPr/>
                    </p:nvPicPr>
                    <p:blipFill>
                      <a:blip r:embed="rId28"/>
                      <a:stretch>
                        <a:fillRect/>
                      </a:stretch>
                    </p:blipFill>
                    <p:spPr>
                      <a:xfrm>
                        <a:off x="3893274" y="2529638"/>
                        <a:ext cx="290513" cy="3175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0C5DCAA5-FDD0-49B0-A757-2EAB24B1EAAC}"/>
              </a:ext>
            </a:extLst>
          </p:cNvPr>
          <p:cNvGraphicFramePr>
            <a:graphicFrameLocks noChangeAspect="1"/>
          </p:cNvGraphicFramePr>
          <p:nvPr>
            <p:extLst>
              <p:ext uri="{D42A27DB-BD31-4B8C-83A1-F6EECF244321}">
                <p14:modId xmlns:p14="http://schemas.microsoft.com/office/powerpoint/2010/main" val="1344234613"/>
              </p:ext>
            </p:extLst>
          </p:nvPr>
        </p:nvGraphicFramePr>
        <p:xfrm>
          <a:off x="5690893" y="2517605"/>
          <a:ext cx="280987" cy="317500"/>
        </p:xfrm>
        <a:graphic>
          <a:graphicData uri="http://schemas.openxmlformats.org/presentationml/2006/ole">
            <mc:AlternateContent xmlns:mc="http://schemas.openxmlformats.org/markup-compatibility/2006">
              <mc:Choice xmlns:v="urn:schemas-microsoft-com:vml" Requires="v">
                <p:oleObj spid="_x0000_s223301" name="Equation" r:id="rId29" imgW="280461" imgH="317171" progId="Equation.DSMT4">
                  <p:embed/>
                </p:oleObj>
              </mc:Choice>
              <mc:Fallback>
                <p:oleObj name="Equation" r:id="rId29" imgW="280461" imgH="317171" progId="Equation.DSMT4">
                  <p:embed/>
                  <p:pic>
                    <p:nvPicPr>
                      <p:cNvPr id="0" name=""/>
                      <p:cNvPicPr/>
                      <p:nvPr/>
                    </p:nvPicPr>
                    <p:blipFill>
                      <a:blip r:embed="rId30"/>
                      <a:stretch>
                        <a:fillRect/>
                      </a:stretch>
                    </p:blipFill>
                    <p:spPr>
                      <a:xfrm>
                        <a:off x="5690893" y="2517605"/>
                        <a:ext cx="280987" cy="3175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6" name="矩形 35">
                <a:extLst>
                  <a:ext uri="{FF2B5EF4-FFF2-40B4-BE49-F238E27FC236}">
                    <a16:creationId xmlns:a16="http://schemas.microsoft.com/office/drawing/2014/main" id="{48F0FF9B-2996-402B-AA1F-938B919282F8}"/>
                  </a:ext>
                </a:extLst>
              </p:cNvPr>
              <p:cNvSpPr/>
              <p:nvPr/>
            </p:nvSpPr>
            <p:spPr>
              <a:xfrm>
                <a:off x="683039" y="3055752"/>
                <a:ext cx="9775959" cy="2262158"/>
              </a:xfrm>
              <a:prstGeom prst="rect">
                <a:avLst/>
              </a:prstGeom>
            </p:spPr>
            <p:txBody>
              <a:bodyPr wrap="square">
                <a:spAutoFit/>
              </a:bodyPr>
              <a:lstStyle/>
              <a:p>
                <a:pPr>
                  <a:spcBef>
                    <a:spcPts val="900"/>
                  </a:spcBef>
                  <a:spcAft>
                    <a:spcPts val="900"/>
                  </a:spcAft>
                </a:pPr>
                <a:r>
                  <a:rPr lang="en-US" altLang="zh-CN" sz="2400" b="1" dirty="0" err="1">
                    <a:latin typeface="仿宋" panose="02010609060101010101" pitchFamily="49" charset="-122"/>
                    <a:ea typeface="仿宋" panose="02010609060101010101" pitchFamily="49" charset="-122"/>
                    <a:cs typeface="Times New Roman" panose="02020603050405020304" pitchFamily="18" charset="0"/>
                  </a:rPr>
                  <a:t>拉格朗日定理</a:t>
                </a:r>
                <a:r>
                  <a:rPr lang="en-US" altLang="zh-CN" sz="2400" b="1" dirty="0">
                    <a:latin typeface="仿宋" panose="02010609060101010101" pitchFamily="49" charset="-122"/>
                    <a:ea typeface="仿宋" panose="02010609060101010101" pitchFamily="49" charset="-122"/>
                    <a:cs typeface="Times New Roman" panose="02020603050405020304" pitchFamily="18" charset="0"/>
                  </a:rPr>
                  <a:t>(Lagrange’s theorem)</a:t>
                </a:r>
                <a:endParaRPr lang="zh-CN" altLang="zh-CN" sz="2400" b="1" dirty="0">
                  <a:latin typeface="仿宋" panose="02010609060101010101" pitchFamily="49" charset="-122"/>
                  <a:ea typeface="仿宋" panose="02010609060101010101" pitchFamily="49" charset="-122"/>
                  <a:cs typeface="Times New Roman" panose="02020603050405020304" pitchFamily="18" charset="0"/>
                </a:endParaRPr>
              </a:p>
              <a:p>
                <a:pPr>
                  <a:spcBef>
                    <a:spcPts val="900"/>
                  </a:spcBef>
                  <a:spcAft>
                    <a:spcPts val="900"/>
                  </a:spcAft>
                </a:pPr>
                <a:r>
                  <a:rPr lang="en-US" altLang="zh-CN" sz="2400" dirty="0" err="1">
                    <a:solidFill>
                      <a:srgbClr val="FF0000"/>
                    </a:solidFill>
                    <a:latin typeface="仿宋" panose="02010609060101010101" pitchFamily="49" charset="-122"/>
                    <a:ea typeface="仿宋" panose="02010609060101010101" pitchFamily="49" charset="-122"/>
                    <a:cs typeface="Times New Roman" panose="02020603050405020304" pitchFamily="18" charset="0"/>
                  </a:rPr>
                  <a:t>定理</a:t>
                </a:r>
                <a:r>
                  <a:rPr lang="en-US" altLang="zh-CN" sz="2400" dirty="0" err="1">
                    <a:latin typeface="仿宋" panose="02010609060101010101" pitchFamily="49" charset="-122"/>
                    <a:ea typeface="仿宋" panose="02010609060101010101" pitchFamily="49" charset="-122"/>
                    <a:cs typeface="Times New Roman" panose="02020603050405020304" pitchFamily="18" charset="0"/>
                  </a:rPr>
                  <a:t>：G是</a:t>
                </a:r>
                <a:r>
                  <a:rPr lang="en-US" altLang="zh-CN" sz="2400" dirty="0" err="1">
                    <a:solidFill>
                      <a:srgbClr val="FF0000"/>
                    </a:solidFill>
                    <a:latin typeface="仿宋" panose="02010609060101010101" pitchFamily="49" charset="-122"/>
                    <a:ea typeface="仿宋" panose="02010609060101010101" pitchFamily="49" charset="-122"/>
                    <a:cs typeface="Times New Roman" panose="02020603050405020304" pitchFamily="18" charset="0"/>
                  </a:rPr>
                  <a:t>有限群</a:t>
                </a:r>
                <a:r>
                  <a:rPr lang="en-US" altLang="zh-CN" sz="2400" dirty="0">
                    <a:latin typeface="仿宋" panose="02010609060101010101" pitchFamily="49" charset="-122"/>
                    <a:ea typeface="仿宋" panose="02010609060101010101" pitchFamily="49" charset="-122"/>
                    <a:cs typeface="Times New Roman" panose="02020603050405020304" pitchFamily="18" charset="0"/>
                  </a:rPr>
                  <a:t>，</a:t>
                </a:r>
                <a14:m>
                  <m:oMath xmlns:m="http://schemas.openxmlformats.org/officeDocument/2006/math">
                    <m:r>
                      <a:rPr lang="en-US" altLang="zh-CN" sz="2400" i="1">
                        <a:latin typeface="Cambria Math" panose="02040503050406030204" pitchFamily="18" charset="0"/>
                        <a:cs typeface="Times New Roman" panose="02020603050405020304" pitchFamily="18" charset="0"/>
                      </a:rPr>
                      <m:t>𝐻</m:t>
                    </m:r>
                  </m:oMath>
                </a14:m>
                <a:r>
                  <a:rPr lang="en-US" altLang="zh-CN" sz="2400" dirty="0">
                    <a:latin typeface="仿宋" panose="02010609060101010101" pitchFamily="49" charset="-122"/>
                    <a:ea typeface="仿宋" panose="02010609060101010101" pitchFamily="49" charset="-122"/>
                    <a:cs typeface="Times New Roman" panose="02020603050405020304" pitchFamily="18" charset="0"/>
                  </a:rPr>
                  <a:t>是</a:t>
                </a:r>
                <a14:m>
                  <m:oMath xmlns:m="http://schemas.openxmlformats.org/officeDocument/2006/math">
                    <m:r>
                      <a:rPr lang="en-US" altLang="zh-CN" sz="2400" i="1">
                        <a:latin typeface="Cambria Math" panose="02040503050406030204" pitchFamily="18" charset="0"/>
                        <a:cs typeface="Times New Roman" panose="02020603050405020304" pitchFamily="18" charset="0"/>
                      </a:rPr>
                      <m:t>𝐺</m:t>
                    </m:r>
                  </m:oMath>
                </a14:m>
                <a:r>
                  <a:rPr lang="en-US" altLang="zh-CN" sz="2400" dirty="0" err="1">
                    <a:latin typeface="仿宋" panose="02010609060101010101" pitchFamily="49" charset="-122"/>
                    <a:ea typeface="仿宋" panose="02010609060101010101" pitchFamily="49" charset="-122"/>
                    <a:cs typeface="Times New Roman" panose="02020603050405020304" pitchFamily="18" charset="0"/>
                  </a:rPr>
                  <a:t>的任意子群，则</a:t>
                </a:r>
                <a:endParaRPr lang="zh-CN" altLang="zh-CN" sz="2400" dirty="0">
                  <a:latin typeface="仿宋" panose="02010609060101010101" pitchFamily="49" charset="-122"/>
                  <a:ea typeface="仿宋" panose="02010609060101010101" pitchFamily="49" charset="-122"/>
                  <a:cs typeface="Times New Roman" panose="02020603050405020304" pitchFamily="18" charset="0"/>
                </a:endParaRPr>
              </a:p>
              <a:p>
                <a:pPr>
                  <a:spcBef>
                    <a:spcPts val="900"/>
                  </a:spcBef>
                  <a:spcAft>
                    <a:spcPts val="900"/>
                  </a:spcAft>
                </a:pPr>
                <a:endParaRPr lang="zh-CN" altLang="zh-CN" sz="2400" dirty="0">
                  <a:latin typeface="仿宋" panose="02010609060101010101" pitchFamily="49" charset="-122"/>
                  <a:ea typeface="仿宋" panose="02010609060101010101" pitchFamily="49" charset="-122"/>
                  <a:cs typeface="Times New Roman" panose="02020603050405020304" pitchFamily="18" charset="0"/>
                </a:endParaRPr>
              </a:p>
              <a:p>
                <a:pPr>
                  <a:spcBef>
                    <a:spcPts val="900"/>
                  </a:spcBef>
                  <a:spcAft>
                    <a:spcPts val="900"/>
                  </a:spcAft>
                </a:pPr>
                <a:r>
                  <a:rPr lang="en-US" altLang="zh-CN" sz="2400" dirty="0">
                    <a:latin typeface="仿宋" panose="02010609060101010101" pitchFamily="49" charset="-122"/>
                    <a:ea typeface="仿宋" panose="02010609060101010101" pitchFamily="49" charset="-122"/>
                    <a:cs typeface="Times New Roman" panose="02020603050405020304" pitchFamily="18" charset="0"/>
                  </a:rPr>
                  <a:t>例：            子群的阶只可能是1，3,5或15，不可能是其他的</a:t>
                </a:r>
                <a:r>
                  <a:rPr lang="zh-CN" altLang="en-US" sz="2400" dirty="0">
                    <a:latin typeface="仿宋" panose="02010609060101010101" pitchFamily="49" charset="-122"/>
                    <a:ea typeface="仿宋" panose="02010609060101010101" pitchFamily="49" charset="-122"/>
                    <a:cs typeface="Times New Roman" panose="02020603050405020304" pitchFamily="18" charset="0"/>
                  </a:rPr>
                  <a:t>。</a:t>
                </a:r>
                <a:endParaRPr lang="zh-CN" altLang="zh-CN" sz="2400" dirty="0">
                  <a:latin typeface="仿宋" panose="02010609060101010101" pitchFamily="49" charset="-122"/>
                  <a:ea typeface="仿宋" panose="02010609060101010101" pitchFamily="49" charset="-122"/>
                  <a:cs typeface="Times New Roman" panose="02020603050405020304" pitchFamily="18" charset="0"/>
                </a:endParaRPr>
              </a:p>
            </p:txBody>
          </p:sp>
        </mc:Choice>
        <mc:Fallback>
          <p:sp>
            <p:nvSpPr>
              <p:cNvPr id="36" name="矩形 35">
                <a:extLst>
                  <a:ext uri="{FF2B5EF4-FFF2-40B4-BE49-F238E27FC236}">
                    <a16:creationId xmlns:a16="http://schemas.microsoft.com/office/drawing/2014/main" id="{48F0FF9B-2996-402B-AA1F-938B919282F8}"/>
                  </a:ext>
                </a:extLst>
              </p:cNvPr>
              <p:cNvSpPr>
                <a:spLocks noRot="1" noChangeAspect="1" noMove="1" noResize="1" noEditPoints="1" noAdjustHandles="1" noChangeArrowheads="1" noChangeShapeType="1" noTextEdit="1"/>
              </p:cNvSpPr>
              <p:nvPr/>
            </p:nvSpPr>
            <p:spPr>
              <a:xfrm>
                <a:off x="683039" y="3055752"/>
                <a:ext cx="9775959" cy="2262158"/>
              </a:xfrm>
              <a:prstGeom prst="rect">
                <a:avLst/>
              </a:prstGeom>
              <a:blipFill>
                <a:blip r:embed="rId31"/>
                <a:stretch>
                  <a:fillRect l="-935" t="-2156" b="-5121"/>
                </a:stretch>
              </a:blipFill>
            </p:spPr>
            <p:txBody>
              <a:bodyPr/>
              <a:lstStyle/>
              <a:p>
                <a:r>
                  <a:rPr lang="zh-CN" altLang="en-US">
                    <a:noFill/>
                  </a:rPr>
                  <a:t> </a:t>
                </a:r>
              </a:p>
            </p:txBody>
          </p:sp>
        </mc:Fallback>
      </mc:AlternateContent>
      <p:graphicFrame>
        <p:nvGraphicFramePr>
          <p:cNvPr id="37" name="对象 36">
            <a:extLst>
              <a:ext uri="{FF2B5EF4-FFF2-40B4-BE49-F238E27FC236}">
                <a16:creationId xmlns:a16="http://schemas.microsoft.com/office/drawing/2014/main" id="{5AE5CCDA-D76B-4A53-A972-A96FDEF1DAA2}"/>
              </a:ext>
            </a:extLst>
          </p:cNvPr>
          <p:cNvGraphicFramePr>
            <a:graphicFrameLocks noChangeAspect="1"/>
          </p:cNvGraphicFramePr>
          <p:nvPr>
            <p:extLst>
              <p:ext uri="{D42A27DB-BD31-4B8C-83A1-F6EECF244321}">
                <p14:modId xmlns:p14="http://schemas.microsoft.com/office/powerpoint/2010/main" val="3675442036"/>
              </p:ext>
            </p:extLst>
          </p:nvPr>
        </p:nvGraphicFramePr>
        <p:xfrm>
          <a:off x="3358151" y="4209606"/>
          <a:ext cx="1671050" cy="424495"/>
        </p:xfrm>
        <a:graphic>
          <a:graphicData uri="http://schemas.openxmlformats.org/presentationml/2006/ole">
            <mc:AlternateContent xmlns:mc="http://schemas.openxmlformats.org/markup-compatibility/2006">
              <mc:Choice xmlns:v="urn:schemas-microsoft-com:vml" Requires="v">
                <p:oleObj spid="_x0000_s223302" name="Equation" r:id="rId32" imgW="660240" imgH="203040" progId="Equation.DSMT4">
                  <p:embed/>
                </p:oleObj>
              </mc:Choice>
              <mc:Fallback>
                <p:oleObj name="Equation" r:id="rId32" imgW="660240" imgH="203040" progId="Equation.DSMT4">
                  <p:embed/>
                  <p:pic>
                    <p:nvPicPr>
                      <p:cNvPr id="4" name="对象 3">
                        <a:extLst>
                          <a:ext uri="{FF2B5EF4-FFF2-40B4-BE49-F238E27FC236}">
                            <a16:creationId xmlns:a16="http://schemas.microsoft.com/office/drawing/2014/main" id="{F834D3EF-EAC0-4EFD-9349-DC25FD3E20EB}"/>
                          </a:ext>
                        </a:extLst>
                      </p:cNvPr>
                      <p:cNvPicPr/>
                      <p:nvPr/>
                    </p:nvPicPr>
                    <p:blipFill>
                      <a:blip r:embed="rId33"/>
                      <a:stretch>
                        <a:fillRect/>
                      </a:stretch>
                    </p:blipFill>
                    <p:spPr>
                      <a:xfrm>
                        <a:off x="3358151" y="4209606"/>
                        <a:ext cx="1671050" cy="424495"/>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252AED5B-D292-44FC-B61E-6C2CDB899161}"/>
              </a:ext>
            </a:extLst>
          </p:cNvPr>
          <p:cNvGraphicFramePr>
            <a:graphicFrameLocks noChangeAspect="1"/>
          </p:cNvGraphicFramePr>
          <p:nvPr>
            <p:extLst>
              <p:ext uri="{D42A27DB-BD31-4B8C-83A1-F6EECF244321}">
                <p14:modId xmlns:p14="http://schemas.microsoft.com/office/powerpoint/2010/main" val="3570617314"/>
              </p:ext>
            </p:extLst>
          </p:nvPr>
        </p:nvGraphicFramePr>
        <p:xfrm>
          <a:off x="1532577" y="4810915"/>
          <a:ext cx="1650385" cy="506995"/>
        </p:xfrm>
        <a:graphic>
          <a:graphicData uri="http://schemas.openxmlformats.org/presentationml/2006/ole">
            <mc:AlternateContent xmlns:mc="http://schemas.openxmlformats.org/markup-compatibility/2006">
              <mc:Choice xmlns:v="urn:schemas-microsoft-com:vml" Requires="v">
                <p:oleObj spid="_x0000_s223303" name="Equation" r:id="rId34" imgW="545760" imgH="203040" progId="Equation.DSMT4">
                  <p:embed/>
                </p:oleObj>
              </mc:Choice>
              <mc:Fallback>
                <p:oleObj name="Equation" r:id="rId34" imgW="545760" imgH="203040" progId="Equation.DSMT4">
                  <p:embed/>
                  <p:pic>
                    <p:nvPicPr>
                      <p:cNvPr id="5" name="对象 4">
                        <a:extLst>
                          <a:ext uri="{FF2B5EF4-FFF2-40B4-BE49-F238E27FC236}">
                            <a16:creationId xmlns:a16="http://schemas.microsoft.com/office/drawing/2014/main" id="{0D0A974A-18CF-4129-8D5C-0FC2E88B629A}"/>
                          </a:ext>
                        </a:extLst>
                      </p:cNvPr>
                      <p:cNvPicPr/>
                      <p:nvPr/>
                    </p:nvPicPr>
                    <p:blipFill>
                      <a:blip r:embed="rId35"/>
                      <a:stretch>
                        <a:fillRect/>
                      </a:stretch>
                    </p:blipFill>
                    <p:spPr>
                      <a:xfrm>
                        <a:off x="1532577" y="4810915"/>
                        <a:ext cx="1650385" cy="50699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93FD304D-E621-4D9B-AC9A-BCDE6A539176}"/>
                  </a:ext>
                </a:extLst>
              </p:cNvPr>
              <p:cNvSpPr/>
              <p:nvPr/>
            </p:nvSpPr>
            <p:spPr>
              <a:xfrm>
                <a:off x="993640" y="5414598"/>
                <a:ext cx="9775959" cy="461665"/>
              </a:xfrm>
              <a:prstGeom prst="rect">
                <a:avLst/>
              </a:prstGeom>
            </p:spPr>
            <p:txBody>
              <a:bodyPr wrap="square">
                <a:spAutoFit/>
              </a:bodyPr>
              <a:lstStyle/>
              <a:p>
                <a:pPr>
                  <a:spcBef>
                    <a:spcPts val="900"/>
                  </a:spcBef>
                  <a:spcAft>
                    <a:spcPts val="900"/>
                  </a:spcAft>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证明：设</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𝐻</m:t>
                    </m:r>
                  </m:oMath>
                </a14:m>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构造的陪集为</a:t>
                </a:r>
                <a14:m>
                  <m:oMath xmlns:m="http://schemas.openxmlformats.org/officeDocument/2006/math">
                    <m: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它们是</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𝐺</m:t>
                    </m:r>
                  </m:oMath>
                </a14:m>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的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划分。所以</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39" name="矩形 38">
                <a:extLst>
                  <a:ext uri="{FF2B5EF4-FFF2-40B4-BE49-F238E27FC236}">
                    <a16:creationId xmlns:a16="http://schemas.microsoft.com/office/drawing/2014/main" id="{93FD304D-E621-4D9B-AC9A-BCDE6A539176}"/>
                  </a:ext>
                </a:extLst>
              </p:cNvPr>
              <p:cNvSpPr>
                <a:spLocks noRot="1" noChangeAspect="1" noMove="1" noResize="1" noEditPoints="1" noAdjustHandles="1" noChangeArrowheads="1" noChangeShapeType="1" noTextEdit="1"/>
              </p:cNvSpPr>
              <p:nvPr/>
            </p:nvSpPr>
            <p:spPr>
              <a:xfrm>
                <a:off x="993640" y="5414598"/>
                <a:ext cx="9775959" cy="461665"/>
              </a:xfrm>
              <a:prstGeom prst="rect">
                <a:avLst/>
              </a:prstGeom>
              <a:blipFill>
                <a:blip r:embed="rId36"/>
                <a:stretch>
                  <a:fillRect l="-998" t="-10526" b="-28947"/>
                </a:stretch>
              </a:blipFill>
            </p:spPr>
            <p:txBody>
              <a:bodyPr/>
              <a:lstStyle/>
              <a:p>
                <a:r>
                  <a:rPr lang="zh-CN" altLang="en-US">
                    <a:noFill/>
                  </a:rPr>
                  <a:t> </a:t>
                </a:r>
              </a:p>
            </p:txBody>
          </p:sp>
        </mc:Fallback>
      </mc:AlternateContent>
      <p:graphicFrame>
        <p:nvGraphicFramePr>
          <p:cNvPr id="40" name="对象 39">
            <a:extLst>
              <a:ext uri="{FF2B5EF4-FFF2-40B4-BE49-F238E27FC236}">
                <a16:creationId xmlns:a16="http://schemas.microsoft.com/office/drawing/2014/main" id="{B3C7B62E-230D-471D-AB28-8902610ABACD}"/>
              </a:ext>
            </a:extLst>
          </p:cNvPr>
          <p:cNvGraphicFramePr>
            <a:graphicFrameLocks noChangeAspect="1"/>
          </p:cNvGraphicFramePr>
          <p:nvPr>
            <p:extLst>
              <p:ext uri="{D42A27DB-BD31-4B8C-83A1-F6EECF244321}">
                <p14:modId xmlns:p14="http://schemas.microsoft.com/office/powerpoint/2010/main" val="2048761954"/>
              </p:ext>
            </p:extLst>
          </p:nvPr>
        </p:nvGraphicFramePr>
        <p:xfrm>
          <a:off x="5849576" y="5334000"/>
          <a:ext cx="2490498" cy="506994"/>
        </p:xfrm>
        <a:graphic>
          <a:graphicData uri="http://schemas.openxmlformats.org/presentationml/2006/ole">
            <mc:AlternateContent xmlns:mc="http://schemas.openxmlformats.org/markup-compatibility/2006">
              <mc:Choice xmlns:v="urn:schemas-microsoft-com:vml" Requires="v">
                <p:oleObj spid="_x0000_s223304" name="Equation" r:id="rId37" imgW="927000" imgH="228600" progId="Equation.DSMT4">
                  <p:embed/>
                </p:oleObj>
              </mc:Choice>
              <mc:Fallback>
                <p:oleObj name="Equation" r:id="rId37" imgW="927000" imgH="228600" progId="Equation.DSMT4">
                  <p:embed/>
                  <p:pic>
                    <p:nvPicPr>
                      <p:cNvPr id="8" name="对象 7">
                        <a:extLst>
                          <a:ext uri="{FF2B5EF4-FFF2-40B4-BE49-F238E27FC236}">
                            <a16:creationId xmlns:a16="http://schemas.microsoft.com/office/drawing/2014/main" id="{890B7436-C6F0-4C65-9664-BE98445C6D9E}"/>
                          </a:ext>
                        </a:extLst>
                      </p:cNvPr>
                      <p:cNvPicPr/>
                      <p:nvPr/>
                    </p:nvPicPr>
                    <p:blipFill>
                      <a:blip r:embed="rId38"/>
                      <a:stretch>
                        <a:fillRect/>
                      </a:stretch>
                    </p:blipFill>
                    <p:spPr>
                      <a:xfrm>
                        <a:off x="5849576" y="5334000"/>
                        <a:ext cx="2490498" cy="506994"/>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E3955E50-289E-47C9-8008-3EFC42EC044F}"/>
              </a:ext>
            </a:extLst>
          </p:cNvPr>
          <p:cNvGraphicFramePr>
            <a:graphicFrameLocks noChangeAspect="1"/>
          </p:cNvGraphicFramePr>
          <p:nvPr>
            <p:extLst>
              <p:ext uri="{D42A27DB-BD31-4B8C-83A1-F6EECF244321}">
                <p14:modId xmlns:p14="http://schemas.microsoft.com/office/powerpoint/2010/main" val="4206839298"/>
              </p:ext>
            </p:extLst>
          </p:nvPr>
        </p:nvGraphicFramePr>
        <p:xfrm>
          <a:off x="1865664" y="5726148"/>
          <a:ext cx="5068146" cy="601327"/>
        </p:xfrm>
        <a:graphic>
          <a:graphicData uri="http://schemas.openxmlformats.org/presentationml/2006/ole">
            <mc:AlternateContent xmlns:mc="http://schemas.openxmlformats.org/markup-compatibility/2006">
              <mc:Choice xmlns:v="urn:schemas-microsoft-com:vml" Requires="v">
                <p:oleObj spid="_x0000_s223305" name="Equation" r:id="rId39" imgW="2120760" imgH="304560" progId="Equation.DSMT4">
                  <p:embed/>
                </p:oleObj>
              </mc:Choice>
              <mc:Fallback>
                <p:oleObj name="Equation" r:id="rId39" imgW="2120760" imgH="304560" progId="Equation.DSMT4">
                  <p:embed/>
                  <p:pic>
                    <p:nvPicPr>
                      <p:cNvPr id="9" name="对象 8">
                        <a:extLst>
                          <a:ext uri="{FF2B5EF4-FFF2-40B4-BE49-F238E27FC236}">
                            <a16:creationId xmlns:a16="http://schemas.microsoft.com/office/drawing/2014/main" id="{C208DED5-5C56-48AF-B03F-B2AE9AA5A614}"/>
                          </a:ext>
                        </a:extLst>
                      </p:cNvPr>
                      <p:cNvPicPr/>
                      <p:nvPr/>
                    </p:nvPicPr>
                    <p:blipFill>
                      <a:blip r:embed="rId40"/>
                      <a:stretch>
                        <a:fillRect/>
                      </a:stretch>
                    </p:blipFill>
                    <p:spPr>
                      <a:xfrm>
                        <a:off x="1865664" y="5726148"/>
                        <a:ext cx="5068146" cy="601327"/>
                      </a:xfrm>
                      <a:prstGeom prst="rect">
                        <a:avLst/>
                      </a:prstGeom>
                    </p:spPr>
                  </p:pic>
                </p:oleObj>
              </mc:Fallback>
            </mc:AlternateContent>
          </a:graphicData>
        </a:graphic>
      </p:graphicFrame>
      <p:sp>
        <p:nvSpPr>
          <p:cNvPr id="42" name="标题 1">
            <a:extLst>
              <a:ext uri="{FF2B5EF4-FFF2-40B4-BE49-F238E27FC236}">
                <a16:creationId xmlns:a16="http://schemas.microsoft.com/office/drawing/2014/main" id="{29B6EA9D-E40A-4595-8F9A-1FA7A528D975}"/>
              </a:ext>
            </a:extLst>
          </p:cNvPr>
          <p:cNvSpPr txBox="1">
            <a:spLocks/>
          </p:cNvSpPr>
          <p:nvPr/>
        </p:nvSpPr>
        <p:spPr bwMode="gray">
          <a:xfrm>
            <a:off x="609600" y="267494"/>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b="0" kern="1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循环群重要性质</a:t>
            </a:r>
            <a:endParaRPr lang="zh-CN" altLang="en-US" kern="0" dirty="0"/>
          </a:p>
        </p:txBody>
      </p:sp>
      <p:sp>
        <p:nvSpPr>
          <p:cNvPr id="43" name="object 9">
            <a:extLst>
              <a:ext uri="{FF2B5EF4-FFF2-40B4-BE49-F238E27FC236}">
                <a16:creationId xmlns:a16="http://schemas.microsoft.com/office/drawing/2014/main" id="{47F025B5-87D0-440A-BC05-4562C7860E8B}"/>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pic>
        <p:nvPicPr>
          <p:cNvPr id="44" name="object 8">
            <a:extLst>
              <a:ext uri="{FF2B5EF4-FFF2-40B4-BE49-F238E27FC236}">
                <a16:creationId xmlns:a16="http://schemas.microsoft.com/office/drawing/2014/main" id="{2FAE656C-FE88-4EA0-B7F9-DE5A764A4E60}"/>
              </a:ext>
            </a:extLst>
          </p:cNvPr>
          <p:cNvPicPr/>
          <p:nvPr/>
        </p:nvPicPr>
        <p:blipFill>
          <a:blip r:embed="rId41" cstate="print"/>
          <a:stretch>
            <a:fillRect/>
          </a:stretch>
        </p:blipFill>
        <p:spPr>
          <a:xfrm>
            <a:off x="295656" y="265292"/>
            <a:ext cx="313944" cy="656844"/>
          </a:xfrm>
          <a:prstGeom prst="rect">
            <a:avLst/>
          </a:prstGeom>
        </p:spPr>
      </p:pic>
    </p:spTree>
    <p:extLst>
      <p:ext uri="{BB962C8B-B14F-4D97-AF65-F5344CB8AC3E}">
        <p14:creationId xmlns:p14="http://schemas.microsoft.com/office/powerpoint/2010/main" val="35505419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998CB-F8C1-4A0D-A328-EB943174F3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32510E-6688-4585-B2BC-52ED385D73FC}"/>
              </a:ext>
            </a:extLst>
          </p:cNvPr>
          <p:cNvSpPr>
            <a:spLocks noGrp="1"/>
          </p:cNvSpPr>
          <p:nvPr>
            <p:ph idx="1"/>
          </p:nvPr>
        </p:nvSpPr>
        <p:spPr>
          <a:xfrm>
            <a:off x="406400" y="983913"/>
            <a:ext cx="11176000" cy="563562"/>
          </a:xfrm>
        </p:spPr>
        <p:txBody>
          <a:bodyPr/>
          <a:lstStyle/>
          <a:p>
            <a:r>
              <a:rPr lang="zh-CN" altLang="en-US" sz="2800" dirty="0">
                <a:latin typeface="宋体" panose="02010600030101010101" pitchFamily="2" charset="-122"/>
                <a:ea typeface="宋体" panose="02010600030101010101" pitchFamily="2" charset="-122"/>
              </a:rPr>
              <a:t>性质</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：在  阶循环群     中， 是生成元当且仅当     。</a:t>
            </a:r>
          </a:p>
          <a:p>
            <a:endParaRPr lang="zh-CN" altLang="en-US" dirty="0"/>
          </a:p>
        </p:txBody>
      </p:sp>
      <p:sp>
        <p:nvSpPr>
          <p:cNvPr id="42" name="标题 1">
            <a:extLst>
              <a:ext uri="{FF2B5EF4-FFF2-40B4-BE49-F238E27FC236}">
                <a16:creationId xmlns:a16="http://schemas.microsoft.com/office/drawing/2014/main" id="{29B6EA9D-E40A-4595-8F9A-1FA7A528D975}"/>
              </a:ext>
            </a:extLst>
          </p:cNvPr>
          <p:cNvSpPr txBox="1">
            <a:spLocks/>
          </p:cNvSpPr>
          <p:nvPr/>
        </p:nvSpPr>
        <p:spPr bwMode="gray">
          <a:xfrm>
            <a:off x="609600" y="267494"/>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b="0" kern="1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循环群重要性质</a:t>
            </a:r>
            <a:endParaRPr lang="zh-CN" altLang="en-US" kern="0" dirty="0"/>
          </a:p>
        </p:txBody>
      </p:sp>
      <p:sp>
        <p:nvSpPr>
          <p:cNvPr id="43" name="object 9">
            <a:extLst>
              <a:ext uri="{FF2B5EF4-FFF2-40B4-BE49-F238E27FC236}">
                <a16:creationId xmlns:a16="http://schemas.microsoft.com/office/drawing/2014/main" id="{47F025B5-87D0-440A-BC05-4562C7860E8B}"/>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pic>
        <p:nvPicPr>
          <p:cNvPr id="44" name="object 8">
            <a:extLst>
              <a:ext uri="{FF2B5EF4-FFF2-40B4-BE49-F238E27FC236}">
                <a16:creationId xmlns:a16="http://schemas.microsoft.com/office/drawing/2014/main" id="{2FAE656C-FE88-4EA0-B7F9-DE5A764A4E60}"/>
              </a:ext>
            </a:extLst>
          </p:cNvPr>
          <p:cNvPicPr/>
          <p:nvPr/>
        </p:nvPicPr>
        <p:blipFill>
          <a:blip r:embed="rId3" cstate="print"/>
          <a:stretch>
            <a:fillRect/>
          </a:stretch>
        </p:blipFill>
        <p:spPr>
          <a:xfrm>
            <a:off x="295656" y="265292"/>
            <a:ext cx="313944" cy="656844"/>
          </a:xfrm>
          <a:prstGeom prst="rect">
            <a:avLst/>
          </a:prstGeom>
        </p:spPr>
      </p:pic>
      <p:graphicFrame>
        <p:nvGraphicFramePr>
          <p:cNvPr id="45" name="对象 -2147482065">
            <a:extLst>
              <a:ext uri="{FF2B5EF4-FFF2-40B4-BE49-F238E27FC236}">
                <a16:creationId xmlns:a16="http://schemas.microsoft.com/office/drawing/2014/main" id="{CFCE8C62-B3FE-40DF-A3AB-5BF3322922BF}"/>
              </a:ext>
            </a:extLst>
          </p:cNvPr>
          <p:cNvGraphicFramePr>
            <a:graphicFrameLocks noChangeAspect="1"/>
          </p:cNvGraphicFramePr>
          <p:nvPr>
            <p:extLst>
              <p:ext uri="{D42A27DB-BD31-4B8C-83A1-F6EECF244321}">
                <p14:modId xmlns:p14="http://schemas.microsoft.com/office/powerpoint/2010/main" val="1300984793"/>
              </p:ext>
            </p:extLst>
          </p:nvPr>
        </p:nvGraphicFramePr>
        <p:xfrm>
          <a:off x="4383088" y="1108824"/>
          <a:ext cx="703262" cy="360362"/>
        </p:xfrm>
        <a:graphic>
          <a:graphicData uri="http://schemas.openxmlformats.org/presentationml/2006/ole">
            <mc:AlternateContent xmlns:mc="http://schemas.openxmlformats.org/markup-compatibility/2006">
              <mc:Choice xmlns:v="urn:schemas-microsoft-com:vml" Requires="v">
                <p:oleObj spid="_x0000_s224298" r:id="rId4" imgW="507780" imgH="253890" progId="Equation.DSMT4">
                  <p:embed/>
                </p:oleObj>
              </mc:Choice>
              <mc:Fallback>
                <p:oleObj r:id="rId4" imgW="507780" imgH="253890" progId="Equation.DSMT4">
                  <p:embed/>
                  <p:pic>
                    <p:nvPicPr>
                      <p:cNvPr id="52243" name="对象 -2147482065">
                        <a:extLst>
                          <a:ext uri="{FF2B5EF4-FFF2-40B4-BE49-F238E27FC236}">
                            <a16:creationId xmlns:a16="http://schemas.microsoft.com/office/drawing/2014/main" id="{D9C65CE6-2170-42D8-95CC-9A1F1EF38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088" y="1108824"/>
                        <a:ext cx="7032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1854">
            <a:extLst>
              <a:ext uri="{FF2B5EF4-FFF2-40B4-BE49-F238E27FC236}">
                <a16:creationId xmlns:a16="http://schemas.microsoft.com/office/drawing/2014/main" id="{2F71231E-0F50-412D-A665-EECF62F5316F}"/>
              </a:ext>
            </a:extLst>
          </p:cNvPr>
          <p:cNvGraphicFramePr>
            <a:graphicFrameLocks noChangeAspect="1"/>
          </p:cNvGraphicFramePr>
          <p:nvPr>
            <p:extLst>
              <p:ext uri="{D42A27DB-BD31-4B8C-83A1-F6EECF244321}">
                <p14:modId xmlns:p14="http://schemas.microsoft.com/office/powerpoint/2010/main" val="534443783"/>
              </p:ext>
            </p:extLst>
          </p:nvPr>
        </p:nvGraphicFramePr>
        <p:xfrm>
          <a:off x="2438400" y="1108824"/>
          <a:ext cx="317500" cy="317500"/>
        </p:xfrm>
        <a:graphic>
          <a:graphicData uri="http://schemas.openxmlformats.org/presentationml/2006/ole">
            <mc:AlternateContent xmlns:mc="http://schemas.openxmlformats.org/markup-compatibility/2006">
              <mc:Choice xmlns:v="urn:schemas-microsoft-com:vml" Requires="v">
                <p:oleObj spid="_x0000_s224299" r:id="rId6" imgW="130106" imgH="143116" progId="Equation.3">
                  <p:embed/>
                </p:oleObj>
              </mc:Choice>
              <mc:Fallback>
                <p:oleObj r:id="rId6" imgW="130106" imgH="143116" progId="Equation.3">
                  <p:embed/>
                  <p:pic>
                    <p:nvPicPr>
                      <p:cNvPr id="52244" name="对象 1854">
                        <a:extLst>
                          <a:ext uri="{FF2B5EF4-FFF2-40B4-BE49-F238E27FC236}">
                            <a16:creationId xmlns:a16="http://schemas.microsoft.com/office/drawing/2014/main" id="{59108CB3-29FB-415C-ABAF-5F0FD542FF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108824"/>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060">
            <a:extLst>
              <a:ext uri="{FF2B5EF4-FFF2-40B4-BE49-F238E27FC236}">
                <a16:creationId xmlns:a16="http://schemas.microsoft.com/office/drawing/2014/main" id="{AB00971D-AFEE-4E91-BEA8-2568D4020F4C}"/>
              </a:ext>
            </a:extLst>
          </p:cNvPr>
          <p:cNvGraphicFramePr>
            <a:graphicFrameLocks noChangeAspect="1"/>
          </p:cNvGraphicFramePr>
          <p:nvPr>
            <p:extLst>
              <p:ext uri="{D42A27DB-BD31-4B8C-83A1-F6EECF244321}">
                <p14:modId xmlns:p14="http://schemas.microsoft.com/office/powerpoint/2010/main" val="703148907"/>
              </p:ext>
            </p:extLst>
          </p:nvPr>
        </p:nvGraphicFramePr>
        <p:xfrm>
          <a:off x="5672137" y="1065962"/>
          <a:ext cx="331788" cy="360362"/>
        </p:xfrm>
        <a:graphic>
          <a:graphicData uri="http://schemas.openxmlformats.org/presentationml/2006/ole">
            <mc:AlternateContent xmlns:mc="http://schemas.openxmlformats.org/markup-compatibility/2006">
              <mc:Choice xmlns:v="urn:schemas-microsoft-com:vml" Requires="v">
                <p:oleObj spid="_x0000_s224300" r:id="rId8" imgW="177569" imgH="202936" progId="Equation.DSMT4">
                  <p:embed/>
                </p:oleObj>
              </mc:Choice>
              <mc:Fallback>
                <p:oleObj r:id="rId8" imgW="177569" imgH="202936" progId="Equation.DSMT4">
                  <p:embed/>
                  <p:pic>
                    <p:nvPicPr>
                      <p:cNvPr id="52245" name="对象 -2147482060">
                        <a:extLst>
                          <a:ext uri="{FF2B5EF4-FFF2-40B4-BE49-F238E27FC236}">
                            <a16:creationId xmlns:a16="http://schemas.microsoft.com/office/drawing/2014/main" id="{3996E363-B691-4400-B0F9-B247639C8E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2137" y="1065962"/>
                        <a:ext cx="3317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2059">
            <a:extLst>
              <a:ext uri="{FF2B5EF4-FFF2-40B4-BE49-F238E27FC236}">
                <a16:creationId xmlns:a16="http://schemas.microsoft.com/office/drawing/2014/main" id="{1298AEB3-346B-456D-867D-6AE30587E34A}"/>
              </a:ext>
            </a:extLst>
          </p:cNvPr>
          <p:cNvGraphicFramePr>
            <a:graphicFrameLocks noChangeAspect="1"/>
          </p:cNvGraphicFramePr>
          <p:nvPr>
            <p:extLst>
              <p:ext uri="{D42A27DB-BD31-4B8C-83A1-F6EECF244321}">
                <p14:modId xmlns:p14="http://schemas.microsoft.com/office/powerpoint/2010/main" val="4258974799"/>
              </p:ext>
            </p:extLst>
          </p:nvPr>
        </p:nvGraphicFramePr>
        <p:xfrm>
          <a:off x="9063038" y="1141954"/>
          <a:ext cx="768350" cy="317500"/>
        </p:xfrm>
        <a:graphic>
          <a:graphicData uri="http://schemas.openxmlformats.org/presentationml/2006/ole">
            <mc:AlternateContent xmlns:mc="http://schemas.openxmlformats.org/markup-compatibility/2006">
              <mc:Choice xmlns:v="urn:schemas-microsoft-com:vml" Requires="v">
                <p:oleObj spid="_x0000_s224301" r:id="rId10" imgW="571252" imgH="203112" progId="Equation.DSMT4">
                  <p:embed/>
                </p:oleObj>
              </mc:Choice>
              <mc:Fallback>
                <p:oleObj r:id="rId10" imgW="571252" imgH="203112" progId="Equation.DSMT4">
                  <p:embed/>
                  <p:pic>
                    <p:nvPicPr>
                      <p:cNvPr id="52246" name="对象 -2147482059">
                        <a:extLst>
                          <a:ext uri="{FF2B5EF4-FFF2-40B4-BE49-F238E27FC236}">
                            <a16:creationId xmlns:a16="http://schemas.microsoft.com/office/drawing/2014/main" id="{FE847DCD-6C1E-4F4A-BEEF-1C433ADA34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3038" y="1141954"/>
                        <a:ext cx="768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 name="文本框 48">
            <a:extLst>
              <a:ext uri="{FF2B5EF4-FFF2-40B4-BE49-F238E27FC236}">
                <a16:creationId xmlns:a16="http://schemas.microsoft.com/office/drawing/2014/main" id="{DB2F6034-674B-4268-93FA-9A99EAFC2D5A}"/>
              </a:ext>
            </a:extLst>
          </p:cNvPr>
          <p:cNvSpPr txBox="1"/>
          <p:nvPr/>
        </p:nvSpPr>
        <p:spPr>
          <a:xfrm>
            <a:off x="838200" y="1905000"/>
            <a:ext cx="7086600" cy="461665"/>
          </a:xfrm>
          <a:prstGeom prst="rect">
            <a:avLst/>
          </a:prstGeom>
          <a:noFill/>
        </p:spPr>
        <p:txBody>
          <a:bodyPr wrap="square">
            <a:spAutoFit/>
          </a:bodyPr>
          <a:lstStyle/>
          <a:p>
            <a:r>
              <a:rPr lang="zh-CN" altLang="en-US" sz="2400" dirty="0">
                <a:latin typeface="仿宋" panose="02010609060101010101" pitchFamily="49" charset="-122"/>
                <a:ea typeface="仿宋" panose="02010609060101010101" pitchFamily="49" charset="-122"/>
              </a:rPr>
              <a:t>设  是  阶循环群     中任一元素，那么 </a:t>
            </a:r>
          </a:p>
        </p:txBody>
      </p:sp>
      <p:graphicFrame>
        <p:nvGraphicFramePr>
          <p:cNvPr id="50" name="对象 -2147482067">
            <a:extLst>
              <a:ext uri="{FF2B5EF4-FFF2-40B4-BE49-F238E27FC236}">
                <a16:creationId xmlns:a16="http://schemas.microsoft.com/office/drawing/2014/main" id="{18D80F43-3677-46C9-894E-0E07EF9FD488}"/>
              </a:ext>
            </a:extLst>
          </p:cNvPr>
          <p:cNvGraphicFramePr>
            <a:graphicFrameLocks noChangeAspect="1"/>
          </p:cNvGraphicFramePr>
          <p:nvPr>
            <p:extLst>
              <p:ext uri="{D42A27DB-BD31-4B8C-83A1-F6EECF244321}">
                <p14:modId xmlns:p14="http://schemas.microsoft.com/office/powerpoint/2010/main" val="3848787052"/>
              </p:ext>
            </p:extLst>
          </p:nvPr>
        </p:nvGraphicFramePr>
        <p:xfrm>
          <a:off x="1150730" y="1986567"/>
          <a:ext cx="330200" cy="358775"/>
        </p:xfrm>
        <a:graphic>
          <a:graphicData uri="http://schemas.openxmlformats.org/presentationml/2006/ole">
            <mc:AlternateContent xmlns:mc="http://schemas.openxmlformats.org/markup-compatibility/2006">
              <mc:Choice xmlns:v="urn:schemas-microsoft-com:vml" Requires="v">
                <p:oleObj spid="_x0000_s224302" r:id="rId12" imgW="177569" imgH="202936" progId="Equation.DSMT4">
                  <p:embed/>
                </p:oleObj>
              </mc:Choice>
              <mc:Fallback>
                <p:oleObj r:id="rId12" imgW="177569" imgH="202936" progId="Equation.DSMT4">
                  <p:embed/>
                  <p:pic>
                    <p:nvPicPr>
                      <p:cNvPr id="52237" name="对象 -2147482067">
                        <a:extLst>
                          <a:ext uri="{FF2B5EF4-FFF2-40B4-BE49-F238E27FC236}">
                            <a16:creationId xmlns:a16="http://schemas.microsoft.com/office/drawing/2014/main" id="{375A28B8-5B97-45A3-914F-6523D81AAC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0730" y="1986567"/>
                        <a:ext cx="3302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2147482064">
            <a:extLst>
              <a:ext uri="{FF2B5EF4-FFF2-40B4-BE49-F238E27FC236}">
                <a16:creationId xmlns:a16="http://schemas.microsoft.com/office/drawing/2014/main" id="{41874F25-C66B-4932-A408-7466EACAA429}"/>
              </a:ext>
            </a:extLst>
          </p:cNvPr>
          <p:cNvGraphicFramePr>
            <a:graphicFrameLocks noChangeAspect="1"/>
          </p:cNvGraphicFramePr>
          <p:nvPr>
            <p:extLst>
              <p:ext uri="{D42A27DB-BD31-4B8C-83A1-F6EECF244321}">
                <p14:modId xmlns:p14="http://schemas.microsoft.com/office/powerpoint/2010/main" val="2975859333"/>
              </p:ext>
            </p:extLst>
          </p:nvPr>
        </p:nvGraphicFramePr>
        <p:xfrm>
          <a:off x="6708293" y="1812765"/>
          <a:ext cx="1466850" cy="719137"/>
        </p:xfrm>
        <a:graphic>
          <a:graphicData uri="http://schemas.openxmlformats.org/presentationml/2006/ole">
            <mc:AlternateContent xmlns:mc="http://schemas.openxmlformats.org/markup-compatibility/2006">
              <mc:Choice xmlns:v="urn:schemas-microsoft-com:vml" Requires="v">
                <p:oleObj spid="_x0000_s224303" r:id="rId13" imgW="914400" imgH="419100" progId="Equation.DSMT4">
                  <p:embed/>
                </p:oleObj>
              </mc:Choice>
              <mc:Fallback>
                <p:oleObj r:id="rId13" imgW="914400" imgH="419100" progId="Equation.DSMT4">
                  <p:embed/>
                  <p:pic>
                    <p:nvPicPr>
                      <p:cNvPr id="52238" name="对象 -2147482064">
                        <a:extLst>
                          <a:ext uri="{FF2B5EF4-FFF2-40B4-BE49-F238E27FC236}">
                            <a16:creationId xmlns:a16="http://schemas.microsoft.com/office/drawing/2014/main" id="{0C725549-8C68-424B-9729-4D5C6BE294E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8293" y="1812765"/>
                        <a:ext cx="14668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1854">
            <a:extLst>
              <a:ext uri="{FF2B5EF4-FFF2-40B4-BE49-F238E27FC236}">
                <a16:creationId xmlns:a16="http://schemas.microsoft.com/office/drawing/2014/main" id="{5AAD76E9-DB24-40DF-ACCA-A5851FE082BE}"/>
              </a:ext>
            </a:extLst>
          </p:cNvPr>
          <p:cNvGraphicFramePr>
            <a:graphicFrameLocks noChangeAspect="1"/>
          </p:cNvGraphicFramePr>
          <p:nvPr>
            <p:extLst>
              <p:ext uri="{D42A27DB-BD31-4B8C-83A1-F6EECF244321}">
                <p14:modId xmlns:p14="http://schemas.microsoft.com/office/powerpoint/2010/main" val="1434054265"/>
              </p:ext>
            </p:extLst>
          </p:nvPr>
        </p:nvGraphicFramePr>
        <p:xfrm>
          <a:off x="1793460" y="2030362"/>
          <a:ext cx="288925" cy="287337"/>
        </p:xfrm>
        <a:graphic>
          <a:graphicData uri="http://schemas.openxmlformats.org/presentationml/2006/ole">
            <mc:AlternateContent xmlns:mc="http://schemas.openxmlformats.org/markup-compatibility/2006">
              <mc:Choice xmlns:v="urn:schemas-microsoft-com:vml" Requires="v">
                <p:oleObj spid="_x0000_s224304" r:id="rId15" imgW="130106" imgH="143116" progId="Equation.3">
                  <p:embed/>
                </p:oleObj>
              </mc:Choice>
              <mc:Fallback>
                <p:oleObj r:id="rId15" imgW="130106" imgH="143116" progId="Equation.3">
                  <p:embed/>
                  <p:pic>
                    <p:nvPicPr>
                      <p:cNvPr id="52239" name="对象 1854">
                        <a:extLst>
                          <a:ext uri="{FF2B5EF4-FFF2-40B4-BE49-F238E27FC236}">
                            <a16:creationId xmlns:a16="http://schemas.microsoft.com/office/drawing/2014/main" id="{18E7BD24-283B-490C-8293-FEE12526B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460" y="2030362"/>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 name="对象 -2147482065">
            <a:extLst>
              <a:ext uri="{FF2B5EF4-FFF2-40B4-BE49-F238E27FC236}">
                <a16:creationId xmlns:a16="http://schemas.microsoft.com/office/drawing/2014/main" id="{793E5824-D2C4-48D0-8490-6CDDF5E8863D}"/>
              </a:ext>
            </a:extLst>
          </p:cNvPr>
          <p:cNvGraphicFramePr>
            <a:graphicFrameLocks noChangeAspect="1"/>
          </p:cNvGraphicFramePr>
          <p:nvPr>
            <p:extLst>
              <p:ext uri="{D42A27DB-BD31-4B8C-83A1-F6EECF244321}">
                <p14:modId xmlns:p14="http://schemas.microsoft.com/office/powerpoint/2010/main" val="2342110660"/>
              </p:ext>
            </p:extLst>
          </p:nvPr>
        </p:nvGraphicFramePr>
        <p:xfrm>
          <a:off x="3296892" y="1974690"/>
          <a:ext cx="771525" cy="395288"/>
        </p:xfrm>
        <a:graphic>
          <a:graphicData uri="http://schemas.openxmlformats.org/presentationml/2006/ole">
            <mc:AlternateContent xmlns:mc="http://schemas.openxmlformats.org/markup-compatibility/2006">
              <mc:Choice xmlns:v="urn:schemas-microsoft-com:vml" Requires="v">
                <p:oleObj spid="_x0000_s224305" r:id="rId16" imgW="507780" imgH="253890" progId="Equation.DSMT4">
                  <p:embed/>
                </p:oleObj>
              </mc:Choice>
              <mc:Fallback>
                <p:oleObj r:id="rId16" imgW="507780" imgH="253890" progId="Equation.DSMT4">
                  <p:embed/>
                  <p:pic>
                    <p:nvPicPr>
                      <p:cNvPr id="52241" name="对象 -2147482065">
                        <a:extLst>
                          <a:ext uri="{FF2B5EF4-FFF2-40B4-BE49-F238E27FC236}">
                            <a16:creationId xmlns:a16="http://schemas.microsoft.com/office/drawing/2014/main" id="{E832C5DF-E20B-4C62-82C4-14BA3669E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892" y="1974690"/>
                        <a:ext cx="7715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 name="图片 7">
            <a:extLst>
              <a:ext uri="{FF2B5EF4-FFF2-40B4-BE49-F238E27FC236}">
                <a16:creationId xmlns:a16="http://schemas.microsoft.com/office/drawing/2014/main" id="{CFB398F8-E3C0-4C6D-B5B4-30F71F27D8C6}"/>
              </a:ext>
            </a:extLst>
          </p:cNvPr>
          <p:cNvPicPr>
            <a:picLocks noChangeAspect="1"/>
          </p:cNvPicPr>
          <p:nvPr/>
        </p:nvPicPr>
        <p:blipFill>
          <a:blip r:embed="rId17"/>
          <a:stretch>
            <a:fillRect/>
          </a:stretch>
        </p:blipFill>
        <p:spPr>
          <a:xfrm>
            <a:off x="6826250" y="3200400"/>
            <a:ext cx="5309118" cy="2416385"/>
          </a:xfrm>
          <a:prstGeom prst="rect">
            <a:avLst/>
          </a:prstGeom>
        </p:spPr>
      </p:pic>
      <p:pic>
        <p:nvPicPr>
          <p:cNvPr id="10" name="图片 9">
            <a:extLst>
              <a:ext uri="{FF2B5EF4-FFF2-40B4-BE49-F238E27FC236}">
                <a16:creationId xmlns:a16="http://schemas.microsoft.com/office/drawing/2014/main" id="{B93BE487-CCBF-417E-98FF-A418036659D0}"/>
              </a:ext>
            </a:extLst>
          </p:cNvPr>
          <p:cNvPicPr>
            <a:picLocks noChangeAspect="1"/>
          </p:cNvPicPr>
          <p:nvPr/>
        </p:nvPicPr>
        <p:blipFill>
          <a:blip r:embed="rId18"/>
          <a:stretch>
            <a:fillRect/>
          </a:stretch>
        </p:blipFill>
        <p:spPr>
          <a:xfrm>
            <a:off x="278504" y="2722863"/>
            <a:ext cx="6419850" cy="3333750"/>
          </a:xfrm>
          <a:prstGeom prst="rect">
            <a:avLst/>
          </a:prstGeom>
        </p:spPr>
      </p:pic>
      <p:pic>
        <p:nvPicPr>
          <p:cNvPr id="11" name="图片 10">
            <a:extLst>
              <a:ext uri="{FF2B5EF4-FFF2-40B4-BE49-F238E27FC236}">
                <a16:creationId xmlns:a16="http://schemas.microsoft.com/office/drawing/2014/main" id="{E69E2279-11DD-4815-974C-C4EFD87A5DA8}"/>
              </a:ext>
            </a:extLst>
          </p:cNvPr>
          <p:cNvPicPr>
            <a:picLocks noChangeAspect="1"/>
          </p:cNvPicPr>
          <p:nvPr/>
        </p:nvPicPr>
        <p:blipFill>
          <a:blip r:embed="rId19"/>
          <a:stretch>
            <a:fillRect/>
          </a:stretch>
        </p:blipFill>
        <p:spPr>
          <a:xfrm>
            <a:off x="295656" y="3886200"/>
            <a:ext cx="9942060" cy="2256131"/>
          </a:xfrm>
          <a:prstGeom prst="rect">
            <a:avLst/>
          </a:prstGeom>
        </p:spPr>
      </p:pic>
    </p:spTree>
    <p:extLst>
      <p:ext uri="{BB962C8B-B14F-4D97-AF65-F5344CB8AC3E}">
        <p14:creationId xmlns:p14="http://schemas.microsoft.com/office/powerpoint/2010/main" val="2572768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D46426-D0EF-4474-9A7A-5093C2EEFEE6}"/>
              </a:ext>
            </a:extLst>
          </p:cNvPr>
          <p:cNvSpPr>
            <a:spLocks noGrp="1"/>
          </p:cNvSpPr>
          <p:nvPr>
            <p:ph idx="1"/>
          </p:nvPr>
        </p:nvSpPr>
        <p:spPr>
          <a:xfrm>
            <a:off x="406400" y="5029200"/>
            <a:ext cx="11176000" cy="716274"/>
          </a:xfrm>
        </p:spPr>
        <p:txBody>
          <a:bodyPr/>
          <a:lstStyle/>
          <a:p>
            <a:r>
              <a:rPr lang="zh-CN" altLang="en-US"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阶循环群中任一生成元的阶也为  。</a:t>
            </a:r>
            <a:endParaRPr lang="zh-CN" altLang="en-US" dirty="0"/>
          </a:p>
        </p:txBody>
      </p:sp>
      <p:sp>
        <p:nvSpPr>
          <p:cNvPr id="4" name="日期占位符 3">
            <a:extLst>
              <a:ext uri="{FF2B5EF4-FFF2-40B4-BE49-F238E27FC236}">
                <a16:creationId xmlns:a16="http://schemas.microsoft.com/office/drawing/2014/main" id="{1D865DC2-5ABF-468C-95DC-2236AC03D700}"/>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AB836338-3A94-4A12-A5B9-786D136223ED}"/>
              </a:ext>
            </a:extLst>
          </p:cNvPr>
          <p:cNvSpPr>
            <a:spLocks noGrp="1"/>
          </p:cNvSpPr>
          <p:nvPr>
            <p:ph type="sldNum" sz="quarter" idx="11"/>
          </p:nvPr>
        </p:nvSpPr>
        <p:spPr/>
        <p:txBody>
          <a:bodyPr/>
          <a:lstStyle/>
          <a:p>
            <a:fld id="{6D29F655-9AA2-4BC9-AAF1-1C184E14E187}" type="slidenum">
              <a:rPr lang="en-US" altLang="zh-CN" smtClean="0"/>
              <a:pPr/>
              <a:t>39</a:t>
            </a:fld>
            <a:endParaRPr lang="en-US" altLang="zh-CN"/>
          </a:p>
        </p:txBody>
      </p:sp>
      <p:sp>
        <p:nvSpPr>
          <p:cNvPr id="6" name="标题 1">
            <a:extLst>
              <a:ext uri="{FF2B5EF4-FFF2-40B4-BE49-F238E27FC236}">
                <a16:creationId xmlns:a16="http://schemas.microsoft.com/office/drawing/2014/main" id="{D45C6D43-C4DB-4F0D-A2BD-2DD9186CCDE2}"/>
              </a:ext>
            </a:extLst>
          </p:cNvPr>
          <p:cNvSpPr txBox="1">
            <a:spLocks/>
          </p:cNvSpPr>
          <p:nvPr/>
        </p:nvSpPr>
        <p:spPr bwMode="gray">
          <a:xfrm>
            <a:off x="609600" y="267494"/>
            <a:ext cx="80772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b="0" kern="12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循环群</a:t>
            </a:r>
            <a:endParaRPr lang="zh-CN" altLang="en-US" kern="0" dirty="0"/>
          </a:p>
        </p:txBody>
      </p:sp>
      <p:pic>
        <p:nvPicPr>
          <p:cNvPr id="7" name="object 8">
            <a:extLst>
              <a:ext uri="{FF2B5EF4-FFF2-40B4-BE49-F238E27FC236}">
                <a16:creationId xmlns:a16="http://schemas.microsoft.com/office/drawing/2014/main" id="{E09BF551-4EF2-4555-A043-6471624BB685}"/>
              </a:ext>
            </a:extLst>
          </p:cNvPr>
          <p:cNvPicPr/>
          <p:nvPr/>
        </p:nvPicPr>
        <p:blipFill>
          <a:blip r:embed="rId3" cstate="print"/>
          <a:stretch>
            <a:fillRect/>
          </a:stretch>
        </p:blipFill>
        <p:spPr>
          <a:xfrm>
            <a:off x="201929" y="250930"/>
            <a:ext cx="313944" cy="656844"/>
          </a:xfrm>
          <a:prstGeom prst="rect">
            <a:avLst/>
          </a:prstGeom>
        </p:spPr>
      </p:pic>
      <p:sp>
        <p:nvSpPr>
          <p:cNvPr id="8" name="object 9">
            <a:extLst>
              <a:ext uri="{FF2B5EF4-FFF2-40B4-BE49-F238E27FC236}">
                <a16:creationId xmlns:a16="http://schemas.microsoft.com/office/drawing/2014/main" id="{AA087C0A-6F26-4D71-B155-CD66E8CF5E04}"/>
              </a:ext>
            </a:extLst>
          </p:cNvPr>
          <p:cNvSpPr/>
          <p:nvPr/>
        </p:nvSpPr>
        <p:spPr>
          <a:xfrm>
            <a:off x="609600" y="92987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0" name="文本框 9">
            <a:extLst>
              <a:ext uri="{FF2B5EF4-FFF2-40B4-BE49-F238E27FC236}">
                <a16:creationId xmlns:a16="http://schemas.microsoft.com/office/drawing/2014/main" id="{BACF8AFF-82F2-4BC2-AAA5-B404B293C1CC}"/>
              </a:ext>
            </a:extLst>
          </p:cNvPr>
          <p:cNvSpPr txBox="1"/>
          <p:nvPr/>
        </p:nvSpPr>
        <p:spPr>
          <a:xfrm>
            <a:off x="406400" y="1043782"/>
            <a:ext cx="11785600" cy="1200329"/>
          </a:xfrm>
          <a:prstGeom prst="rect">
            <a:avLst/>
          </a:prstGeom>
          <a:noFill/>
        </p:spPr>
        <p:txBody>
          <a:bodyPr wrap="square">
            <a:spAutoFit/>
          </a:bodyPr>
          <a:lstStyle/>
          <a:p>
            <a:pPr eaLnBrk="1" hangingPunct="1">
              <a:lnSpc>
                <a:spcPct val="10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5.3.6</a:t>
            </a:r>
            <a:r>
              <a:rPr lang="zh-CN" altLang="en-US" sz="2400" dirty="0">
                <a:latin typeface="宋体" panose="02010600030101010101" pitchFamily="2" charset="-122"/>
                <a:ea typeface="宋体" panose="02010600030101010101" pitchFamily="2" charset="-122"/>
              </a:rPr>
              <a:t>  设    是由     生成的有限循环群，    ，则有</a:t>
            </a:r>
          </a:p>
          <a:p>
            <a:pPr eaLnBrk="1" hangingPunct="1">
              <a:lnSpc>
                <a:spcPct val="100000"/>
              </a:lnSpc>
              <a:spcBef>
                <a:spcPct val="0"/>
              </a:spcBef>
              <a:buFontTx/>
              <a:buNone/>
            </a:pPr>
            <a:r>
              <a:rPr lang="zh-CN" altLang="en-US" sz="2400" dirty="0">
                <a:latin typeface="宋体" panose="02010600030101010101" pitchFamily="2" charset="-122"/>
              </a:rPr>
              <a:t>（1）</a:t>
            </a:r>
            <a:r>
              <a:rPr lang="zh-CN" altLang="en-US" sz="2400" dirty="0">
                <a:latin typeface="宋体" panose="02010600030101010101" pitchFamily="2" charset="-122"/>
                <a:ea typeface="宋体" panose="02010600030101010101" pitchFamily="2" charset="-122"/>
              </a:rPr>
              <a:t>    且  是使     的最小正整数，即       ；</a:t>
            </a:r>
          </a:p>
          <a:p>
            <a:pPr eaLnBrk="1" hangingPunct="1">
              <a:lnSpc>
                <a:spcPct val="100000"/>
              </a:lnSpc>
              <a:spcBef>
                <a:spcPct val="0"/>
              </a:spcBef>
              <a:buFontTx/>
              <a:buNone/>
            </a:pPr>
            <a:r>
              <a:rPr lang="zh-CN" altLang="en-US" sz="2400" dirty="0">
                <a:latin typeface="宋体" panose="02010600030101010101" pitchFamily="2" charset="-122"/>
                <a:ea typeface="宋体" panose="02010600030101010101" pitchFamily="2" charset="-122"/>
              </a:rPr>
              <a:t>（2）             </a:t>
            </a:r>
            <a:r>
              <a:rPr lang="zh-CN" altLang="en-US" sz="1800" dirty="0">
                <a:latin typeface="宋体" panose="02010600030101010101" pitchFamily="2" charset="-122"/>
                <a:ea typeface="宋体" panose="02010600030101010101" pitchFamily="2" charset="-122"/>
              </a:rPr>
              <a:t>。</a:t>
            </a:r>
          </a:p>
        </p:txBody>
      </p:sp>
      <p:graphicFrame>
        <p:nvGraphicFramePr>
          <p:cNvPr id="11" name="对象 -2147482416">
            <a:extLst>
              <a:ext uri="{FF2B5EF4-FFF2-40B4-BE49-F238E27FC236}">
                <a16:creationId xmlns:a16="http://schemas.microsoft.com/office/drawing/2014/main" id="{3B410FC9-4640-405C-BB58-2B42E8AF02AA}"/>
              </a:ext>
            </a:extLst>
          </p:cNvPr>
          <p:cNvGraphicFramePr>
            <a:graphicFrameLocks noChangeAspect="1"/>
          </p:cNvGraphicFramePr>
          <p:nvPr>
            <p:extLst>
              <p:ext uri="{D42A27DB-BD31-4B8C-83A1-F6EECF244321}">
                <p14:modId xmlns:p14="http://schemas.microsoft.com/office/powerpoint/2010/main" val="3366921827"/>
              </p:ext>
            </p:extLst>
          </p:nvPr>
        </p:nvGraphicFramePr>
        <p:xfrm>
          <a:off x="2552148" y="1091895"/>
          <a:ext cx="622300" cy="360363"/>
        </p:xfrm>
        <a:graphic>
          <a:graphicData uri="http://schemas.openxmlformats.org/presentationml/2006/ole">
            <mc:AlternateContent xmlns:mc="http://schemas.openxmlformats.org/markup-compatibility/2006">
              <mc:Choice xmlns:v="urn:schemas-microsoft-com:vml" Requires="v">
                <p:oleObj spid="_x0000_s208054" r:id="rId4" imgW="431613" imgH="253890" progId="Equation.DSMT4">
                  <p:embed/>
                </p:oleObj>
              </mc:Choice>
              <mc:Fallback>
                <p:oleObj r:id="rId4" imgW="431613" imgH="253890" progId="Equation.DSMT4">
                  <p:embed/>
                  <p:pic>
                    <p:nvPicPr>
                      <p:cNvPr id="26657" name="对象 -2147482416">
                        <a:extLst>
                          <a:ext uri="{FF2B5EF4-FFF2-40B4-BE49-F238E27FC236}">
                            <a16:creationId xmlns:a16="http://schemas.microsoft.com/office/drawing/2014/main" id="{F9F5C2D4-4D48-4096-9531-FABC11BCC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148" y="1091895"/>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对象 -2147482415">
            <a:extLst>
              <a:ext uri="{FF2B5EF4-FFF2-40B4-BE49-F238E27FC236}">
                <a16:creationId xmlns:a16="http://schemas.microsoft.com/office/drawing/2014/main" id="{525DC994-444A-4CCE-95E1-C9B11CBB91DD}"/>
              </a:ext>
            </a:extLst>
          </p:cNvPr>
          <p:cNvGraphicFramePr>
            <a:graphicFrameLocks noChangeAspect="1"/>
          </p:cNvGraphicFramePr>
          <p:nvPr>
            <p:extLst>
              <p:ext uri="{D42A27DB-BD31-4B8C-83A1-F6EECF244321}">
                <p14:modId xmlns:p14="http://schemas.microsoft.com/office/powerpoint/2010/main" val="2838998420"/>
              </p:ext>
            </p:extLst>
          </p:nvPr>
        </p:nvGraphicFramePr>
        <p:xfrm>
          <a:off x="3733800" y="1099247"/>
          <a:ext cx="714375" cy="360363"/>
        </p:xfrm>
        <a:graphic>
          <a:graphicData uri="http://schemas.openxmlformats.org/presentationml/2006/ole">
            <mc:AlternateContent xmlns:mc="http://schemas.openxmlformats.org/markup-compatibility/2006">
              <mc:Choice xmlns:v="urn:schemas-microsoft-com:vml" Requires="v">
                <p:oleObj spid="_x0000_s208055" r:id="rId6" imgW="393529" imgH="203112" progId="Equation.DSMT4">
                  <p:embed/>
                </p:oleObj>
              </mc:Choice>
              <mc:Fallback>
                <p:oleObj r:id="rId6" imgW="393529" imgH="203112" progId="Equation.DSMT4">
                  <p:embed/>
                  <p:pic>
                    <p:nvPicPr>
                      <p:cNvPr id="26658" name="对象 -2147482415">
                        <a:extLst>
                          <a:ext uri="{FF2B5EF4-FFF2-40B4-BE49-F238E27FC236}">
                            <a16:creationId xmlns:a16="http://schemas.microsoft.com/office/drawing/2014/main" id="{F7A26BA4-4A8B-4732-8D27-91CEAF606F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1099247"/>
                        <a:ext cx="714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对象 -2147482414">
            <a:extLst>
              <a:ext uri="{FF2B5EF4-FFF2-40B4-BE49-F238E27FC236}">
                <a16:creationId xmlns:a16="http://schemas.microsoft.com/office/drawing/2014/main" id="{3F74FF3A-3E33-4569-B1D0-8EEC2E564ECF}"/>
              </a:ext>
            </a:extLst>
          </p:cNvPr>
          <p:cNvGraphicFramePr>
            <a:graphicFrameLocks noChangeAspect="1"/>
          </p:cNvGraphicFramePr>
          <p:nvPr>
            <p:extLst>
              <p:ext uri="{D42A27DB-BD31-4B8C-83A1-F6EECF244321}">
                <p14:modId xmlns:p14="http://schemas.microsoft.com/office/powerpoint/2010/main" val="3801077419"/>
              </p:ext>
            </p:extLst>
          </p:nvPr>
        </p:nvGraphicFramePr>
        <p:xfrm>
          <a:off x="7012816" y="1177035"/>
          <a:ext cx="782637" cy="317500"/>
        </p:xfrm>
        <a:graphic>
          <a:graphicData uri="http://schemas.openxmlformats.org/presentationml/2006/ole">
            <mc:AlternateContent xmlns:mc="http://schemas.openxmlformats.org/markup-compatibility/2006">
              <mc:Choice xmlns:v="urn:schemas-microsoft-com:vml" Requires="v">
                <p:oleObj spid="_x0000_s208056" r:id="rId8" imgW="482391" imgH="203112" progId="Equation.DSMT4">
                  <p:embed/>
                </p:oleObj>
              </mc:Choice>
              <mc:Fallback>
                <p:oleObj r:id="rId8" imgW="482391" imgH="203112" progId="Equation.DSMT4">
                  <p:embed/>
                  <p:pic>
                    <p:nvPicPr>
                      <p:cNvPr id="26659" name="对象 -2147482414">
                        <a:extLst>
                          <a:ext uri="{FF2B5EF4-FFF2-40B4-BE49-F238E27FC236}">
                            <a16:creationId xmlns:a16="http://schemas.microsoft.com/office/drawing/2014/main" id="{B6F82C33-D96F-40A4-86AC-88B1B00077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2816" y="1177035"/>
                        <a:ext cx="7826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2147482413">
            <a:extLst>
              <a:ext uri="{FF2B5EF4-FFF2-40B4-BE49-F238E27FC236}">
                <a16:creationId xmlns:a16="http://schemas.microsoft.com/office/drawing/2014/main" id="{D89E077F-8F78-43DF-B19E-E65907A8B638}"/>
              </a:ext>
            </a:extLst>
          </p:cNvPr>
          <p:cNvGraphicFramePr>
            <a:graphicFrameLocks noChangeAspect="1"/>
          </p:cNvGraphicFramePr>
          <p:nvPr>
            <p:extLst>
              <p:ext uri="{D42A27DB-BD31-4B8C-83A1-F6EECF244321}">
                <p14:modId xmlns:p14="http://schemas.microsoft.com/office/powerpoint/2010/main" val="14742262"/>
              </p:ext>
            </p:extLst>
          </p:nvPr>
        </p:nvGraphicFramePr>
        <p:xfrm>
          <a:off x="1134631" y="1495211"/>
          <a:ext cx="709613" cy="360363"/>
        </p:xfrm>
        <a:graphic>
          <a:graphicData uri="http://schemas.openxmlformats.org/presentationml/2006/ole">
            <mc:AlternateContent xmlns:mc="http://schemas.openxmlformats.org/markup-compatibility/2006">
              <mc:Choice xmlns:v="urn:schemas-microsoft-com:vml" Requires="v">
                <p:oleObj spid="_x0000_s208057" r:id="rId10" imgW="469900" imgH="228600" progId="Equation.DSMT4">
                  <p:embed/>
                </p:oleObj>
              </mc:Choice>
              <mc:Fallback>
                <p:oleObj r:id="rId10" imgW="469900" imgH="228600" progId="Equation.DSMT4">
                  <p:embed/>
                  <p:pic>
                    <p:nvPicPr>
                      <p:cNvPr id="26660" name="对象 -2147482413">
                        <a:extLst>
                          <a:ext uri="{FF2B5EF4-FFF2-40B4-BE49-F238E27FC236}">
                            <a16:creationId xmlns:a16="http://schemas.microsoft.com/office/drawing/2014/main" id="{98A7E8A1-7DFB-474B-A1D4-1BE0F77F17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4631" y="1495211"/>
                        <a:ext cx="709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2147482411">
            <a:extLst>
              <a:ext uri="{FF2B5EF4-FFF2-40B4-BE49-F238E27FC236}">
                <a16:creationId xmlns:a16="http://schemas.microsoft.com/office/drawing/2014/main" id="{ADBA08C1-B767-4D4A-AC81-EFCF311F36A9}"/>
              </a:ext>
            </a:extLst>
          </p:cNvPr>
          <p:cNvGraphicFramePr>
            <a:graphicFrameLocks noChangeAspect="1"/>
          </p:cNvGraphicFramePr>
          <p:nvPr>
            <p:extLst>
              <p:ext uri="{D42A27DB-BD31-4B8C-83A1-F6EECF244321}">
                <p14:modId xmlns:p14="http://schemas.microsoft.com/office/powerpoint/2010/main" val="961339336"/>
              </p:ext>
            </p:extLst>
          </p:nvPr>
        </p:nvGraphicFramePr>
        <p:xfrm>
          <a:off x="3092692" y="1463792"/>
          <a:ext cx="709613" cy="360362"/>
        </p:xfrm>
        <a:graphic>
          <a:graphicData uri="http://schemas.openxmlformats.org/presentationml/2006/ole">
            <mc:AlternateContent xmlns:mc="http://schemas.openxmlformats.org/markup-compatibility/2006">
              <mc:Choice xmlns:v="urn:schemas-microsoft-com:vml" Requires="v">
                <p:oleObj spid="_x0000_s208058" r:id="rId12" imgW="431613" imgH="228501" progId="Equation.DSMT4">
                  <p:embed/>
                </p:oleObj>
              </mc:Choice>
              <mc:Fallback>
                <p:oleObj r:id="rId12" imgW="431613" imgH="228501" progId="Equation.DSMT4">
                  <p:embed/>
                  <p:pic>
                    <p:nvPicPr>
                      <p:cNvPr id="26662" name="对象 -2147482411">
                        <a:extLst>
                          <a:ext uri="{FF2B5EF4-FFF2-40B4-BE49-F238E27FC236}">
                            <a16:creationId xmlns:a16="http://schemas.microsoft.com/office/drawing/2014/main" id="{DFB800E8-0D45-4300-A5B3-88E21F1D38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2692" y="1463792"/>
                        <a:ext cx="7096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2410">
            <a:extLst>
              <a:ext uri="{FF2B5EF4-FFF2-40B4-BE49-F238E27FC236}">
                <a16:creationId xmlns:a16="http://schemas.microsoft.com/office/drawing/2014/main" id="{89AB0018-222C-4990-B996-8633ABE29BE3}"/>
              </a:ext>
            </a:extLst>
          </p:cNvPr>
          <p:cNvGraphicFramePr>
            <a:graphicFrameLocks noChangeAspect="1"/>
          </p:cNvGraphicFramePr>
          <p:nvPr>
            <p:extLst>
              <p:ext uri="{D42A27DB-BD31-4B8C-83A1-F6EECF244321}">
                <p14:modId xmlns:p14="http://schemas.microsoft.com/office/powerpoint/2010/main" val="3425128246"/>
              </p:ext>
            </p:extLst>
          </p:nvPr>
        </p:nvGraphicFramePr>
        <p:xfrm>
          <a:off x="6299200" y="1457341"/>
          <a:ext cx="985837" cy="360362"/>
        </p:xfrm>
        <a:graphic>
          <a:graphicData uri="http://schemas.openxmlformats.org/presentationml/2006/ole">
            <mc:AlternateContent xmlns:mc="http://schemas.openxmlformats.org/markup-compatibility/2006">
              <mc:Choice xmlns:v="urn:schemas-microsoft-com:vml" Requires="v">
                <p:oleObj spid="_x0000_s208059" r:id="rId14" imgW="596641" imgH="253890" progId="Equation.DSMT4">
                  <p:embed/>
                </p:oleObj>
              </mc:Choice>
              <mc:Fallback>
                <p:oleObj r:id="rId14" imgW="596641" imgH="253890" progId="Equation.DSMT4">
                  <p:embed/>
                  <p:pic>
                    <p:nvPicPr>
                      <p:cNvPr id="26663" name="对象 -2147482410">
                        <a:extLst>
                          <a:ext uri="{FF2B5EF4-FFF2-40B4-BE49-F238E27FC236}">
                            <a16:creationId xmlns:a16="http://schemas.microsoft.com/office/drawing/2014/main" id="{BC7578BF-4347-42A5-AD62-6846A2CF4E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99200" y="1457341"/>
                        <a:ext cx="985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2147482409">
            <a:extLst>
              <a:ext uri="{FF2B5EF4-FFF2-40B4-BE49-F238E27FC236}">
                <a16:creationId xmlns:a16="http://schemas.microsoft.com/office/drawing/2014/main" id="{5EE5E604-403B-4D95-9669-06F6789A6EBE}"/>
              </a:ext>
            </a:extLst>
          </p:cNvPr>
          <p:cNvGraphicFramePr>
            <a:graphicFrameLocks noChangeAspect="1"/>
          </p:cNvGraphicFramePr>
          <p:nvPr>
            <p:extLst>
              <p:ext uri="{D42A27DB-BD31-4B8C-83A1-F6EECF244321}">
                <p14:modId xmlns:p14="http://schemas.microsoft.com/office/powerpoint/2010/main" val="3942010865"/>
              </p:ext>
            </p:extLst>
          </p:nvPr>
        </p:nvGraphicFramePr>
        <p:xfrm>
          <a:off x="1183723" y="1883748"/>
          <a:ext cx="2106613" cy="360363"/>
        </p:xfrm>
        <a:graphic>
          <a:graphicData uri="http://schemas.openxmlformats.org/presentationml/2006/ole">
            <mc:AlternateContent xmlns:mc="http://schemas.openxmlformats.org/markup-compatibility/2006">
              <mc:Choice xmlns:v="urn:schemas-microsoft-com:vml" Requires="v">
                <p:oleObj spid="_x0000_s208060" r:id="rId16" imgW="1346200" imgH="228600" progId="Equation.DSMT4">
                  <p:embed/>
                </p:oleObj>
              </mc:Choice>
              <mc:Fallback>
                <p:oleObj r:id="rId16" imgW="1346200" imgH="228600" progId="Equation.DSMT4">
                  <p:embed/>
                  <p:pic>
                    <p:nvPicPr>
                      <p:cNvPr id="26664" name="对象 -2147482409">
                        <a:extLst>
                          <a:ext uri="{FF2B5EF4-FFF2-40B4-BE49-F238E27FC236}">
                            <a16:creationId xmlns:a16="http://schemas.microsoft.com/office/drawing/2014/main" id="{4C5AA1AC-44DB-486E-89B7-EB03B1E5E4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83723" y="1883748"/>
                        <a:ext cx="21066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17">
            <a:extLst>
              <a:ext uri="{FF2B5EF4-FFF2-40B4-BE49-F238E27FC236}">
                <a16:creationId xmlns:a16="http://schemas.microsoft.com/office/drawing/2014/main" id="{76B2F38A-9C5F-4322-886C-AD7EA04EA8D7}"/>
              </a:ext>
            </a:extLst>
          </p:cNvPr>
          <p:cNvGraphicFramePr>
            <a:graphicFrameLocks noChangeAspect="1"/>
          </p:cNvGraphicFramePr>
          <p:nvPr>
            <p:extLst>
              <p:ext uri="{D42A27DB-BD31-4B8C-83A1-F6EECF244321}">
                <p14:modId xmlns:p14="http://schemas.microsoft.com/office/powerpoint/2010/main" val="2112989460"/>
              </p:ext>
            </p:extLst>
          </p:nvPr>
        </p:nvGraphicFramePr>
        <p:xfrm>
          <a:off x="2192822" y="1478772"/>
          <a:ext cx="319087" cy="317500"/>
        </p:xfrm>
        <a:graphic>
          <a:graphicData uri="http://schemas.openxmlformats.org/presentationml/2006/ole">
            <mc:AlternateContent xmlns:mc="http://schemas.openxmlformats.org/markup-compatibility/2006">
              <mc:Choice xmlns:v="urn:schemas-microsoft-com:vml" Requires="v">
                <p:oleObj spid="_x0000_s208061" name="Equation" r:id="rId18" imgW="318624" imgH="317171" progId="Equation.DSMT4">
                  <p:embed/>
                </p:oleObj>
              </mc:Choice>
              <mc:Fallback>
                <p:oleObj name="Equation" r:id="rId18" imgW="318624" imgH="317171" progId="Equation.DSMT4">
                  <p:embed/>
                  <p:pic>
                    <p:nvPicPr>
                      <p:cNvPr id="0" name=""/>
                      <p:cNvPicPr/>
                      <p:nvPr/>
                    </p:nvPicPr>
                    <p:blipFill>
                      <a:blip r:embed="rId19"/>
                      <a:stretch>
                        <a:fillRect/>
                      </a:stretch>
                    </p:blipFill>
                    <p:spPr>
                      <a:xfrm>
                        <a:off x="2192822" y="1478772"/>
                        <a:ext cx="319087" cy="317500"/>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A20489AB-35E4-4649-B722-1DC13E3681E9}"/>
              </a:ext>
            </a:extLst>
          </p:cNvPr>
          <p:cNvSpPr txBox="1"/>
          <p:nvPr/>
        </p:nvSpPr>
        <p:spPr>
          <a:xfrm>
            <a:off x="466052" y="2224461"/>
            <a:ext cx="11497348" cy="1028680"/>
          </a:xfrm>
          <a:prstGeom prst="rect">
            <a:avLst/>
          </a:prstGeom>
          <a:noFill/>
        </p:spPr>
        <p:txBody>
          <a:bodyPr wrap="square">
            <a:spAutoFit/>
          </a:bodyPr>
          <a:lstStyle/>
          <a:p>
            <a:pPr eaLnBrk="1" hangingPunct="1">
              <a:lnSpc>
                <a:spcPct val="150000"/>
              </a:lnSpc>
              <a:spcBef>
                <a:spcPct val="0"/>
              </a:spcBef>
              <a:buFontTx/>
              <a:buNone/>
            </a:pPr>
            <a:r>
              <a:rPr lang="zh-CN" altLang="en-US" sz="2200" b="1" dirty="0">
                <a:latin typeface="宋体" panose="02010600030101010101" pitchFamily="2" charset="-122"/>
                <a:ea typeface="宋体" panose="02010600030101010101" pitchFamily="2" charset="-122"/>
              </a:rPr>
              <a:t>证明</a:t>
            </a:r>
            <a:r>
              <a:rPr lang="zh-CN" altLang="en-US" sz="2200" dirty="0">
                <a:latin typeface="宋体" panose="02010600030101010101" pitchFamily="2" charset="-122"/>
                <a:ea typeface="宋体" panose="02010600030101010101" pitchFamily="2" charset="-122"/>
              </a:rPr>
              <a:t>  </a:t>
            </a:r>
            <a:r>
              <a:rPr lang="zh-CN" altLang="en-US" sz="2200" dirty="0">
                <a:latin typeface="宋体" panose="02010600030101010101" pitchFamily="2" charset="-122"/>
              </a:rPr>
              <a:t>（1）设正整数    ，使得     ，则对任一     设                         ， 这意味着  中任一元素都可写成   的形式，但    ，所以     与    矛盾。</a:t>
            </a:r>
          </a:p>
        </p:txBody>
      </p:sp>
      <p:graphicFrame>
        <p:nvGraphicFramePr>
          <p:cNvPr id="21" name="对象 -2147482408">
            <a:extLst>
              <a:ext uri="{FF2B5EF4-FFF2-40B4-BE49-F238E27FC236}">
                <a16:creationId xmlns:a16="http://schemas.microsoft.com/office/drawing/2014/main" id="{81F688A3-E2C2-4BAF-A9AF-CF7B571574F9}"/>
              </a:ext>
            </a:extLst>
          </p:cNvPr>
          <p:cNvGraphicFramePr>
            <a:graphicFrameLocks noChangeAspect="1"/>
          </p:cNvGraphicFramePr>
          <p:nvPr>
            <p:extLst>
              <p:ext uri="{D42A27DB-BD31-4B8C-83A1-F6EECF244321}">
                <p14:modId xmlns:p14="http://schemas.microsoft.com/office/powerpoint/2010/main" val="1957722251"/>
              </p:ext>
            </p:extLst>
          </p:nvPr>
        </p:nvGraphicFramePr>
        <p:xfrm>
          <a:off x="3208337" y="2451865"/>
          <a:ext cx="647700" cy="209550"/>
        </p:xfrm>
        <a:graphic>
          <a:graphicData uri="http://schemas.openxmlformats.org/presentationml/2006/ole">
            <mc:AlternateContent xmlns:mc="http://schemas.openxmlformats.org/markup-compatibility/2006">
              <mc:Choice xmlns:v="urn:schemas-microsoft-com:vml" Requires="v">
                <p:oleObj spid="_x0000_s208062" r:id="rId20" imgW="393529" imgH="139639" progId="Equation.DSMT4">
                  <p:embed/>
                </p:oleObj>
              </mc:Choice>
              <mc:Fallback>
                <p:oleObj r:id="rId20" imgW="393529" imgH="139639" progId="Equation.DSMT4">
                  <p:embed/>
                  <p:pic>
                    <p:nvPicPr>
                      <p:cNvPr id="26665" name="对象 -2147482408">
                        <a:extLst>
                          <a:ext uri="{FF2B5EF4-FFF2-40B4-BE49-F238E27FC236}">
                            <a16:creationId xmlns:a16="http://schemas.microsoft.com/office/drawing/2014/main" id="{BC03BF5F-B18C-4273-821B-416672C1B6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08337" y="2451865"/>
                        <a:ext cx="6477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407">
            <a:extLst>
              <a:ext uri="{FF2B5EF4-FFF2-40B4-BE49-F238E27FC236}">
                <a16:creationId xmlns:a16="http://schemas.microsoft.com/office/drawing/2014/main" id="{CABE7A70-98E0-488E-AAAD-672BB9466820}"/>
              </a:ext>
            </a:extLst>
          </p:cNvPr>
          <p:cNvGraphicFramePr>
            <a:graphicFrameLocks noChangeAspect="1"/>
          </p:cNvGraphicFramePr>
          <p:nvPr>
            <p:extLst>
              <p:ext uri="{D42A27DB-BD31-4B8C-83A1-F6EECF244321}">
                <p14:modId xmlns:p14="http://schemas.microsoft.com/office/powerpoint/2010/main" val="465799592"/>
              </p:ext>
            </p:extLst>
          </p:nvPr>
        </p:nvGraphicFramePr>
        <p:xfrm>
          <a:off x="4778375" y="2375665"/>
          <a:ext cx="711200" cy="360362"/>
        </p:xfrm>
        <a:graphic>
          <a:graphicData uri="http://schemas.openxmlformats.org/presentationml/2006/ole">
            <mc:AlternateContent xmlns:mc="http://schemas.openxmlformats.org/markup-compatibility/2006">
              <mc:Choice xmlns:v="urn:schemas-microsoft-com:vml" Requires="v">
                <p:oleObj spid="_x0000_s208063" r:id="rId22" imgW="444307" imgH="228501" progId="Equation.DSMT4">
                  <p:embed/>
                </p:oleObj>
              </mc:Choice>
              <mc:Fallback>
                <p:oleObj r:id="rId22" imgW="444307" imgH="228501" progId="Equation.DSMT4">
                  <p:embed/>
                  <p:pic>
                    <p:nvPicPr>
                      <p:cNvPr id="26666" name="对象 -2147482407">
                        <a:extLst>
                          <a:ext uri="{FF2B5EF4-FFF2-40B4-BE49-F238E27FC236}">
                            <a16:creationId xmlns:a16="http://schemas.microsoft.com/office/drawing/2014/main" id="{19E4C78C-C864-4ED5-8595-0996A7372FA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8375" y="2375665"/>
                        <a:ext cx="7112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406">
            <a:extLst>
              <a:ext uri="{FF2B5EF4-FFF2-40B4-BE49-F238E27FC236}">
                <a16:creationId xmlns:a16="http://schemas.microsoft.com/office/drawing/2014/main" id="{8312BA7A-0D26-4F38-97DB-4D89A802F316}"/>
              </a:ext>
            </a:extLst>
          </p:cNvPr>
          <p:cNvGraphicFramePr>
            <a:graphicFrameLocks noChangeAspect="1"/>
          </p:cNvGraphicFramePr>
          <p:nvPr>
            <p:extLst>
              <p:ext uri="{D42A27DB-BD31-4B8C-83A1-F6EECF244321}">
                <p14:modId xmlns:p14="http://schemas.microsoft.com/office/powerpoint/2010/main" val="2921960962"/>
              </p:ext>
            </p:extLst>
          </p:nvPr>
        </p:nvGraphicFramePr>
        <p:xfrm>
          <a:off x="6792118" y="2400969"/>
          <a:ext cx="576263" cy="292100"/>
        </p:xfrm>
        <a:graphic>
          <a:graphicData uri="http://schemas.openxmlformats.org/presentationml/2006/ole">
            <mc:AlternateContent xmlns:mc="http://schemas.openxmlformats.org/markup-compatibility/2006">
              <mc:Choice xmlns:v="urn:schemas-microsoft-com:vml" Requires="v">
                <p:oleObj spid="_x0000_s208064" r:id="rId24" imgW="469900" imgH="228600" progId="Equation.DSMT4">
                  <p:embed/>
                </p:oleObj>
              </mc:Choice>
              <mc:Fallback>
                <p:oleObj r:id="rId24" imgW="469900" imgH="228600" progId="Equation.DSMT4">
                  <p:embed/>
                  <p:pic>
                    <p:nvPicPr>
                      <p:cNvPr id="26667" name="对象 -2147482406">
                        <a:extLst>
                          <a:ext uri="{FF2B5EF4-FFF2-40B4-BE49-F238E27FC236}">
                            <a16:creationId xmlns:a16="http://schemas.microsoft.com/office/drawing/2014/main" id="{81FB8A03-C312-4980-B109-47CCFE0AFFC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92118" y="2400969"/>
                        <a:ext cx="5762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405">
            <a:extLst>
              <a:ext uri="{FF2B5EF4-FFF2-40B4-BE49-F238E27FC236}">
                <a16:creationId xmlns:a16="http://schemas.microsoft.com/office/drawing/2014/main" id="{EEC73D63-9F74-4D8F-A819-C52EF156314E}"/>
              </a:ext>
            </a:extLst>
          </p:cNvPr>
          <p:cNvGraphicFramePr>
            <a:graphicFrameLocks noChangeAspect="1"/>
          </p:cNvGraphicFramePr>
          <p:nvPr>
            <p:extLst>
              <p:ext uri="{D42A27DB-BD31-4B8C-83A1-F6EECF244321}">
                <p14:modId xmlns:p14="http://schemas.microsoft.com/office/powerpoint/2010/main" val="78250287"/>
              </p:ext>
            </p:extLst>
          </p:nvPr>
        </p:nvGraphicFramePr>
        <p:xfrm>
          <a:off x="7795453" y="2339946"/>
          <a:ext cx="3708400" cy="431800"/>
        </p:xfrm>
        <a:graphic>
          <a:graphicData uri="http://schemas.openxmlformats.org/presentationml/2006/ole">
            <mc:AlternateContent xmlns:mc="http://schemas.openxmlformats.org/markup-compatibility/2006">
              <mc:Choice xmlns:v="urn:schemas-microsoft-com:vml" Requires="v">
                <p:oleObj spid="_x0000_s208065" r:id="rId26" imgW="2603500" imgH="304800" progId="Equation.DSMT4">
                  <p:embed/>
                </p:oleObj>
              </mc:Choice>
              <mc:Fallback>
                <p:oleObj r:id="rId26" imgW="2603500" imgH="304800" progId="Equation.DSMT4">
                  <p:embed/>
                  <p:pic>
                    <p:nvPicPr>
                      <p:cNvPr id="26668" name="对象 -2147482405">
                        <a:extLst>
                          <a:ext uri="{FF2B5EF4-FFF2-40B4-BE49-F238E27FC236}">
                            <a16:creationId xmlns:a16="http://schemas.microsoft.com/office/drawing/2014/main" id="{857385E0-082C-49E0-8311-E91CCF3BA99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95453" y="2339946"/>
                        <a:ext cx="3708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403">
            <a:extLst>
              <a:ext uri="{FF2B5EF4-FFF2-40B4-BE49-F238E27FC236}">
                <a16:creationId xmlns:a16="http://schemas.microsoft.com/office/drawing/2014/main" id="{D82A96FA-6DC4-4AE4-856B-A4B94E55D237}"/>
              </a:ext>
            </a:extLst>
          </p:cNvPr>
          <p:cNvGraphicFramePr>
            <a:graphicFrameLocks noChangeAspect="1"/>
          </p:cNvGraphicFramePr>
          <p:nvPr>
            <p:extLst>
              <p:ext uri="{D42A27DB-BD31-4B8C-83A1-F6EECF244321}">
                <p14:modId xmlns:p14="http://schemas.microsoft.com/office/powerpoint/2010/main" val="2832161360"/>
              </p:ext>
            </p:extLst>
          </p:nvPr>
        </p:nvGraphicFramePr>
        <p:xfrm>
          <a:off x="4448175" y="2849717"/>
          <a:ext cx="360363" cy="358775"/>
        </p:xfrm>
        <a:graphic>
          <a:graphicData uri="http://schemas.openxmlformats.org/presentationml/2006/ole">
            <mc:AlternateContent xmlns:mc="http://schemas.openxmlformats.org/markup-compatibility/2006">
              <mc:Choice xmlns:v="urn:schemas-microsoft-com:vml" Requires="v">
                <p:oleObj spid="_x0000_s208066" r:id="rId28" imgW="190500" imgH="228600" progId="Equation.DSMT4">
                  <p:embed/>
                </p:oleObj>
              </mc:Choice>
              <mc:Fallback>
                <p:oleObj r:id="rId28" imgW="190500" imgH="228600" progId="Equation.DSMT4">
                  <p:embed/>
                  <p:pic>
                    <p:nvPicPr>
                      <p:cNvPr id="26670" name="对象 -2147482403">
                        <a:extLst>
                          <a:ext uri="{FF2B5EF4-FFF2-40B4-BE49-F238E27FC236}">
                            <a16:creationId xmlns:a16="http://schemas.microsoft.com/office/drawing/2014/main" id="{4F31F221-C4B5-4527-81A1-F2D0298388C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48175" y="2849717"/>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402">
            <a:extLst>
              <a:ext uri="{FF2B5EF4-FFF2-40B4-BE49-F238E27FC236}">
                <a16:creationId xmlns:a16="http://schemas.microsoft.com/office/drawing/2014/main" id="{D2B38D7B-2550-4C55-ADA6-A967CD8385A6}"/>
              </a:ext>
            </a:extLst>
          </p:cNvPr>
          <p:cNvGraphicFramePr>
            <a:graphicFrameLocks noChangeAspect="1"/>
          </p:cNvGraphicFramePr>
          <p:nvPr>
            <p:extLst>
              <p:ext uri="{D42A27DB-BD31-4B8C-83A1-F6EECF244321}">
                <p14:modId xmlns:p14="http://schemas.microsoft.com/office/powerpoint/2010/main" val="4229342694"/>
              </p:ext>
            </p:extLst>
          </p:nvPr>
        </p:nvGraphicFramePr>
        <p:xfrm>
          <a:off x="6266586" y="2963355"/>
          <a:ext cx="617537" cy="244475"/>
        </p:xfrm>
        <a:graphic>
          <a:graphicData uri="http://schemas.openxmlformats.org/presentationml/2006/ole">
            <mc:AlternateContent xmlns:mc="http://schemas.openxmlformats.org/markup-compatibility/2006">
              <mc:Choice xmlns:v="urn:schemas-microsoft-com:vml" Requires="v">
                <p:oleObj spid="_x0000_s208067" r:id="rId30" imgW="380835" imgH="139639" progId="Equation.DSMT4">
                  <p:embed/>
                </p:oleObj>
              </mc:Choice>
              <mc:Fallback>
                <p:oleObj r:id="rId30" imgW="380835" imgH="139639" progId="Equation.DSMT4">
                  <p:embed/>
                  <p:pic>
                    <p:nvPicPr>
                      <p:cNvPr id="26671" name="对象 -2147482402">
                        <a:extLst>
                          <a:ext uri="{FF2B5EF4-FFF2-40B4-BE49-F238E27FC236}">
                            <a16:creationId xmlns:a16="http://schemas.microsoft.com/office/drawing/2014/main" id="{ECCF46D8-D0BA-4D05-B47A-3F05BC6C893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66586" y="2963355"/>
                        <a:ext cx="6175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401">
            <a:extLst>
              <a:ext uri="{FF2B5EF4-FFF2-40B4-BE49-F238E27FC236}">
                <a16:creationId xmlns:a16="http://schemas.microsoft.com/office/drawing/2014/main" id="{FBE04587-C3FF-465E-8F42-DF81602CA70B}"/>
              </a:ext>
            </a:extLst>
          </p:cNvPr>
          <p:cNvGraphicFramePr>
            <a:graphicFrameLocks noChangeAspect="1"/>
          </p:cNvGraphicFramePr>
          <p:nvPr>
            <p:extLst>
              <p:ext uri="{D42A27DB-BD31-4B8C-83A1-F6EECF244321}">
                <p14:modId xmlns:p14="http://schemas.microsoft.com/office/powerpoint/2010/main" val="62637822"/>
              </p:ext>
            </p:extLst>
          </p:nvPr>
        </p:nvGraphicFramePr>
        <p:xfrm>
          <a:off x="7718425" y="2898558"/>
          <a:ext cx="612775" cy="315912"/>
        </p:xfrm>
        <a:graphic>
          <a:graphicData uri="http://schemas.openxmlformats.org/presentationml/2006/ole">
            <mc:AlternateContent xmlns:mc="http://schemas.openxmlformats.org/markup-compatibility/2006">
              <mc:Choice xmlns:v="urn:schemas-microsoft-com:vml" Requires="v">
                <p:oleObj spid="_x0000_s208068" r:id="rId32" imgW="469696" imgH="253890" progId="Equation.DSMT4">
                  <p:embed/>
                </p:oleObj>
              </mc:Choice>
              <mc:Fallback>
                <p:oleObj r:id="rId32" imgW="469696" imgH="253890" progId="Equation.DSMT4">
                  <p:embed/>
                  <p:pic>
                    <p:nvPicPr>
                      <p:cNvPr id="26672" name="对象 -2147482401">
                        <a:extLst>
                          <a:ext uri="{FF2B5EF4-FFF2-40B4-BE49-F238E27FC236}">
                            <a16:creationId xmlns:a16="http://schemas.microsoft.com/office/drawing/2014/main" id="{DC103F95-32F5-4B5F-A654-9F8B083066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18425" y="2898558"/>
                        <a:ext cx="6127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400">
            <a:extLst>
              <a:ext uri="{FF2B5EF4-FFF2-40B4-BE49-F238E27FC236}">
                <a16:creationId xmlns:a16="http://schemas.microsoft.com/office/drawing/2014/main" id="{355906C2-9152-461D-A686-F7528C3B8CF7}"/>
              </a:ext>
            </a:extLst>
          </p:cNvPr>
          <p:cNvGraphicFramePr>
            <a:graphicFrameLocks noChangeAspect="1"/>
          </p:cNvGraphicFramePr>
          <p:nvPr>
            <p:extLst>
              <p:ext uri="{D42A27DB-BD31-4B8C-83A1-F6EECF244321}">
                <p14:modId xmlns:p14="http://schemas.microsoft.com/office/powerpoint/2010/main" val="4072972865"/>
              </p:ext>
            </p:extLst>
          </p:nvPr>
        </p:nvGraphicFramePr>
        <p:xfrm>
          <a:off x="8611757" y="2885635"/>
          <a:ext cx="623887" cy="315913"/>
        </p:xfrm>
        <a:graphic>
          <a:graphicData uri="http://schemas.openxmlformats.org/presentationml/2006/ole">
            <mc:AlternateContent xmlns:mc="http://schemas.openxmlformats.org/markup-compatibility/2006">
              <mc:Choice xmlns:v="urn:schemas-microsoft-com:vml" Requires="v">
                <p:oleObj spid="_x0000_s208069" r:id="rId34" imgW="444114" imgH="253780" progId="Equation.DSMT4">
                  <p:embed/>
                </p:oleObj>
              </mc:Choice>
              <mc:Fallback>
                <p:oleObj r:id="rId34" imgW="444114" imgH="253780" progId="Equation.DSMT4">
                  <p:embed/>
                  <p:pic>
                    <p:nvPicPr>
                      <p:cNvPr id="26673" name="对象 -2147482400">
                        <a:extLst>
                          <a:ext uri="{FF2B5EF4-FFF2-40B4-BE49-F238E27FC236}">
                            <a16:creationId xmlns:a16="http://schemas.microsoft.com/office/drawing/2014/main" id="{3636F49A-4E1E-48A4-BC48-FACFD623F37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611757" y="2885635"/>
                        <a:ext cx="623887"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8">
            <a:extLst>
              <a:ext uri="{FF2B5EF4-FFF2-40B4-BE49-F238E27FC236}">
                <a16:creationId xmlns:a16="http://schemas.microsoft.com/office/drawing/2014/main" id="{70905E36-1A5E-495A-B113-ADD9BAA416BA}"/>
              </a:ext>
            </a:extLst>
          </p:cNvPr>
          <p:cNvGraphicFramePr>
            <a:graphicFrameLocks noChangeAspect="1"/>
          </p:cNvGraphicFramePr>
          <p:nvPr>
            <p:extLst>
              <p:ext uri="{D42A27DB-BD31-4B8C-83A1-F6EECF244321}">
                <p14:modId xmlns:p14="http://schemas.microsoft.com/office/powerpoint/2010/main" val="902099738"/>
              </p:ext>
            </p:extLst>
          </p:nvPr>
        </p:nvGraphicFramePr>
        <p:xfrm>
          <a:off x="1698194" y="2897764"/>
          <a:ext cx="292100" cy="317500"/>
        </p:xfrm>
        <a:graphic>
          <a:graphicData uri="http://schemas.openxmlformats.org/presentationml/2006/ole">
            <mc:AlternateContent xmlns:mc="http://schemas.openxmlformats.org/markup-compatibility/2006">
              <mc:Choice xmlns:v="urn:schemas-microsoft-com:vml" Requires="v">
                <p:oleObj spid="_x0000_s208070" name="Equation" r:id="rId36" imgW="292702" imgH="317171" progId="Equation.DSMT4">
                  <p:embed/>
                </p:oleObj>
              </mc:Choice>
              <mc:Fallback>
                <p:oleObj name="Equation" r:id="rId36" imgW="292702" imgH="317171" progId="Equation.DSMT4">
                  <p:embed/>
                  <p:pic>
                    <p:nvPicPr>
                      <p:cNvPr id="0" name=""/>
                      <p:cNvPicPr/>
                      <p:nvPr/>
                    </p:nvPicPr>
                    <p:blipFill>
                      <a:blip r:embed="rId37"/>
                      <a:stretch>
                        <a:fillRect/>
                      </a:stretch>
                    </p:blipFill>
                    <p:spPr>
                      <a:xfrm>
                        <a:off x="1698194" y="2897764"/>
                        <a:ext cx="292100" cy="317500"/>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FF2FE745-D7F9-4790-8703-AC8A862E559A}"/>
              </a:ext>
            </a:extLst>
          </p:cNvPr>
          <p:cNvSpPr txBox="1"/>
          <p:nvPr/>
        </p:nvSpPr>
        <p:spPr>
          <a:xfrm>
            <a:off x="622852" y="3572330"/>
            <a:ext cx="10600169" cy="1107996"/>
          </a:xfrm>
          <a:prstGeom prst="rect">
            <a:avLst/>
          </a:prstGeom>
          <a:noFill/>
        </p:spPr>
        <p:txBody>
          <a:bodyPr wrap="square">
            <a:spAutoFit/>
          </a:bodyPr>
          <a:lstStyle/>
          <a:p>
            <a:r>
              <a:rPr lang="zh-CN" altLang="en-US" sz="2200" dirty="0">
                <a:latin typeface="宋体" panose="02010600030101010101" pitchFamily="2" charset="-122"/>
                <a:ea typeface="宋体" panose="02010600030101010101" pitchFamily="2" charset="-122"/>
              </a:rPr>
              <a:t>（2）设            ，则显然      有      ，即      。又知  中元素全不相同，否则若有           。不妨设   ，则               与  的最小性矛盾，所以       </a:t>
            </a:r>
            <a:r>
              <a:rPr lang="zh-CN" altLang="en-US" sz="2200" dirty="0">
                <a:latin typeface="宋体" panose="02010600030101010101" pitchFamily="2" charset="-122"/>
              </a:rPr>
              <a:t>     </a:t>
            </a:r>
            <a:endParaRPr lang="en-US" altLang="zh-CN" sz="2200" dirty="0">
              <a:latin typeface="宋体" panose="02010600030101010101" pitchFamily="2" charset="-122"/>
            </a:endParaRPr>
          </a:p>
          <a:p>
            <a:r>
              <a:rPr lang="en-US" altLang="zh-CN" sz="2200" dirty="0">
                <a:latin typeface="宋体" panose="02010600030101010101" pitchFamily="2" charset="-122"/>
              </a:rPr>
              <a:t>           </a:t>
            </a:r>
            <a:r>
              <a:rPr lang="zh-CN" altLang="en-US" sz="2200" dirty="0">
                <a:latin typeface="宋体" panose="02010600030101010101" pitchFamily="2" charset="-122"/>
              </a:rPr>
              <a:t>推出        </a:t>
            </a:r>
            <a:r>
              <a:rPr lang="zh-CN" altLang="en-US" sz="2200" dirty="0">
                <a:latin typeface="宋体" panose="02010600030101010101" pitchFamily="2" charset="-122"/>
                <a:ea typeface="宋体" panose="02010600030101010101" pitchFamily="2" charset="-122"/>
              </a:rPr>
              <a:t>。</a:t>
            </a:r>
            <a:endParaRPr lang="zh-CN" altLang="en-US" sz="2200" dirty="0"/>
          </a:p>
        </p:txBody>
      </p:sp>
      <p:graphicFrame>
        <p:nvGraphicFramePr>
          <p:cNvPr id="32" name="对象 -2147482399">
            <a:extLst>
              <a:ext uri="{FF2B5EF4-FFF2-40B4-BE49-F238E27FC236}">
                <a16:creationId xmlns:a16="http://schemas.microsoft.com/office/drawing/2014/main" id="{D69F34F1-7FC5-4A26-9418-CB7024E831ED}"/>
              </a:ext>
            </a:extLst>
          </p:cNvPr>
          <p:cNvGraphicFramePr>
            <a:graphicFrameLocks noChangeAspect="1"/>
          </p:cNvGraphicFramePr>
          <p:nvPr>
            <p:extLst>
              <p:ext uri="{D42A27DB-BD31-4B8C-83A1-F6EECF244321}">
                <p14:modId xmlns:p14="http://schemas.microsoft.com/office/powerpoint/2010/main" val="1119206010"/>
              </p:ext>
            </p:extLst>
          </p:nvPr>
        </p:nvGraphicFramePr>
        <p:xfrm>
          <a:off x="1680265" y="3633292"/>
          <a:ext cx="1619250" cy="358775"/>
        </p:xfrm>
        <a:graphic>
          <a:graphicData uri="http://schemas.openxmlformats.org/presentationml/2006/ole">
            <mc:AlternateContent xmlns:mc="http://schemas.openxmlformats.org/markup-compatibility/2006">
              <mc:Choice xmlns:v="urn:schemas-microsoft-com:vml" Requires="v">
                <p:oleObj spid="_x0000_s208071" r:id="rId38" imgW="1346200" imgH="279400" progId="Equation.DSMT4">
                  <p:embed/>
                </p:oleObj>
              </mc:Choice>
              <mc:Fallback>
                <p:oleObj r:id="rId38" imgW="1346200" imgH="279400" progId="Equation.DSMT4">
                  <p:embed/>
                  <p:pic>
                    <p:nvPicPr>
                      <p:cNvPr id="26674" name="对象 -2147482399">
                        <a:extLst>
                          <a:ext uri="{FF2B5EF4-FFF2-40B4-BE49-F238E27FC236}">
                            <a16:creationId xmlns:a16="http://schemas.microsoft.com/office/drawing/2014/main" id="{4B673127-BDDE-4C9B-A28A-A5D6FF26E15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680265" y="3633292"/>
                        <a:ext cx="16192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398">
            <a:extLst>
              <a:ext uri="{FF2B5EF4-FFF2-40B4-BE49-F238E27FC236}">
                <a16:creationId xmlns:a16="http://schemas.microsoft.com/office/drawing/2014/main" id="{83026E73-676D-4F0A-BF04-9C32EB4D9F1A}"/>
              </a:ext>
            </a:extLst>
          </p:cNvPr>
          <p:cNvGraphicFramePr>
            <a:graphicFrameLocks noChangeAspect="1"/>
          </p:cNvGraphicFramePr>
          <p:nvPr>
            <p:extLst>
              <p:ext uri="{D42A27DB-BD31-4B8C-83A1-F6EECF244321}">
                <p14:modId xmlns:p14="http://schemas.microsoft.com/office/powerpoint/2010/main" val="1906897607"/>
              </p:ext>
            </p:extLst>
          </p:nvPr>
        </p:nvGraphicFramePr>
        <p:xfrm>
          <a:off x="4493315" y="3631705"/>
          <a:ext cx="914400" cy="317500"/>
        </p:xfrm>
        <a:graphic>
          <a:graphicData uri="http://schemas.openxmlformats.org/presentationml/2006/ole">
            <mc:AlternateContent xmlns:mc="http://schemas.openxmlformats.org/markup-compatibility/2006">
              <mc:Choice xmlns:v="urn:schemas-microsoft-com:vml" Requires="v">
                <p:oleObj spid="_x0000_s208072" r:id="rId40" imgW="482181" imgH="177646" progId="Equation.DSMT4">
                  <p:embed/>
                </p:oleObj>
              </mc:Choice>
              <mc:Fallback>
                <p:oleObj r:id="rId40" imgW="482181" imgH="177646" progId="Equation.DSMT4">
                  <p:embed/>
                  <p:pic>
                    <p:nvPicPr>
                      <p:cNvPr id="26675" name="对象 -2147482398">
                        <a:extLst>
                          <a:ext uri="{FF2B5EF4-FFF2-40B4-BE49-F238E27FC236}">
                            <a16:creationId xmlns:a16="http://schemas.microsoft.com/office/drawing/2014/main" id="{FB3313A2-C301-4E36-93E2-69972D081D8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493315" y="3631705"/>
                        <a:ext cx="914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397">
            <a:extLst>
              <a:ext uri="{FF2B5EF4-FFF2-40B4-BE49-F238E27FC236}">
                <a16:creationId xmlns:a16="http://schemas.microsoft.com/office/drawing/2014/main" id="{7B746265-817A-414C-B9E3-E59FC414F351}"/>
              </a:ext>
            </a:extLst>
          </p:cNvPr>
          <p:cNvGraphicFramePr>
            <a:graphicFrameLocks noChangeAspect="1"/>
          </p:cNvGraphicFramePr>
          <p:nvPr>
            <p:extLst>
              <p:ext uri="{D42A27DB-BD31-4B8C-83A1-F6EECF244321}">
                <p14:modId xmlns:p14="http://schemas.microsoft.com/office/powerpoint/2010/main" val="616792977"/>
              </p:ext>
            </p:extLst>
          </p:nvPr>
        </p:nvGraphicFramePr>
        <p:xfrm>
          <a:off x="5680765" y="3653930"/>
          <a:ext cx="723900" cy="317500"/>
        </p:xfrm>
        <a:graphic>
          <a:graphicData uri="http://schemas.openxmlformats.org/presentationml/2006/ole">
            <mc:AlternateContent xmlns:mc="http://schemas.openxmlformats.org/markup-compatibility/2006">
              <mc:Choice xmlns:v="urn:schemas-microsoft-com:vml" Requires="v">
                <p:oleObj spid="_x0000_s208073" r:id="rId42" imgW="380670" imgH="177646" progId="Equation.DSMT4">
                  <p:embed/>
                </p:oleObj>
              </mc:Choice>
              <mc:Fallback>
                <p:oleObj r:id="rId42" imgW="380670" imgH="177646" progId="Equation.DSMT4">
                  <p:embed/>
                  <p:pic>
                    <p:nvPicPr>
                      <p:cNvPr id="26676" name="对象 -2147482397">
                        <a:extLst>
                          <a:ext uri="{FF2B5EF4-FFF2-40B4-BE49-F238E27FC236}">
                            <a16:creationId xmlns:a16="http://schemas.microsoft.com/office/drawing/2014/main" id="{95EDBC13-8AF5-4D21-958D-2E91EC3C299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680765" y="3653930"/>
                        <a:ext cx="7239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396">
            <a:extLst>
              <a:ext uri="{FF2B5EF4-FFF2-40B4-BE49-F238E27FC236}">
                <a16:creationId xmlns:a16="http://schemas.microsoft.com/office/drawing/2014/main" id="{A3246855-7913-4A66-821D-036C79AD0526}"/>
              </a:ext>
            </a:extLst>
          </p:cNvPr>
          <p:cNvGraphicFramePr>
            <a:graphicFrameLocks noChangeAspect="1"/>
          </p:cNvGraphicFramePr>
          <p:nvPr>
            <p:extLst>
              <p:ext uri="{D42A27DB-BD31-4B8C-83A1-F6EECF244321}">
                <p14:modId xmlns:p14="http://schemas.microsoft.com/office/powerpoint/2010/main" val="1797719480"/>
              </p:ext>
            </p:extLst>
          </p:nvPr>
        </p:nvGraphicFramePr>
        <p:xfrm>
          <a:off x="7050293" y="3659899"/>
          <a:ext cx="735013" cy="315912"/>
        </p:xfrm>
        <a:graphic>
          <a:graphicData uri="http://schemas.openxmlformats.org/presentationml/2006/ole">
            <mc:AlternateContent xmlns:mc="http://schemas.openxmlformats.org/markup-compatibility/2006">
              <mc:Choice xmlns:v="urn:schemas-microsoft-com:vml" Requires="v">
                <p:oleObj spid="_x0000_s208074" r:id="rId44" imgW="431613" imgH="190417" progId="Equation.DSMT4">
                  <p:embed/>
                </p:oleObj>
              </mc:Choice>
              <mc:Fallback>
                <p:oleObj r:id="rId44" imgW="431613" imgH="190417" progId="Equation.DSMT4">
                  <p:embed/>
                  <p:pic>
                    <p:nvPicPr>
                      <p:cNvPr id="26677" name="对象 -2147482396">
                        <a:extLst>
                          <a:ext uri="{FF2B5EF4-FFF2-40B4-BE49-F238E27FC236}">
                            <a16:creationId xmlns:a16="http://schemas.microsoft.com/office/drawing/2014/main" id="{0BB4A684-C780-44D6-86FF-A3DF0D020EB1}"/>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050293" y="3659899"/>
                        <a:ext cx="73501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395">
            <a:extLst>
              <a:ext uri="{FF2B5EF4-FFF2-40B4-BE49-F238E27FC236}">
                <a16:creationId xmlns:a16="http://schemas.microsoft.com/office/drawing/2014/main" id="{497BAA0A-B136-4841-B4A1-62A58EE5D521}"/>
              </a:ext>
            </a:extLst>
          </p:cNvPr>
          <p:cNvGraphicFramePr>
            <a:graphicFrameLocks noChangeAspect="1"/>
          </p:cNvGraphicFramePr>
          <p:nvPr>
            <p:extLst>
              <p:ext uri="{D42A27DB-BD31-4B8C-83A1-F6EECF244321}">
                <p14:modId xmlns:p14="http://schemas.microsoft.com/office/powerpoint/2010/main" val="677172103"/>
              </p:ext>
            </p:extLst>
          </p:nvPr>
        </p:nvGraphicFramePr>
        <p:xfrm>
          <a:off x="8641988" y="3616144"/>
          <a:ext cx="317500" cy="317500"/>
        </p:xfrm>
        <a:graphic>
          <a:graphicData uri="http://schemas.openxmlformats.org/presentationml/2006/ole">
            <mc:AlternateContent xmlns:mc="http://schemas.openxmlformats.org/markup-compatibility/2006">
              <mc:Choice xmlns:v="urn:schemas-microsoft-com:vml" Requires="v">
                <p:oleObj spid="_x0000_s208075" r:id="rId46" imgW="152268" imgH="164957" progId="Equation.DSMT4">
                  <p:embed/>
                </p:oleObj>
              </mc:Choice>
              <mc:Fallback>
                <p:oleObj r:id="rId46" imgW="152268" imgH="164957" progId="Equation.DSMT4">
                  <p:embed/>
                  <p:pic>
                    <p:nvPicPr>
                      <p:cNvPr id="26678" name="对象 -2147482395">
                        <a:extLst>
                          <a:ext uri="{FF2B5EF4-FFF2-40B4-BE49-F238E27FC236}">
                            <a16:creationId xmlns:a16="http://schemas.microsoft.com/office/drawing/2014/main" id="{04C1144A-7C8E-4570-92C6-5679086E4D4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641988" y="3616144"/>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394">
            <a:extLst>
              <a:ext uri="{FF2B5EF4-FFF2-40B4-BE49-F238E27FC236}">
                <a16:creationId xmlns:a16="http://schemas.microsoft.com/office/drawing/2014/main" id="{1DF2A5C7-FB2E-41FA-8642-6F918F9A12D8}"/>
              </a:ext>
            </a:extLst>
          </p:cNvPr>
          <p:cNvGraphicFramePr>
            <a:graphicFrameLocks noChangeAspect="1"/>
          </p:cNvGraphicFramePr>
          <p:nvPr>
            <p:extLst>
              <p:ext uri="{D42A27DB-BD31-4B8C-83A1-F6EECF244321}">
                <p14:modId xmlns:p14="http://schemas.microsoft.com/office/powerpoint/2010/main" val="85939304"/>
              </p:ext>
            </p:extLst>
          </p:nvPr>
        </p:nvGraphicFramePr>
        <p:xfrm>
          <a:off x="5619344" y="3965642"/>
          <a:ext cx="1698625" cy="360363"/>
        </p:xfrm>
        <a:graphic>
          <a:graphicData uri="http://schemas.openxmlformats.org/presentationml/2006/ole">
            <mc:AlternateContent xmlns:mc="http://schemas.openxmlformats.org/markup-compatibility/2006">
              <mc:Choice xmlns:v="urn:schemas-microsoft-com:vml" Requires="v">
                <p:oleObj spid="_x0000_s208076" r:id="rId48" imgW="1244600" imgH="254000" progId="Equation.DSMT4">
                  <p:embed/>
                </p:oleObj>
              </mc:Choice>
              <mc:Fallback>
                <p:oleObj r:id="rId48" imgW="1244600" imgH="254000" progId="Equation.DSMT4">
                  <p:embed/>
                  <p:pic>
                    <p:nvPicPr>
                      <p:cNvPr id="26679" name="对象 -2147482394">
                        <a:extLst>
                          <a:ext uri="{FF2B5EF4-FFF2-40B4-BE49-F238E27FC236}">
                            <a16:creationId xmlns:a16="http://schemas.microsoft.com/office/drawing/2014/main" id="{B1C3A471-FBFF-4502-8BDC-E4B19C0486ED}"/>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619344" y="3965642"/>
                        <a:ext cx="1698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393">
            <a:extLst>
              <a:ext uri="{FF2B5EF4-FFF2-40B4-BE49-F238E27FC236}">
                <a16:creationId xmlns:a16="http://schemas.microsoft.com/office/drawing/2014/main" id="{EC6E8E82-1A1E-4016-8308-653338C1DA3F}"/>
              </a:ext>
            </a:extLst>
          </p:cNvPr>
          <p:cNvGraphicFramePr>
            <a:graphicFrameLocks noChangeAspect="1"/>
          </p:cNvGraphicFramePr>
          <p:nvPr>
            <p:extLst>
              <p:ext uri="{D42A27DB-BD31-4B8C-83A1-F6EECF244321}">
                <p14:modId xmlns:p14="http://schemas.microsoft.com/office/powerpoint/2010/main" val="3314600128"/>
              </p:ext>
            </p:extLst>
          </p:nvPr>
        </p:nvGraphicFramePr>
        <p:xfrm>
          <a:off x="4411662" y="4008547"/>
          <a:ext cx="473075" cy="360363"/>
        </p:xfrm>
        <a:graphic>
          <a:graphicData uri="http://schemas.openxmlformats.org/presentationml/2006/ole">
            <mc:AlternateContent xmlns:mc="http://schemas.openxmlformats.org/markup-compatibility/2006">
              <mc:Choice xmlns:v="urn:schemas-microsoft-com:vml" Requires="v">
                <p:oleObj spid="_x0000_s208077" r:id="rId50" imgW="317225" imgH="190335" progId="Equation.DSMT4">
                  <p:embed/>
                </p:oleObj>
              </mc:Choice>
              <mc:Fallback>
                <p:oleObj r:id="rId50" imgW="317225" imgH="190335" progId="Equation.DSMT4">
                  <p:embed/>
                  <p:pic>
                    <p:nvPicPr>
                      <p:cNvPr id="26680" name="对象 -2147482393">
                        <a:extLst>
                          <a:ext uri="{FF2B5EF4-FFF2-40B4-BE49-F238E27FC236}">
                            <a16:creationId xmlns:a16="http://schemas.microsoft.com/office/drawing/2014/main" id="{7D851AEB-D03B-4212-8F56-555176D2E99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411662" y="4008547"/>
                        <a:ext cx="4730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392">
            <a:extLst>
              <a:ext uri="{FF2B5EF4-FFF2-40B4-BE49-F238E27FC236}">
                <a16:creationId xmlns:a16="http://schemas.microsoft.com/office/drawing/2014/main" id="{05B74ED3-480E-4C6A-887C-2372D953E799}"/>
              </a:ext>
            </a:extLst>
          </p:cNvPr>
          <p:cNvGraphicFramePr>
            <a:graphicFrameLocks noChangeAspect="1"/>
          </p:cNvGraphicFramePr>
          <p:nvPr>
            <p:extLst>
              <p:ext uri="{D42A27DB-BD31-4B8C-83A1-F6EECF244321}">
                <p14:modId xmlns:p14="http://schemas.microsoft.com/office/powerpoint/2010/main" val="3677997540"/>
              </p:ext>
            </p:extLst>
          </p:nvPr>
        </p:nvGraphicFramePr>
        <p:xfrm>
          <a:off x="1844244" y="4008547"/>
          <a:ext cx="1457325" cy="315912"/>
        </p:xfrm>
        <a:graphic>
          <a:graphicData uri="http://schemas.openxmlformats.org/presentationml/2006/ole">
            <mc:AlternateContent xmlns:mc="http://schemas.openxmlformats.org/markup-compatibility/2006">
              <mc:Choice xmlns:v="urn:schemas-microsoft-com:vml" Requires="v">
                <p:oleObj spid="_x0000_s208078" r:id="rId52" imgW="1066800" imgH="228600" progId="Equation.DSMT4">
                  <p:embed/>
                </p:oleObj>
              </mc:Choice>
              <mc:Fallback>
                <p:oleObj r:id="rId52" imgW="1066800" imgH="228600" progId="Equation.DSMT4">
                  <p:embed/>
                  <p:pic>
                    <p:nvPicPr>
                      <p:cNvPr id="26681" name="对象 -2147482392">
                        <a:extLst>
                          <a:ext uri="{FF2B5EF4-FFF2-40B4-BE49-F238E27FC236}">
                            <a16:creationId xmlns:a16="http://schemas.microsoft.com/office/drawing/2014/main" id="{97D7E713-CB7A-4431-BF98-E407FEDA88AF}"/>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844244" y="4008547"/>
                        <a:ext cx="1457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2147482390">
            <a:extLst>
              <a:ext uri="{FF2B5EF4-FFF2-40B4-BE49-F238E27FC236}">
                <a16:creationId xmlns:a16="http://schemas.microsoft.com/office/drawing/2014/main" id="{D72AB3DA-825C-466B-942F-F06893F5AAD1}"/>
              </a:ext>
            </a:extLst>
          </p:cNvPr>
          <p:cNvGraphicFramePr>
            <a:graphicFrameLocks noChangeAspect="1"/>
          </p:cNvGraphicFramePr>
          <p:nvPr>
            <p:extLst>
              <p:ext uri="{D42A27DB-BD31-4B8C-83A1-F6EECF244321}">
                <p14:modId xmlns:p14="http://schemas.microsoft.com/office/powerpoint/2010/main" val="2717089926"/>
              </p:ext>
            </p:extLst>
          </p:nvPr>
        </p:nvGraphicFramePr>
        <p:xfrm>
          <a:off x="948894" y="4357419"/>
          <a:ext cx="1041400" cy="315913"/>
        </p:xfrm>
        <a:graphic>
          <a:graphicData uri="http://schemas.openxmlformats.org/presentationml/2006/ole">
            <mc:AlternateContent xmlns:mc="http://schemas.openxmlformats.org/markup-compatibility/2006">
              <mc:Choice xmlns:v="urn:schemas-microsoft-com:vml" Requires="v">
                <p:oleObj spid="_x0000_s208079" r:id="rId54" imgW="748975" imgH="253890" progId="Equation.DSMT4">
                  <p:embed/>
                </p:oleObj>
              </mc:Choice>
              <mc:Fallback>
                <p:oleObj r:id="rId54" imgW="748975" imgH="253890" progId="Equation.DSMT4">
                  <p:embed/>
                  <p:pic>
                    <p:nvPicPr>
                      <p:cNvPr id="26683" name="对象 -2147482390">
                        <a:extLst>
                          <a:ext uri="{FF2B5EF4-FFF2-40B4-BE49-F238E27FC236}">
                            <a16:creationId xmlns:a16="http://schemas.microsoft.com/office/drawing/2014/main" id="{09050B40-4E39-4B61-9E7B-787A39559B32}"/>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948894" y="4357419"/>
                        <a:ext cx="10414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389">
            <a:extLst>
              <a:ext uri="{FF2B5EF4-FFF2-40B4-BE49-F238E27FC236}">
                <a16:creationId xmlns:a16="http://schemas.microsoft.com/office/drawing/2014/main" id="{2D1EBC7E-912E-49B4-AC55-6ED48E1F9D4E}"/>
              </a:ext>
            </a:extLst>
          </p:cNvPr>
          <p:cNvGraphicFramePr>
            <a:graphicFrameLocks noChangeAspect="1"/>
          </p:cNvGraphicFramePr>
          <p:nvPr>
            <p:extLst>
              <p:ext uri="{D42A27DB-BD31-4B8C-83A1-F6EECF244321}">
                <p14:modId xmlns:p14="http://schemas.microsoft.com/office/powerpoint/2010/main" val="873631517"/>
              </p:ext>
            </p:extLst>
          </p:nvPr>
        </p:nvGraphicFramePr>
        <p:xfrm>
          <a:off x="2965721" y="4326148"/>
          <a:ext cx="877888" cy="317500"/>
        </p:xfrm>
        <a:graphic>
          <a:graphicData uri="http://schemas.openxmlformats.org/presentationml/2006/ole">
            <mc:AlternateContent xmlns:mc="http://schemas.openxmlformats.org/markup-compatibility/2006">
              <mc:Choice xmlns:v="urn:schemas-microsoft-com:vml" Requires="v">
                <p:oleObj spid="_x0000_s208080" r:id="rId56" imgW="418918" imgH="177723" progId="Equation.DSMT4">
                  <p:embed/>
                </p:oleObj>
              </mc:Choice>
              <mc:Fallback>
                <p:oleObj r:id="rId56" imgW="418918" imgH="177723" progId="Equation.DSMT4">
                  <p:embed/>
                  <p:pic>
                    <p:nvPicPr>
                      <p:cNvPr id="26684" name="对象 -2147482389">
                        <a:extLst>
                          <a:ext uri="{FF2B5EF4-FFF2-40B4-BE49-F238E27FC236}">
                            <a16:creationId xmlns:a16="http://schemas.microsoft.com/office/drawing/2014/main" id="{2170090E-EB06-44F2-B675-30596E3C1C96}"/>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965721" y="4326148"/>
                        <a:ext cx="8778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41">
            <a:extLst>
              <a:ext uri="{FF2B5EF4-FFF2-40B4-BE49-F238E27FC236}">
                <a16:creationId xmlns:a16="http://schemas.microsoft.com/office/drawing/2014/main" id="{0856F037-39AB-43DD-90F6-0F96F6640358}"/>
              </a:ext>
            </a:extLst>
          </p:cNvPr>
          <p:cNvGraphicFramePr>
            <a:graphicFrameLocks noChangeAspect="1"/>
          </p:cNvGraphicFramePr>
          <p:nvPr>
            <p:extLst>
              <p:ext uri="{D42A27DB-BD31-4B8C-83A1-F6EECF244321}">
                <p14:modId xmlns:p14="http://schemas.microsoft.com/office/powerpoint/2010/main" val="3120301033"/>
              </p:ext>
            </p:extLst>
          </p:nvPr>
        </p:nvGraphicFramePr>
        <p:xfrm>
          <a:off x="7795453" y="4010469"/>
          <a:ext cx="319087" cy="317500"/>
        </p:xfrm>
        <a:graphic>
          <a:graphicData uri="http://schemas.openxmlformats.org/presentationml/2006/ole">
            <mc:AlternateContent xmlns:mc="http://schemas.openxmlformats.org/markup-compatibility/2006">
              <mc:Choice xmlns:v="urn:schemas-microsoft-com:vml" Requires="v">
                <p:oleObj spid="_x0000_s208081" name="Equation" r:id="rId58" imgW="318624" imgH="317171" progId="Equation.DSMT4">
                  <p:embed/>
                </p:oleObj>
              </mc:Choice>
              <mc:Fallback>
                <p:oleObj name="Equation" r:id="rId58" imgW="318624" imgH="317171" progId="Equation.DSMT4">
                  <p:embed/>
                  <p:pic>
                    <p:nvPicPr>
                      <p:cNvPr id="0" name=""/>
                      <p:cNvPicPr/>
                      <p:nvPr/>
                    </p:nvPicPr>
                    <p:blipFill>
                      <a:blip r:embed="rId59"/>
                      <a:stretch>
                        <a:fillRect/>
                      </a:stretch>
                    </p:blipFill>
                    <p:spPr>
                      <a:xfrm>
                        <a:off x="7795453" y="4010469"/>
                        <a:ext cx="319087" cy="317500"/>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632F0A2F-5FBE-4473-9107-A071CB5D13BF}"/>
              </a:ext>
            </a:extLst>
          </p:cNvPr>
          <p:cNvGraphicFramePr>
            <a:graphicFrameLocks noChangeAspect="1"/>
          </p:cNvGraphicFramePr>
          <p:nvPr>
            <p:extLst>
              <p:ext uri="{D42A27DB-BD31-4B8C-83A1-F6EECF244321}">
                <p14:modId xmlns:p14="http://schemas.microsoft.com/office/powerpoint/2010/main" val="1403618412"/>
              </p:ext>
            </p:extLst>
          </p:nvPr>
        </p:nvGraphicFramePr>
        <p:xfrm>
          <a:off x="864636" y="5140921"/>
          <a:ext cx="319087" cy="317500"/>
        </p:xfrm>
        <a:graphic>
          <a:graphicData uri="http://schemas.openxmlformats.org/presentationml/2006/ole">
            <mc:AlternateContent xmlns:mc="http://schemas.openxmlformats.org/markup-compatibility/2006">
              <mc:Choice xmlns:v="urn:schemas-microsoft-com:vml" Requires="v">
                <p:oleObj spid="_x0000_s208082" name="Equation" r:id="rId60" imgW="318624" imgH="317171" progId="Equation.DSMT4">
                  <p:embed/>
                </p:oleObj>
              </mc:Choice>
              <mc:Fallback>
                <p:oleObj name="Equation" r:id="rId60" imgW="318624" imgH="317171" progId="Equation.DSMT4">
                  <p:embed/>
                  <p:pic>
                    <p:nvPicPr>
                      <p:cNvPr id="0" name=""/>
                      <p:cNvPicPr/>
                      <p:nvPr/>
                    </p:nvPicPr>
                    <p:blipFill>
                      <a:blip r:embed="rId61"/>
                      <a:stretch>
                        <a:fillRect/>
                      </a:stretch>
                    </p:blipFill>
                    <p:spPr>
                      <a:xfrm>
                        <a:off x="864636" y="5140921"/>
                        <a:ext cx="319087" cy="3175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4FEFECAA-1C6B-4928-960B-B04C8F3DB54A}"/>
              </a:ext>
            </a:extLst>
          </p:cNvPr>
          <p:cNvGraphicFramePr>
            <a:graphicFrameLocks noChangeAspect="1"/>
          </p:cNvGraphicFramePr>
          <p:nvPr>
            <p:extLst>
              <p:ext uri="{D42A27DB-BD31-4B8C-83A1-F6EECF244321}">
                <p14:modId xmlns:p14="http://schemas.microsoft.com/office/powerpoint/2010/main" val="966833620"/>
              </p:ext>
            </p:extLst>
          </p:nvPr>
        </p:nvGraphicFramePr>
        <p:xfrm>
          <a:off x="6299200" y="5228587"/>
          <a:ext cx="319087" cy="317500"/>
        </p:xfrm>
        <a:graphic>
          <a:graphicData uri="http://schemas.openxmlformats.org/presentationml/2006/ole">
            <mc:AlternateContent xmlns:mc="http://schemas.openxmlformats.org/markup-compatibility/2006">
              <mc:Choice xmlns:v="urn:schemas-microsoft-com:vml" Requires="v">
                <p:oleObj spid="_x0000_s208083" name="Equation" r:id="rId62" imgW="318624" imgH="317171" progId="Equation.DSMT4">
                  <p:embed/>
                </p:oleObj>
              </mc:Choice>
              <mc:Fallback>
                <p:oleObj name="Equation" r:id="rId62" imgW="318624" imgH="317171" progId="Equation.DSMT4">
                  <p:embed/>
                  <p:pic>
                    <p:nvPicPr>
                      <p:cNvPr id="0" name=""/>
                      <p:cNvPicPr/>
                      <p:nvPr/>
                    </p:nvPicPr>
                    <p:blipFill>
                      <a:blip r:embed="rId63"/>
                      <a:stretch>
                        <a:fillRect/>
                      </a:stretch>
                    </p:blipFill>
                    <p:spPr>
                      <a:xfrm>
                        <a:off x="6299200" y="5228587"/>
                        <a:ext cx="319087" cy="317500"/>
                      </a:xfrm>
                      <a:prstGeom prst="rect">
                        <a:avLst/>
                      </a:prstGeom>
                    </p:spPr>
                  </p:pic>
                </p:oleObj>
              </mc:Fallback>
            </mc:AlternateContent>
          </a:graphicData>
        </a:graphic>
      </p:graphicFrame>
    </p:spTree>
    <p:extLst>
      <p:ext uri="{BB962C8B-B14F-4D97-AF65-F5344CB8AC3E}">
        <p14:creationId xmlns:p14="http://schemas.microsoft.com/office/powerpoint/2010/main" val="29894679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45646-7894-4CB8-AF78-12ED45B3A898}"/>
              </a:ext>
            </a:extLst>
          </p:cNvPr>
          <p:cNvSpPr>
            <a:spLocks noGrp="1"/>
          </p:cNvSpPr>
          <p:nvPr>
            <p:ph type="title"/>
          </p:nvPr>
        </p:nvSpPr>
        <p:spPr/>
        <p:txBody>
          <a:bodyPr/>
          <a:lstStyle/>
          <a:p>
            <a:pPr>
              <a:spcBef>
                <a:spcPts val="900"/>
              </a:spcBef>
              <a:spcAft>
                <a:spcPts val="900"/>
              </a:spcAft>
            </a:pPr>
            <a:r>
              <a:rPr lang="en-US" altLang="zh-CN" sz="3600" dirty="0" err="1">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离散对数</a:t>
            </a:r>
            <a:r>
              <a:rPr lang="en-US" altLang="zh-CN" sz="36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 (discrete logarithm)</a:t>
            </a:r>
            <a:endParaRPr lang="zh-CN" altLang="zh-CN" sz="36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F1F11C3-5DFA-4A30-B666-B158C878F46F}"/>
              </a:ext>
            </a:extLst>
          </p:cNvPr>
          <p:cNvSpPr>
            <a:spLocks noGrp="1"/>
          </p:cNvSpPr>
          <p:nvPr>
            <p:ph idx="1"/>
          </p:nvPr>
        </p:nvSpPr>
        <p:spPr>
          <a:xfrm>
            <a:off x="508000" y="5868987"/>
            <a:ext cx="11176000" cy="319088"/>
          </a:xfrm>
        </p:spPr>
        <p:txBody>
          <a:bodyPr/>
          <a:lstStyle/>
          <a:p>
            <a:endParaRPr lang="zh-CN" altLang="en-US" dirty="0">
              <a:solidFill>
                <a:schemeClr val="bg1"/>
              </a:solidFill>
            </a:endParaRPr>
          </a:p>
        </p:txBody>
      </p:sp>
      <p:sp>
        <p:nvSpPr>
          <p:cNvPr id="4" name="日期占位符 3">
            <a:extLst>
              <a:ext uri="{FF2B5EF4-FFF2-40B4-BE49-F238E27FC236}">
                <a16:creationId xmlns:a16="http://schemas.microsoft.com/office/drawing/2014/main" id="{C8B41337-2213-41B4-ADA6-CD656773632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3E947038-FDD7-4028-A55A-7A9A57DB435B}"/>
              </a:ext>
            </a:extLst>
          </p:cNvPr>
          <p:cNvSpPr>
            <a:spLocks noGrp="1"/>
          </p:cNvSpPr>
          <p:nvPr>
            <p:ph type="sldNum" sz="quarter" idx="11"/>
          </p:nvPr>
        </p:nvSpPr>
        <p:spPr/>
        <p:txBody>
          <a:bodyPr/>
          <a:lstStyle/>
          <a:p>
            <a:fld id="{6D29F655-9AA2-4BC9-AAF1-1C184E14E187}" type="slidenum">
              <a:rPr lang="en-US" altLang="zh-CN" smtClean="0"/>
              <a:pPr/>
              <a:t>4</a:t>
            </a:fld>
            <a:endParaRPr lang="en-US" altLang="zh-CN"/>
          </a:p>
        </p:txBody>
      </p:sp>
      <p:sp>
        <p:nvSpPr>
          <p:cNvPr id="18" name="Rectangle 61">
            <a:extLst>
              <a:ext uri="{FF2B5EF4-FFF2-40B4-BE49-F238E27FC236}">
                <a16:creationId xmlns:a16="http://schemas.microsoft.com/office/drawing/2014/main" id="{51F53C73-2FE1-4261-9575-4178A45979F1}"/>
              </a:ext>
            </a:extLst>
          </p:cNvPr>
          <p:cNvSpPr>
            <a:spLocks noChangeArrowheads="1"/>
          </p:cNvSpPr>
          <p:nvPr/>
        </p:nvSpPr>
        <p:spPr bwMode="auto">
          <a:xfrm>
            <a:off x="914400" y="85725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pic>
        <p:nvPicPr>
          <p:cNvPr id="33" name="object 8">
            <a:extLst>
              <a:ext uri="{FF2B5EF4-FFF2-40B4-BE49-F238E27FC236}">
                <a16:creationId xmlns:a16="http://schemas.microsoft.com/office/drawing/2014/main" id="{8568B7F2-8BFC-4611-8829-A403575635EC}"/>
              </a:ext>
            </a:extLst>
          </p:cNvPr>
          <p:cNvPicPr/>
          <p:nvPr/>
        </p:nvPicPr>
        <p:blipFill>
          <a:blip r:embed="rId3" cstate="print"/>
          <a:stretch>
            <a:fillRect/>
          </a:stretch>
        </p:blipFill>
        <p:spPr>
          <a:xfrm>
            <a:off x="804416" y="325321"/>
            <a:ext cx="313944" cy="656844"/>
          </a:xfrm>
          <a:prstGeom prst="rect">
            <a:avLst/>
          </a:prstGeom>
        </p:spPr>
      </p:pic>
      <p:sp>
        <p:nvSpPr>
          <p:cNvPr id="34" name="object 9">
            <a:extLst>
              <a:ext uri="{FF2B5EF4-FFF2-40B4-BE49-F238E27FC236}">
                <a16:creationId xmlns:a16="http://schemas.microsoft.com/office/drawing/2014/main" id="{192D1FAD-E17C-4B15-80C5-96FF21F0E07D}"/>
              </a:ext>
            </a:extLst>
          </p:cNvPr>
          <p:cNvSpPr/>
          <p:nvPr/>
        </p:nvSpPr>
        <p:spPr>
          <a:xfrm>
            <a:off x="1212086" y="870913"/>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graphicFrame>
        <p:nvGraphicFramePr>
          <p:cNvPr id="35" name="对象 34">
            <a:extLst>
              <a:ext uri="{FF2B5EF4-FFF2-40B4-BE49-F238E27FC236}">
                <a16:creationId xmlns:a16="http://schemas.microsoft.com/office/drawing/2014/main" id="{4B754715-D441-4DE6-B7F4-2B02216C2BD5}"/>
              </a:ext>
            </a:extLst>
          </p:cNvPr>
          <p:cNvGraphicFramePr>
            <a:graphicFrameLocks noChangeAspect="1"/>
          </p:cNvGraphicFramePr>
          <p:nvPr>
            <p:extLst>
              <p:ext uri="{D42A27DB-BD31-4B8C-83A1-F6EECF244321}">
                <p14:modId xmlns:p14="http://schemas.microsoft.com/office/powerpoint/2010/main" val="1374101525"/>
              </p:ext>
            </p:extLst>
          </p:nvPr>
        </p:nvGraphicFramePr>
        <p:xfrm>
          <a:off x="4927600" y="2346325"/>
          <a:ext cx="914400" cy="198438"/>
        </p:xfrm>
        <a:graphic>
          <a:graphicData uri="http://schemas.openxmlformats.org/presentationml/2006/ole">
            <mc:AlternateContent xmlns:mc="http://schemas.openxmlformats.org/markup-compatibility/2006">
              <mc:Choice xmlns:v="urn:schemas-microsoft-com:vml" Requires="v">
                <p:oleObj spid="_x0000_s151103" name="Equation" r:id="rId4" imgW="914400" imgH="198720" progId="Equation.DSMT4">
                  <p:embed/>
                </p:oleObj>
              </mc:Choice>
              <mc:Fallback>
                <p:oleObj name="Equation" r:id="rId4" imgW="914400" imgH="198720" progId="Equation.DSMT4">
                  <p:embed/>
                  <p:pic>
                    <p:nvPicPr>
                      <p:cNvPr id="4" name="对象 3">
                        <a:extLst>
                          <a:ext uri="{FF2B5EF4-FFF2-40B4-BE49-F238E27FC236}">
                            <a16:creationId xmlns:a16="http://schemas.microsoft.com/office/drawing/2014/main" id="{CAA332AD-6BD2-44F2-A477-44FEFA025C14}"/>
                          </a:ext>
                        </a:extLst>
                      </p:cNvPr>
                      <p:cNvPicPr/>
                      <p:nvPr/>
                    </p:nvPicPr>
                    <p:blipFill>
                      <a:blip r:embed="rId5"/>
                      <a:stretch>
                        <a:fillRect/>
                      </a:stretch>
                    </p:blipFill>
                    <p:spPr>
                      <a:xfrm>
                        <a:off x="4927600" y="2346325"/>
                        <a:ext cx="914400" cy="198438"/>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0D924E7A-E2EF-4C85-B736-5713CE557A17}"/>
                  </a:ext>
                </a:extLst>
              </p:cNvPr>
              <p:cNvSpPr txBox="1"/>
              <p:nvPr/>
            </p:nvSpPr>
            <p:spPr>
              <a:xfrm>
                <a:off x="1343025" y="685800"/>
                <a:ext cx="10172700" cy="2862322"/>
              </a:xfrm>
              <a:prstGeom prst="rect">
                <a:avLst/>
              </a:prstGeom>
              <a:noFill/>
            </p:spPr>
            <p:txBody>
              <a:bodyPr wrap="square">
                <a:spAutoFit/>
              </a:bodyPr>
              <a:lstStyle/>
              <a:p>
                <a:pPr>
                  <a:spcBef>
                    <a:spcPts val="900"/>
                  </a:spcBef>
                  <a:spcAft>
                    <a:spcPts val="900"/>
                  </a:spcAft>
                </a:pPr>
                <a:endPar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时，存在原根</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设为</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4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是循环群</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定义</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必存在</a:t>
                </a:r>
                <a:r>
                  <a:rPr lang="en-US" altLang="zh-CN" sz="2400" dirty="0" err="1">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唯一整数</a:t>
                </a:r>
                <a:r>
                  <a:rPr lang="en-US" altLang="zh-CN" sz="24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4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0" i="1" smtClean="0">
                            <a:effectLst/>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有</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则称</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是以</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𝑔</m:t>
                    </m:r>
                  </m:oMath>
                </a14:m>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为底的</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oMath>
                </a14:m>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模</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dirty="0" err="1">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rPr>
                  <a:t>指标</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(index)</a:t>
                </a: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sz="2400" dirty="0" err="1">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rPr>
                  <a:t>离散对数</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(discrete logarithm)。</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rPr>
                  <a:t>简记为</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36" name="文本框 35">
                <a:extLst>
                  <a:ext uri="{FF2B5EF4-FFF2-40B4-BE49-F238E27FC236}">
                    <a16:creationId xmlns:a16="http://schemas.microsoft.com/office/drawing/2014/main" id="{0D924E7A-E2EF-4C85-B736-5713CE557A17}"/>
                  </a:ext>
                </a:extLst>
              </p:cNvPr>
              <p:cNvSpPr txBox="1">
                <a:spLocks noRot="1" noChangeAspect="1" noMove="1" noResize="1" noEditPoints="1" noAdjustHandles="1" noChangeArrowheads="1" noChangeShapeType="1" noTextEdit="1"/>
              </p:cNvSpPr>
              <p:nvPr/>
            </p:nvSpPr>
            <p:spPr>
              <a:xfrm>
                <a:off x="1343025" y="685800"/>
                <a:ext cx="10172700" cy="2862322"/>
              </a:xfrm>
              <a:prstGeom prst="rect">
                <a:avLst/>
              </a:prstGeom>
              <a:blipFill>
                <a:blip r:embed="rId6"/>
                <a:stretch>
                  <a:fillRect l="-899" b="-3838"/>
                </a:stretch>
              </a:blipFill>
            </p:spPr>
            <p:txBody>
              <a:bodyPr/>
              <a:lstStyle/>
              <a:p>
                <a:r>
                  <a:rPr lang="zh-CN" altLang="en-US">
                    <a:noFill/>
                  </a:rPr>
                  <a:t> </a:t>
                </a:r>
              </a:p>
            </p:txBody>
          </p:sp>
        </mc:Fallback>
      </mc:AlternateContent>
      <p:graphicFrame>
        <p:nvGraphicFramePr>
          <p:cNvPr id="37" name="对象 36">
            <a:extLst>
              <a:ext uri="{FF2B5EF4-FFF2-40B4-BE49-F238E27FC236}">
                <a16:creationId xmlns:a16="http://schemas.microsoft.com/office/drawing/2014/main" id="{B9CB606B-C956-48DF-A12D-773F3B6BA5A6}"/>
              </a:ext>
            </a:extLst>
          </p:cNvPr>
          <p:cNvGraphicFramePr>
            <a:graphicFrameLocks noChangeAspect="1"/>
          </p:cNvGraphicFramePr>
          <p:nvPr>
            <p:extLst>
              <p:ext uri="{D42A27DB-BD31-4B8C-83A1-F6EECF244321}">
                <p14:modId xmlns:p14="http://schemas.microsoft.com/office/powerpoint/2010/main" val="578690563"/>
              </p:ext>
            </p:extLst>
          </p:nvPr>
        </p:nvGraphicFramePr>
        <p:xfrm>
          <a:off x="1478006" y="1249049"/>
          <a:ext cx="2393123" cy="506779"/>
        </p:xfrm>
        <a:graphic>
          <a:graphicData uri="http://schemas.openxmlformats.org/presentationml/2006/ole">
            <mc:AlternateContent xmlns:mc="http://schemas.openxmlformats.org/markup-compatibility/2006">
              <mc:Choice xmlns:v="urn:schemas-microsoft-com:vml" Requires="v">
                <p:oleObj spid="_x0000_s151104" name="Equation" r:id="rId7" imgW="1079280" imgH="228600" progId="Equation.DSMT4">
                  <p:embed/>
                </p:oleObj>
              </mc:Choice>
              <mc:Fallback>
                <p:oleObj name="Equation" r:id="rId7" imgW="1079280" imgH="228600" progId="Equation.DSMT4">
                  <p:embed/>
                  <p:pic>
                    <p:nvPicPr>
                      <p:cNvPr id="8" name="对象 7">
                        <a:extLst>
                          <a:ext uri="{FF2B5EF4-FFF2-40B4-BE49-F238E27FC236}">
                            <a16:creationId xmlns:a16="http://schemas.microsoft.com/office/drawing/2014/main" id="{43C52699-6F57-45E0-8BD7-0C85E3F1126C}"/>
                          </a:ext>
                        </a:extLst>
                      </p:cNvPr>
                      <p:cNvPicPr/>
                      <p:nvPr/>
                    </p:nvPicPr>
                    <p:blipFill>
                      <a:blip r:embed="rId8"/>
                      <a:stretch>
                        <a:fillRect/>
                      </a:stretch>
                    </p:blipFill>
                    <p:spPr>
                      <a:xfrm>
                        <a:off x="1478006" y="1249049"/>
                        <a:ext cx="2393123" cy="506779"/>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F30E9367-5763-4C6F-AFD6-BBF85F0FCBDE}"/>
              </a:ext>
            </a:extLst>
          </p:cNvPr>
          <p:cNvGraphicFramePr>
            <a:graphicFrameLocks noChangeAspect="1"/>
          </p:cNvGraphicFramePr>
          <p:nvPr>
            <p:extLst>
              <p:ext uri="{D42A27DB-BD31-4B8C-83A1-F6EECF244321}">
                <p14:modId xmlns:p14="http://schemas.microsoft.com/office/powerpoint/2010/main" val="3089135883"/>
              </p:ext>
            </p:extLst>
          </p:nvPr>
        </p:nvGraphicFramePr>
        <p:xfrm>
          <a:off x="6959326" y="1154766"/>
          <a:ext cx="219229" cy="452800"/>
        </p:xfrm>
        <a:graphic>
          <a:graphicData uri="http://schemas.openxmlformats.org/presentationml/2006/ole">
            <mc:AlternateContent xmlns:mc="http://schemas.openxmlformats.org/markup-compatibility/2006">
              <mc:Choice xmlns:v="urn:schemas-microsoft-com:vml" Requires="v">
                <p:oleObj spid="_x0000_s151105" name="Equation" r:id="rId9" imgW="126720" imgH="164880" progId="Equation.DSMT4">
                  <p:embed/>
                </p:oleObj>
              </mc:Choice>
              <mc:Fallback>
                <p:oleObj name="Equation" r:id="rId9" imgW="126720" imgH="164880" progId="Equation.DSMT4">
                  <p:embed/>
                  <p:pic>
                    <p:nvPicPr>
                      <p:cNvPr id="9" name="对象 8">
                        <a:extLst>
                          <a:ext uri="{FF2B5EF4-FFF2-40B4-BE49-F238E27FC236}">
                            <a16:creationId xmlns:a16="http://schemas.microsoft.com/office/drawing/2014/main" id="{31F3C8A5-D086-4D1F-899F-1B3BA4062E6C}"/>
                          </a:ext>
                        </a:extLst>
                      </p:cNvPr>
                      <p:cNvPicPr/>
                      <p:nvPr/>
                    </p:nvPicPr>
                    <p:blipFill>
                      <a:blip r:embed="rId10"/>
                      <a:stretch>
                        <a:fillRect/>
                      </a:stretch>
                    </p:blipFill>
                    <p:spPr>
                      <a:xfrm>
                        <a:off x="6959326" y="1154766"/>
                        <a:ext cx="219229" cy="452800"/>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2F99F4D0-BCEA-4649-B611-4FC395D98958}"/>
              </a:ext>
            </a:extLst>
          </p:cNvPr>
          <p:cNvGraphicFramePr>
            <a:graphicFrameLocks noChangeAspect="1"/>
          </p:cNvGraphicFramePr>
          <p:nvPr>
            <p:extLst>
              <p:ext uri="{D42A27DB-BD31-4B8C-83A1-F6EECF244321}">
                <p14:modId xmlns:p14="http://schemas.microsoft.com/office/powerpoint/2010/main" val="2770642577"/>
              </p:ext>
            </p:extLst>
          </p:nvPr>
        </p:nvGraphicFramePr>
        <p:xfrm>
          <a:off x="7607180" y="1063371"/>
          <a:ext cx="393700" cy="575408"/>
        </p:xfrm>
        <a:graphic>
          <a:graphicData uri="http://schemas.openxmlformats.org/presentationml/2006/ole">
            <mc:AlternateContent xmlns:mc="http://schemas.openxmlformats.org/markup-compatibility/2006">
              <mc:Choice xmlns:v="urn:schemas-microsoft-com:vml" Requires="v">
                <p:oleObj spid="_x0000_s151106" name="Equation" r:id="rId11" imgW="164880" imgH="241200" progId="Equation.DSMT4">
                  <p:embed/>
                </p:oleObj>
              </mc:Choice>
              <mc:Fallback>
                <p:oleObj name="Equation" r:id="rId11" imgW="164880" imgH="241200" progId="Equation.DSMT4">
                  <p:embed/>
                  <p:pic>
                    <p:nvPicPr>
                      <p:cNvPr id="10" name="对象 9">
                        <a:extLst>
                          <a:ext uri="{FF2B5EF4-FFF2-40B4-BE49-F238E27FC236}">
                            <a16:creationId xmlns:a16="http://schemas.microsoft.com/office/drawing/2014/main" id="{571EAD6B-5C1F-4279-AD89-8A6D956134B4}"/>
                          </a:ext>
                        </a:extLst>
                      </p:cNvPr>
                      <p:cNvPicPr/>
                      <p:nvPr/>
                    </p:nvPicPr>
                    <p:blipFill>
                      <a:blip r:embed="rId12"/>
                      <a:stretch>
                        <a:fillRect/>
                      </a:stretch>
                    </p:blipFill>
                    <p:spPr>
                      <a:xfrm>
                        <a:off x="7607180" y="1063371"/>
                        <a:ext cx="393700" cy="575408"/>
                      </a:xfrm>
                      <a:prstGeom prst="rect">
                        <a:avLst/>
                      </a:prstGeom>
                    </p:spPr>
                  </p:pic>
                </p:oleObj>
              </mc:Fallback>
            </mc:AlternateContent>
          </a:graphicData>
        </a:graphic>
      </p:graphicFrame>
      <p:graphicFrame>
        <p:nvGraphicFramePr>
          <p:cNvPr id="40" name="对象 39">
            <a:extLst>
              <a:ext uri="{FF2B5EF4-FFF2-40B4-BE49-F238E27FC236}">
                <a16:creationId xmlns:a16="http://schemas.microsoft.com/office/drawing/2014/main" id="{22D50390-3793-44AB-81AA-27E3BF554443}"/>
              </a:ext>
            </a:extLst>
          </p:cNvPr>
          <p:cNvGraphicFramePr>
            <a:graphicFrameLocks noChangeAspect="1"/>
          </p:cNvGraphicFramePr>
          <p:nvPr>
            <p:extLst>
              <p:ext uri="{D42A27DB-BD31-4B8C-83A1-F6EECF244321}">
                <p14:modId xmlns:p14="http://schemas.microsoft.com/office/powerpoint/2010/main" val="909975157"/>
              </p:ext>
            </p:extLst>
          </p:nvPr>
        </p:nvGraphicFramePr>
        <p:xfrm>
          <a:off x="2189229" y="1905451"/>
          <a:ext cx="1898756" cy="474689"/>
        </p:xfrm>
        <a:graphic>
          <a:graphicData uri="http://schemas.openxmlformats.org/presentationml/2006/ole">
            <mc:AlternateContent xmlns:mc="http://schemas.openxmlformats.org/markup-compatibility/2006">
              <mc:Choice xmlns:v="urn:schemas-microsoft-com:vml" Requires="v">
                <p:oleObj spid="_x0000_s151107" name="Equation" r:id="rId13" imgW="812520" imgH="203040" progId="Equation.DSMT4">
                  <p:embed/>
                </p:oleObj>
              </mc:Choice>
              <mc:Fallback>
                <p:oleObj name="Equation" r:id="rId13" imgW="812520" imgH="203040" progId="Equation.DSMT4">
                  <p:embed/>
                  <p:pic>
                    <p:nvPicPr>
                      <p:cNvPr id="11" name="对象 10">
                        <a:extLst>
                          <a:ext uri="{FF2B5EF4-FFF2-40B4-BE49-F238E27FC236}">
                            <a16:creationId xmlns:a16="http://schemas.microsoft.com/office/drawing/2014/main" id="{02F2FF93-9551-4509-8B31-2DB2270A71BC}"/>
                          </a:ext>
                        </a:extLst>
                      </p:cNvPr>
                      <p:cNvPicPr/>
                      <p:nvPr/>
                    </p:nvPicPr>
                    <p:blipFill>
                      <a:blip r:embed="rId14"/>
                      <a:stretch>
                        <a:fillRect/>
                      </a:stretch>
                    </p:blipFill>
                    <p:spPr>
                      <a:xfrm>
                        <a:off x="2189229" y="1905451"/>
                        <a:ext cx="1898756" cy="474689"/>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E7C47B15-7C01-4207-A247-FAEAA5B6B3D8}"/>
              </a:ext>
            </a:extLst>
          </p:cNvPr>
          <p:cNvGraphicFramePr>
            <a:graphicFrameLocks noChangeAspect="1"/>
          </p:cNvGraphicFramePr>
          <p:nvPr>
            <p:extLst>
              <p:ext uri="{D42A27DB-BD31-4B8C-83A1-F6EECF244321}">
                <p14:modId xmlns:p14="http://schemas.microsoft.com/office/powerpoint/2010/main" val="2054146119"/>
              </p:ext>
            </p:extLst>
          </p:nvPr>
        </p:nvGraphicFramePr>
        <p:xfrm>
          <a:off x="6809560" y="1913787"/>
          <a:ext cx="1595239" cy="425397"/>
        </p:xfrm>
        <a:graphic>
          <a:graphicData uri="http://schemas.openxmlformats.org/presentationml/2006/ole">
            <mc:AlternateContent xmlns:mc="http://schemas.openxmlformats.org/markup-compatibility/2006">
              <mc:Choice xmlns:v="urn:schemas-microsoft-com:vml" Requires="v">
                <p:oleObj spid="_x0000_s151108" name="Equation" r:id="rId15" imgW="761760" imgH="203040" progId="Equation.DSMT4">
                  <p:embed/>
                </p:oleObj>
              </mc:Choice>
              <mc:Fallback>
                <p:oleObj name="Equation" r:id="rId15" imgW="761760" imgH="203040" progId="Equation.DSMT4">
                  <p:embed/>
                  <p:pic>
                    <p:nvPicPr>
                      <p:cNvPr id="12" name="对象 11">
                        <a:extLst>
                          <a:ext uri="{FF2B5EF4-FFF2-40B4-BE49-F238E27FC236}">
                            <a16:creationId xmlns:a16="http://schemas.microsoft.com/office/drawing/2014/main" id="{B307F963-9796-4866-87CF-640A4D889236}"/>
                          </a:ext>
                        </a:extLst>
                      </p:cNvPr>
                      <p:cNvPicPr/>
                      <p:nvPr/>
                    </p:nvPicPr>
                    <p:blipFill>
                      <a:blip r:embed="rId16"/>
                      <a:stretch>
                        <a:fillRect/>
                      </a:stretch>
                    </p:blipFill>
                    <p:spPr>
                      <a:xfrm>
                        <a:off x="6809560" y="1913787"/>
                        <a:ext cx="1595239" cy="425397"/>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7679D650-ED3B-41AF-B3B4-956C43F5BAFE}"/>
              </a:ext>
            </a:extLst>
          </p:cNvPr>
          <p:cNvGraphicFramePr>
            <a:graphicFrameLocks noChangeAspect="1"/>
          </p:cNvGraphicFramePr>
          <p:nvPr>
            <p:extLst>
              <p:ext uri="{D42A27DB-BD31-4B8C-83A1-F6EECF244321}">
                <p14:modId xmlns:p14="http://schemas.microsoft.com/office/powerpoint/2010/main" val="631912981"/>
              </p:ext>
            </p:extLst>
          </p:nvPr>
        </p:nvGraphicFramePr>
        <p:xfrm>
          <a:off x="9016365" y="1791576"/>
          <a:ext cx="2120641" cy="545307"/>
        </p:xfrm>
        <a:graphic>
          <a:graphicData uri="http://schemas.openxmlformats.org/presentationml/2006/ole">
            <mc:AlternateContent xmlns:mc="http://schemas.openxmlformats.org/markup-compatibility/2006">
              <mc:Choice xmlns:v="urn:schemas-microsoft-com:vml" Requires="v">
                <p:oleObj spid="_x0000_s151109" name="Equation" r:id="rId17" imgW="888840" imgH="228600" progId="Equation.DSMT4">
                  <p:embed/>
                </p:oleObj>
              </mc:Choice>
              <mc:Fallback>
                <p:oleObj name="Equation" r:id="rId17" imgW="888840" imgH="228600" progId="Equation.DSMT4">
                  <p:embed/>
                  <p:pic>
                    <p:nvPicPr>
                      <p:cNvPr id="13" name="对象 12">
                        <a:extLst>
                          <a:ext uri="{FF2B5EF4-FFF2-40B4-BE49-F238E27FC236}">
                            <a16:creationId xmlns:a16="http://schemas.microsoft.com/office/drawing/2014/main" id="{1AFB1B5F-5AEC-41EF-AACF-9A4BA7BF5014}"/>
                          </a:ext>
                        </a:extLst>
                      </p:cNvPr>
                      <p:cNvPicPr/>
                      <p:nvPr/>
                    </p:nvPicPr>
                    <p:blipFill>
                      <a:blip r:embed="rId18"/>
                      <a:stretch>
                        <a:fillRect/>
                      </a:stretch>
                    </p:blipFill>
                    <p:spPr>
                      <a:xfrm>
                        <a:off x="9016365" y="1791576"/>
                        <a:ext cx="2120641" cy="545307"/>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38944454-34C9-4C78-9C3B-15E26BDEB183}"/>
              </a:ext>
            </a:extLst>
          </p:cNvPr>
          <p:cNvGraphicFramePr>
            <a:graphicFrameLocks noChangeAspect="1"/>
          </p:cNvGraphicFramePr>
          <p:nvPr>
            <p:extLst>
              <p:ext uri="{D42A27DB-BD31-4B8C-83A1-F6EECF244321}">
                <p14:modId xmlns:p14="http://schemas.microsoft.com/office/powerpoint/2010/main" val="882714659"/>
              </p:ext>
            </p:extLst>
          </p:nvPr>
        </p:nvGraphicFramePr>
        <p:xfrm>
          <a:off x="2674567" y="3022996"/>
          <a:ext cx="1664622" cy="545307"/>
        </p:xfrm>
        <a:graphic>
          <a:graphicData uri="http://schemas.openxmlformats.org/presentationml/2006/ole">
            <mc:AlternateContent xmlns:mc="http://schemas.openxmlformats.org/markup-compatibility/2006">
              <mc:Choice xmlns:v="urn:schemas-microsoft-com:vml" Requires="v">
                <p:oleObj spid="_x0000_s151110" name="Equation" r:id="rId19" imgW="736560" imgH="241200" progId="Equation.DSMT4">
                  <p:embed/>
                </p:oleObj>
              </mc:Choice>
              <mc:Fallback>
                <p:oleObj name="Equation" r:id="rId19" imgW="736560" imgH="241200" progId="Equation.DSMT4">
                  <p:embed/>
                  <p:pic>
                    <p:nvPicPr>
                      <p:cNvPr id="14" name="对象 13">
                        <a:extLst>
                          <a:ext uri="{FF2B5EF4-FFF2-40B4-BE49-F238E27FC236}">
                            <a16:creationId xmlns:a16="http://schemas.microsoft.com/office/drawing/2014/main" id="{4A1F639F-EAEA-45D6-8F51-C1F98C2CBE46}"/>
                          </a:ext>
                        </a:extLst>
                      </p:cNvPr>
                      <p:cNvPicPr/>
                      <p:nvPr/>
                    </p:nvPicPr>
                    <p:blipFill>
                      <a:blip r:embed="rId20"/>
                      <a:stretch>
                        <a:fillRect/>
                      </a:stretch>
                    </p:blipFill>
                    <p:spPr>
                      <a:xfrm>
                        <a:off x="2674567" y="3022996"/>
                        <a:ext cx="1664622" cy="54530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CEE96D2E-AA90-4374-AD8D-7F244BCB0B0F}"/>
                  </a:ext>
                </a:extLst>
              </p:cNvPr>
              <p:cNvSpPr txBox="1"/>
              <p:nvPr/>
            </p:nvSpPr>
            <p:spPr>
              <a:xfrm>
                <a:off x="1295919" y="3656834"/>
                <a:ext cx="8010525" cy="2330253"/>
              </a:xfrm>
              <a:prstGeom prst="rect">
                <a:avLst/>
              </a:prstGeom>
              <a:noFill/>
            </p:spPr>
            <p:txBody>
              <a:bodyPr wrap="square">
                <a:spAutoFit/>
              </a:bodyPr>
              <a:lstStyle/>
              <a:p>
                <a:pPr>
                  <a:spcBef>
                    <a:spcPts val="900"/>
                  </a:spcBef>
                  <a:spcAft>
                    <a:spcPts val="900"/>
                  </a:spcAft>
                </a:pPr>
                <a:r>
                  <a:rPr lang="zh-CN" altLang="en-US" sz="2400" dirty="0">
                    <a:solidFill>
                      <a:schemeClr val="tx1">
                        <a:lumMod val="65000"/>
                        <a:lumOff val="3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性质</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设</a:t>
                </a:r>
                <a14:m>
                  <m:oMath xmlns:m="http://schemas.openxmlformats.org/officeDocument/2006/math">
                    <m:r>
                      <a:rPr lang="en-US" altLang="zh-CN" sz="2400" b="0" i="1" smtClean="0">
                        <a:effectLst/>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,则    </a:t>
                </a:r>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eqArr>
                              <m:eqArrPr>
                                <m:ctrlPr>
                                  <a:rPr lang="en-US" altLang="zh-CN" sz="2400" b="0" i="1" smtClean="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400" b="0" i="0" smtClean="0">
                                    <a:effectLst/>
                                    <a:latin typeface="Cambria Math" panose="02040503050406030204" pitchFamily="18" charset="0"/>
                                    <a:ea typeface="Cambria Math" panose="02040503050406030204" pitchFamily="18" charset="0"/>
                                    <a:cs typeface="Times New Roman" panose="02020603050405020304" pitchFamily="18" charset="0"/>
                                  </a:rPr>
                                  <m:t> </m:t>
                                </m:r>
                              </m:e>
                              <m:e>
                                <m:r>
                                  <a:rPr lang="en-US" altLang="zh-CN" sz="2400" b="0" i="0" smtClean="0">
                                    <a:effectLst/>
                                    <a:latin typeface="Cambria Math" panose="02040503050406030204" pitchFamily="18" charset="0"/>
                                    <a:ea typeface="宋体" panose="02010600030101010101" pitchFamily="2" charset="-122"/>
                                    <a:cs typeface="Times New Roman" panose="02020603050405020304" pitchFamily="18" charset="0"/>
                                  </a:rPr>
                                  <m:t>  </m:t>
                                </m:r>
                              </m:e>
                            </m:eqArr>
                          </m:e>
                          <m:e/>
                        </m:mr>
                        <m:mr>
                          <m:e/>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  </m:t>
                            </m:r>
                          </m:e>
                        </m:mr>
                        <m:mr>
                          <m:e/>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  </m:t>
                            </m:r>
                          </m:e>
                        </m:mr>
                      </m:m>
                    </m:oMath>
                  </m:oMathPara>
                </a14:m>
                <a:endPar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44" name="文本框 43">
                <a:extLst>
                  <a:ext uri="{FF2B5EF4-FFF2-40B4-BE49-F238E27FC236}">
                    <a16:creationId xmlns:a16="http://schemas.microsoft.com/office/drawing/2014/main" id="{CEE96D2E-AA90-4374-AD8D-7F244BCB0B0F}"/>
                  </a:ext>
                </a:extLst>
              </p:cNvPr>
              <p:cNvSpPr txBox="1">
                <a:spLocks noRot="1" noChangeAspect="1" noMove="1" noResize="1" noEditPoints="1" noAdjustHandles="1" noChangeArrowheads="1" noChangeShapeType="1" noTextEdit="1"/>
              </p:cNvSpPr>
              <p:nvPr/>
            </p:nvSpPr>
            <p:spPr>
              <a:xfrm>
                <a:off x="1295919" y="3656834"/>
                <a:ext cx="8010525" cy="2330253"/>
              </a:xfrm>
              <a:prstGeom prst="rect">
                <a:avLst/>
              </a:prstGeom>
              <a:blipFill>
                <a:blip r:embed="rId21"/>
                <a:stretch>
                  <a:fillRect l="-1218" t="-2094"/>
                </a:stretch>
              </a:blipFill>
            </p:spPr>
            <p:txBody>
              <a:bodyPr/>
              <a:lstStyle/>
              <a:p>
                <a:r>
                  <a:rPr lang="zh-CN" altLang="en-US">
                    <a:noFill/>
                  </a:rPr>
                  <a:t> </a:t>
                </a:r>
              </a:p>
            </p:txBody>
          </p:sp>
        </mc:Fallback>
      </mc:AlternateContent>
      <p:graphicFrame>
        <p:nvGraphicFramePr>
          <p:cNvPr id="45" name="对象 44">
            <a:extLst>
              <a:ext uri="{FF2B5EF4-FFF2-40B4-BE49-F238E27FC236}">
                <a16:creationId xmlns:a16="http://schemas.microsoft.com/office/drawing/2014/main" id="{6B76E2E1-A7A7-4A2E-8FEC-CBF9779CC2FD}"/>
              </a:ext>
            </a:extLst>
          </p:cNvPr>
          <p:cNvGraphicFramePr>
            <a:graphicFrameLocks noChangeAspect="1"/>
          </p:cNvGraphicFramePr>
          <p:nvPr>
            <p:extLst>
              <p:ext uri="{D42A27DB-BD31-4B8C-83A1-F6EECF244321}">
                <p14:modId xmlns:p14="http://schemas.microsoft.com/office/powerpoint/2010/main" val="2084415798"/>
              </p:ext>
            </p:extLst>
          </p:nvPr>
        </p:nvGraphicFramePr>
        <p:xfrm>
          <a:off x="4132782" y="4907785"/>
          <a:ext cx="914400" cy="198438"/>
        </p:xfrm>
        <a:graphic>
          <a:graphicData uri="http://schemas.openxmlformats.org/presentationml/2006/ole">
            <mc:AlternateContent xmlns:mc="http://schemas.openxmlformats.org/markup-compatibility/2006">
              <mc:Choice xmlns:v="urn:schemas-microsoft-com:vml" Requires="v">
                <p:oleObj spid="_x0000_s151111" name="Equation" r:id="rId22" imgW="914400" imgH="198720" progId="Equation.DSMT4">
                  <p:embed/>
                </p:oleObj>
              </mc:Choice>
              <mc:Fallback>
                <p:oleObj name="Equation" r:id="rId22" imgW="914400" imgH="198720" progId="Equation.DSMT4">
                  <p:embed/>
                  <p:pic>
                    <p:nvPicPr>
                      <p:cNvPr id="7" name="对象 6">
                        <a:extLst>
                          <a:ext uri="{FF2B5EF4-FFF2-40B4-BE49-F238E27FC236}">
                            <a16:creationId xmlns:a16="http://schemas.microsoft.com/office/drawing/2014/main" id="{AA60903B-242B-4063-A5A2-A5B8F3EA16AB}"/>
                          </a:ext>
                        </a:extLst>
                      </p:cNvPr>
                      <p:cNvPicPr/>
                      <p:nvPr/>
                    </p:nvPicPr>
                    <p:blipFill>
                      <a:blip r:embed="rId5"/>
                      <a:stretch>
                        <a:fillRect/>
                      </a:stretch>
                    </p:blipFill>
                    <p:spPr>
                      <a:xfrm>
                        <a:off x="4132782" y="4907785"/>
                        <a:ext cx="914400" cy="198438"/>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4B8280D7-4993-4F3E-9E6D-811815B159E8}"/>
              </a:ext>
            </a:extLst>
          </p:cNvPr>
          <p:cNvGraphicFramePr>
            <a:graphicFrameLocks noChangeAspect="1"/>
          </p:cNvGraphicFramePr>
          <p:nvPr>
            <p:extLst>
              <p:ext uri="{D42A27DB-BD31-4B8C-83A1-F6EECF244321}">
                <p14:modId xmlns:p14="http://schemas.microsoft.com/office/powerpoint/2010/main" val="2552737962"/>
              </p:ext>
            </p:extLst>
          </p:nvPr>
        </p:nvGraphicFramePr>
        <p:xfrm>
          <a:off x="2420821" y="3656834"/>
          <a:ext cx="5760720" cy="600075"/>
        </p:xfrm>
        <a:graphic>
          <a:graphicData uri="http://schemas.openxmlformats.org/presentationml/2006/ole">
            <mc:AlternateContent xmlns:mc="http://schemas.openxmlformats.org/markup-compatibility/2006">
              <mc:Choice xmlns:v="urn:schemas-microsoft-com:vml" Requires="v">
                <p:oleObj spid="_x0000_s151112" name="Equation" r:id="rId23" imgW="2438280" imgH="253800" progId="Equation.DSMT4">
                  <p:embed/>
                </p:oleObj>
              </mc:Choice>
              <mc:Fallback>
                <p:oleObj name="Equation" r:id="rId23" imgW="2438280" imgH="253800" progId="Equation.DSMT4">
                  <p:embed/>
                  <p:pic>
                    <p:nvPicPr>
                      <p:cNvPr id="8" name="对象 7">
                        <a:extLst>
                          <a:ext uri="{FF2B5EF4-FFF2-40B4-BE49-F238E27FC236}">
                            <a16:creationId xmlns:a16="http://schemas.microsoft.com/office/drawing/2014/main" id="{A116430D-F8D2-4610-9DA6-3472CADC4083}"/>
                          </a:ext>
                        </a:extLst>
                      </p:cNvPr>
                      <p:cNvPicPr/>
                      <p:nvPr/>
                    </p:nvPicPr>
                    <p:blipFill>
                      <a:blip r:embed="rId24"/>
                      <a:stretch>
                        <a:fillRect/>
                      </a:stretch>
                    </p:blipFill>
                    <p:spPr>
                      <a:xfrm>
                        <a:off x="2420821" y="3656834"/>
                        <a:ext cx="5760720" cy="600075"/>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A27AF7C5-79B5-473F-A55B-C34A777E9E91}"/>
              </a:ext>
            </a:extLst>
          </p:cNvPr>
          <p:cNvGraphicFramePr>
            <a:graphicFrameLocks noChangeAspect="1"/>
          </p:cNvGraphicFramePr>
          <p:nvPr>
            <p:extLst>
              <p:ext uri="{D42A27DB-BD31-4B8C-83A1-F6EECF244321}">
                <p14:modId xmlns:p14="http://schemas.microsoft.com/office/powerpoint/2010/main" val="2167331582"/>
              </p:ext>
            </p:extLst>
          </p:nvPr>
        </p:nvGraphicFramePr>
        <p:xfrm>
          <a:off x="1926157" y="4266433"/>
          <a:ext cx="1574800" cy="515883"/>
        </p:xfrm>
        <a:graphic>
          <a:graphicData uri="http://schemas.openxmlformats.org/presentationml/2006/ole">
            <mc:AlternateContent xmlns:mc="http://schemas.openxmlformats.org/markup-compatibility/2006">
              <mc:Choice xmlns:v="urn:schemas-microsoft-com:vml" Requires="v">
                <p:oleObj spid="_x0000_s151113" name="Equation" r:id="rId25" imgW="736560" imgH="241200" progId="Equation.DSMT4">
                  <p:embed/>
                </p:oleObj>
              </mc:Choice>
              <mc:Fallback>
                <p:oleObj name="Equation" r:id="rId25" imgW="736560" imgH="241200" progId="Equation.DSMT4">
                  <p:embed/>
                  <p:pic>
                    <p:nvPicPr>
                      <p:cNvPr id="9" name="对象 8">
                        <a:extLst>
                          <a:ext uri="{FF2B5EF4-FFF2-40B4-BE49-F238E27FC236}">
                            <a16:creationId xmlns:a16="http://schemas.microsoft.com/office/drawing/2014/main" id="{D6ADE804-90A0-4F42-8087-556318DE0589}"/>
                          </a:ext>
                        </a:extLst>
                      </p:cNvPr>
                      <p:cNvPicPr/>
                      <p:nvPr/>
                    </p:nvPicPr>
                    <p:blipFill>
                      <a:blip r:embed="rId26"/>
                      <a:stretch>
                        <a:fillRect/>
                      </a:stretch>
                    </p:blipFill>
                    <p:spPr>
                      <a:xfrm>
                        <a:off x="1926157" y="4266433"/>
                        <a:ext cx="1574800" cy="515883"/>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A4F42AE2-FFAA-4850-B44A-765419532A86}"/>
              </a:ext>
            </a:extLst>
          </p:cNvPr>
          <p:cNvGraphicFramePr>
            <a:graphicFrameLocks noChangeAspect="1"/>
          </p:cNvGraphicFramePr>
          <p:nvPr>
            <p:extLst>
              <p:ext uri="{D42A27DB-BD31-4B8C-83A1-F6EECF244321}">
                <p14:modId xmlns:p14="http://schemas.microsoft.com/office/powerpoint/2010/main" val="2444402740"/>
              </p:ext>
            </p:extLst>
          </p:nvPr>
        </p:nvGraphicFramePr>
        <p:xfrm>
          <a:off x="4101033" y="4166367"/>
          <a:ext cx="2400296" cy="600074"/>
        </p:xfrm>
        <a:graphic>
          <a:graphicData uri="http://schemas.openxmlformats.org/presentationml/2006/ole">
            <mc:AlternateContent xmlns:mc="http://schemas.openxmlformats.org/markup-compatibility/2006">
              <mc:Choice xmlns:v="urn:schemas-microsoft-com:vml" Requires="v">
                <p:oleObj spid="_x0000_s151114" name="Equation" r:id="rId27" imgW="914400" imgH="228600" progId="Equation.DSMT4">
                  <p:embed/>
                </p:oleObj>
              </mc:Choice>
              <mc:Fallback>
                <p:oleObj name="Equation" r:id="rId27" imgW="914400" imgH="228600" progId="Equation.DSMT4">
                  <p:embed/>
                  <p:pic>
                    <p:nvPicPr>
                      <p:cNvPr id="10" name="对象 9">
                        <a:extLst>
                          <a:ext uri="{FF2B5EF4-FFF2-40B4-BE49-F238E27FC236}">
                            <a16:creationId xmlns:a16="http://schemas.microsoft.com/office/drawing/2014/main" id="{BEF3FCBA-E748-4D3D-BB92-D16AC34A00A9}"/>
                          </a:ext>
                        </a:extLst>
                      </p:cNvPr>
                      <p:cNvPicPr/>
                      <p:nvPr/>
                    </p:nvPicPr>
                    <p:blipFill>
                      <a:blip r:embed="rId28"/>
                      <a:stretch>
                        <a:fillRect/>
                      </a:stretch>
                    </p:blipFill>
                    <p:spPr>
                      <a:xfrm>
                        <a:off x="4101033" y="4166367"/>
                        <a:ext cx="2400296" cy="600074"/>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A78E38CD-9A1D-47CE-B82C-52AC0A5C93C4}"/>
              </a:ext>
            </a:extLst>
          </p:cNvPr>
          <p:cNvGraphicFramePr>
            <a:graphicFrameLocks noChangeAspect="1"/>
          </p:cNvGraphicFramePr>
          <p:nvPr>
            <p:extLst>
              <p:ext uri="{D42A27DB-BD31-4B8C-83A1-F6EECF244321}">
                <p14:modId xmlns:p14="http://schemas.microsoft.com/office/powerpoint/2010/main" val="1171358620"/>
              </p:ext>
            </p:extLst>
          </p:nvPr>
        </p:nvGraphicFramePr>
        <p:xfrm>
          <a:off x="2420821" y="4646973"/>
          <a:ext cx="4747550" cy="515883"/>
        </p:xfrm>
        <a:graphic>
          <a:graphicData uri="http://schemas.openxmlformats.org/presentationml/2006/ole">
            <mc:AlternateContent xmlns:mc="http://schemas.openxmlformats.org/markup-compatibility/2006">
              <mc:Choice xmlns:v="urn:schemas-microsoft-com:vml" Requires="v">
                <p:oleObj spid="_x0000_s151115" name="Equation" r:id="rId29" imgW="2031840" imgH="228600" progId="Equation.DSMT4">
                  <p:embed/>
                </p:oleObj>
              </mc:Choice>
              <mc:Fallback>
                <p:oleObj name="Equation" r:id="rId29" imgW="2031840" imgH="228600" progId="Equation.DSMT4">
                  <p:embed/>
                  <p:pic>
                    <p:nvPicPr>
                      <p:cNvPr id="15" name="对象 14">
                        <a:extLst>
                          <a:ext uri="{FF2B5EF4-FFF2-40B4-BE49-F238E27FC236}">
                            <a16:creationId xmlns:a16="http://schemas.microsoft.com/office/drawing/2014/main" id="{DD6F98E8-2338-41E9-A8CA-9AC2960D5488}"/>
                          </a:ext>
                        </a:extLst>
                      </p:cNvPr>
                      <p:cNvPicPr/>
                      <p:nvPr/>
                    </p:nvPicPr>
                    <p:blipFill>
                      <a:blip r:embed="rId30"/>
                      <a:stretch>
                        <a:fillRect/>
                      </a:stretch>
                    </p:blipFill>
                    <p:spPr>
                      <a:xfrm>
                        <a:off x="2420821" y="4646973"/>
                        <a:ext cx="4747550" cy="515883"/>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204F1704-5B73-40C0-9F26-69DA2E283243}"/>
              </a:ext>
            </a:extLst>
          </p:cNvPr>
          <p:cNvGraphicFramePr>
            <a:graphicFrameLocks noChangeAspect="1"/>
          </p:cNvGraphicFramePr>
          <p:nvPr>
            <p:extLst>
              <p:ext uri="{D42A27DB-BD31-4B8C-83A1-F6EECF244321}">
                <p14:modId xmlns:p14="http://schemas.microsoft.com/office/powerpoint/2010/main" val="2485281434"/>
              </p:ext>
            </p:extLst>
          </p:nvPr>
        </p:nvGraphicFramePr>
        <p:xfrm>
          <a:off x="4451870" y="5076736"/>
          <a:ext cx="3165475" cy="533400"/>
        </p:xfrm>
        <a:graphic>
          <a:graphicData uri="http://schemas.openxmlformats.org/presentationml/2006/ole">
            <mc:AlternateContent xmlns:mc="http://schemas.openxmlformats.org/markup-compatibility/2006">
              <mc:Choice xmlns:v="urn:schemas-microsoft-com:vml" Requires="v">
                <p:oleObj spid="_x0000_s151116" name="Equation" r:id="rId31" imgW="1206360" imgH="203040" progId="Equation.DSMT4">
                  <p:embed/>
                </p:oleObj>
              </mc:Choice>
              <mc:Fallback>
                <p:oleObj name="Equation" r:id="rId31" imgW="1206360" imgH="203040" progId="Equation.DSMT4">
                  <p:embed/>
                  <p:pic>
                    <p:nvPicPr>
                      <p:cNvPr id="16" name="对象 15">
                        <a:extLst>
                          <a:ext uri="{FF2B5EF4-FFF2-40B4-BE49-F238E27FC236}">
                            <a16:creationId xmlns:a16="http://schemas.microsoft.com/office/drawing/2014/main" id="{01FAEA30-0BEA-4D66-9085-E1FE3FDFC003}"/>
                          </a:ext>
                        </a:extLst>
                      </p:cNvPr>
                      <p:cNvPicPr/>
                      <p:nvPr/>
                    </p:nvPicPr>
                    <p:blipFill>
                      <a:blip r:embed="rId32"/>
                      <a:stretch>
                        <a:fillRect/>
                      </a:stretch>
                    </p:blipFill>
                    <p:spPr>
                      <a:xfrm>
                        <a:off x="4451870" y="5076736"/>
                        <a:ext cx="3165475" cy="533400"/>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AB05A346-1872-4E0F-BEBA-B498A06CA72E}"/>
              </a:ext>
            </a:extLst>
          </p:cNvPr>
          <p:cNvGraphicFramePr>
            <a:graphicFrameLocks noChangeAspect="1"/>
          </p:cNvGraphicFramePr>
          <p:nvPr>
            <p:extLst>
              <p:ext uri="{D42A27DB-BD31-4B8C-83A1-F6EECF244321}">
                <p14:modId xmlns:p14="http://schemas.microsoft.com/office/powerpoint/2010/main" val="709475320"/>
              </p:ext>
            </p:extLst>
          </p:nvPr>
        </p:nvGraphicFramePr>
        <p:xfrm>
          <a:off x="4451870" y="5505273"/>
          <a:ext cx="3985890" cy="632681"/>
        </p:xfrm>
        <a:graphic>
          <a:graphicData uri="http://schemas.openxmlformats.org/presentationml/2006/ole">
            <mc:AlternateContent xmlns:mc="http://schemas.openxmlformats.org/markup-compatibility/2006">
              <mc:Choice xmlns:v="urn:schemas-microsoft-com:vml" Requires="v">
                <p:oleObj spid="_x0000_s151117" name="Equation" r:id="rId33" imgW="1600200" imgH="253800" progId="Equation.DSMT4">
                  <p:embed/>
                </p:oleObj>
              </mc:Choice>
              <mc:Fallback>
                <p:oleObj name="Equation" r:id="rId33" imgW="1600200" imgH="253800" progId="Equation.DSMT4">
                  <p:embed/>
                  <p:pic>
                    <p:nvPicPr>
                      <p:cNvPr id="17" name="对象 16">
                        <a:extLst>
                          <a:ext uri="{FF2B5EF4-FFF2-40B4-BE49-F238E27FC236}">
                            <a16:creationId xmlns:a16="http://schemas.microsoft.com/office/drawing/2014/main" id="{26925C62-1C51-4771-AE96-D1B99FD0A0C6}"/>
                          </a:ext>
                        </a:extLst>
                      </p:cNvPr>
                      <p:cNvPicPr/>
                      <p:nvPr/>
                    </p:nvPicPr>
                    <p:blipFill>
                      <a:blip r:embed="rId34"/>
                      <a:stretch>
                        <a:fillRect/>
                      </a:stretch>
                    </p:blipFill>
                    <p:spPr>
                      <a:xfrm>
                        <a:off x="4451870" y="5505273"/>
                        <a:ext cx="3985890" cy="632681"/>
                      </a:xfrm>
                      <a:prstGeom prst="rect">
                        <a:avLst/>
                      </a:prstGeom>
                    </p:spPr>
                  </p:pic>
                </p:oleObj>
              </mc:Fallback>
            </mc:AlternateContent>
          </a:graphicData>
        </a:graphic>
      </p:graphicFrame>
      <p:pic>
        <p:nvPicPr>
          <p:cNvPr id="52" name="图片 51">
            <a:extLst>
              <a:ext uri="{FF2B5EF4-FFF2-40B4-BE49-F238E27FC236}">
                <a16:creationId xmlns:a16="http://schemas.microsoft.com/office/drawing/2014/main" id="{D587E280-1E81-44A9-98E9-4E37F936FBBB}"/>
              </a:ext>
            </a:extLst>
          </p:cNvPr>
          <p:cNvPicPr/>
          <p:nvPr/>
        </p:nvPicPr>
        <p:blipFill>
          <a:blip r:embed="rId35"/>
          <a:stretch>
            <a:fillRect/>
          </a:stretch>
        </p:blipFill>
        <p:spPr>
          <a:xfrm>
            <a:off x="8264036" y="4312526"/>
            <a:ext cx="3625297" cy="898741"/>
          </a:xfrm>
          <a:prstGeom prst="rect">
            <a:avLst/>
          </a:prstGeom>
        </p:spPr>
      </p:pic>
    </p:spTree>
    <p:extLst>
      <p:ext uri="{BB962C8B-B14F-4D97-AF65-F5344CB8AC3E}">
        <p14:creationId xmlns:p14="http://schemas.microsoft.com/office/powerpoint/2010/main" val="3444471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rPr>
              <a:t>子群和群同态</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40</a:t>
            </a:fld>
            <a:endParaRPr lang="en-US" altLang="zh-CN"/>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9" name="内容占位符 8">
            <a:extLst>
              <a:ext uri="{FF2B5EF4-FFF2-40B4-BE49-F238E27FC236}">
                <a16:creationId xmlns:a16="http://schemas.microsoft.com/office/drawing/2014/main" id="{C30AFAAC-8564-497B-A0BD-0B706CBD4B41}"/>
              </a:ext>
            </a:extLst>
          </p:cNvPr>
          <p:cNvSpPr>
            <a:spLocks noGrp="1"/>
          </p:cNvSpPr>
          <p:nvPr>
            <p:ph idx="1"/>
          </p:nvPr>
        </p:nvSpPr>
        <p:spPr>
          <a:xfrm>
            <a:off x="237387" y="5619025"/>
            <a:ext cx="11176000" cy="710702"/>
          </a:xfrm>
        </p:spPr>
        <p:txBody>
          <a:bodyPr/>
          <a:lstStyle/>
          <a:p>
            <a:endParaRPr lang="zh-CN" altLang="en-US" dirty="0"/>
          </a:p>
        </p:txBody>
      </p:sp>
      <p:sp>
        <p:nvSpPr>
          <p:cNvPr id="70" name="Rectangle 2">
            <a:extLst>
              <a:ext uri="{FF2B5EF4-FFF2-40B4-BE49-F238E27FC236}">
                <a16:creationId xmlns:a16="http://schemas.microsoft.com/office/drawing/2014/main" id="{C0876C27-17C7-4CA2-9A8F-DF2F190C491E}"/>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1" name="Rectangle 4">
            <a:extLst>
              <a:ext uri="{FF2B5EF4-FFF2-40B4-BE49-F238E27FC236}">
                <a16:creationId xmlns:a16="http://schemas.microsoft.com/office/drawing/2014/main" id="{70B8A976-BA41-4261-9DC2-B28F301E0EA6}"/>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2" name="Rectangle 6">
            <a:extLst>
              <a:ext uri="{FF2B5EF4-FFF2-40B4-BE49-F238E27FC236}">
                <a16:creationId xmlns:a16="http://schemas.microsoft.com/office/drawing/2014/main" id="{4AF33543-EBB2-4F59-B450-8573EF06CC5F}"/>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3" name="Rectangle 8">
            <a:extLst>
              <a:ext uri="{FF2B5EF4-FFF2-40B4-BE49-F238E27FC236}">
                <a16:creationId xmlns:a16="http://schemas.microsoft.com/office/drawing/2014/main" id="{19489027-2BBA-4344-9850-52F4358A9129}"/>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4" name="Rectangle 15">
            <a:extLst>
              <a:ext uri="{FF2B5EF4-FFF2-40B4-BE49-F238E27FC236}">
                <a16:creationId xmlns:a16="http://schemas.microsoft.com/office/drawing/2014/main" id="{1C03F019-4F5F-44AC-BF11-571B1FD866CB}"/>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5" name="Rectangle 17">
            <a:extLst>
              <a:ext uri="{FF2B5EF4-FFF2-40B4-BE49-F238E27FC236}">
                <a16:creationId xmlns:a16="http://schemas.microsoft.com/office/drawing/2014/main" id="{5B7960E2-4651-4E1A-875C-160466E2C65B}"/>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6" name="Rectangle 19">
            <a:extLst>
              <a:ext uri="{FF2B5EF4-FFF2-40B4-BE49-F238E27FC236}">
                <a16:creationId xmlns:a16="http://schemas.microsoft.com/office/drawing/2014/main" id="{D0B6CE61-68AE-4EC3-88F4-646A290CB082}"/>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7" name="Rectangle 21">
            <a:extLst>
              <a:ext uri="{FF2B5EF4-FFF2-40B4-BE49-F238E27FC236}">
                <a16:creationId xmlns:a16="http://schemas.microsoft.com/office/drawing/2014/main" id="{BDF0B4CE-DD70-4B52-9A57-0B7F73561AE6}"/>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8" name="Rectangle 23">
            <a:extLst>
              <a:ext uri="{FF2B5EF4-FFF2-40B4-BE49-F238E27FC236}">
                <a16:creationId xmlns:a16="http://schemas.microsoft.com/office/drawing/2014/main" id="{5F1908FC-B97D-44AA-8575-A75350FB397F}"/>
              </a:ext>
            </a:extLst>
          </p:cNvPr>
          <p:cNvSpPr>
            <a:spLocks noChangeArrowheads="1"/>
          </p:cNvSpPr>
          <p:nvPr/>
        </p:nvSpPr>
        <p:spPr bwMode="auto">
          <a:xfrm>
            <a:off x="1275141" y="69056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9" name="Rectangle 173">
            <a:extLst>
              <a:ext uri="{FF2B5EF4-FFF2-40B4-BE49-F238E27FC236}">
                <a16:creationId xmlns:a16="http://schemas.microsoft.com/office/drawing/2014/main" id="{68D2F432-8014-4956-BE9E-CABBC2A76DA0}"/>
              </a:ext>
            </a:extLst>
          </p:cNvPr>
          <p:cNvSpPr>
            <a:spLocks noChangeArrowheads="1"/>
          </p:cNvSpPr>
          <p:nvPr/>
        </p:nvSpPr>
        <p:spPr bwMode="auto">
          <a:xfrm>
            <a:off x="3148391" y="2470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80" name="Rectangle 179">
            <a:extLst>
              <a:ext uri="{FF2B5EF4-FFF2-40B4-BE49-F238E27FC236}">
                <a16:creationId xmlns:a16="http://schemas.microsoft.com/office/drawing/2014/main" id="{79800657-E7CB-4C62-A18E-934B741B72A7}"/>
              </a:ext>
            </a:extLst>
          </p:cNvPr>
          <p:cNvSpPr>
            <a:spLocks noChangeArrowheads="1"/>
          </p:cNvSpPr>
          <p:nvPr/>
        </p:nvSpPr>
        <p:spPr bwMode="auto">
          <a:xfrm>
            <a:off x="2535616" y="30432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81" name="文本框 1">
            <a:extLst>
              <a:ext uri="{FF2B5EF4-FFF2-40B4-BE49-F238E27FC236}">
                <a16:creationId xmlns:a16="http://schemas.microsoft.com/office/drawing/2014/main" id="{FD3A1CDA-398E-4929-B44B-3C58DEC00660}"/>
              </a:ext>
            </a:extLst>
          </p:cNvPr>
          <p:cNvSpPr txBox="1">
            <a:spLocks noChangeArrowheads="1"/>
          </p:cNvSpPr>
          <p:nvPr/>
        </p:nvSpPr>
        <p:spPr bwMode="auto">
          <a:xfrm>
            <a:off x="1411665" y="857250"/>
            <a:ext cx="10542948" cy="51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20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5.3.7</a:t>
            </a:r>
            <a:r>
              <a:rPr lang="zh-CN" altLang="en-US" sz="2400" dirty="0">
                <a:latin typeface="宋体" panose="02010600030101010101" pitchFamily="2" charset="-122"/>
                <a:ea typeface="宋体" panose="02010600030101010101" pitchFamily="2" charset="-122"/>
              </a:rPr>
              <a:t>  设  是  的非空子集，   是    的子群的充要条件是对         ，有          。</a:t>
            </a:r>
          </a:p>
          <a:p>
            <a:pPr eaLnBrk="1" hangingPunct="1">
              <a:lnSpc>
                <a:spcPct val="20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必要性显然。</a:t>
            </a:r>
          </a:p>
          <a:p>
            <a:pPr eaLnBrk="1" hangingPunct="1">
              <a:lnSpc>
                <a:spcPct val="200000"/>
              </a:lnSpc>
              <a:spcBef>
                <a:spcPct val="0"/>
              </a:spcBef>
              <a:buFontTx/>
              <a:buNone/>
            </a:pPr>
            <a:r>
              <a:rPr lang="zh-CN" altLang="en-US" sz="2400" b="1" dirty="0">
                <a:latin typeface="宋体" panose="02010600030101010101" pitchFamily="2" charset="-122"/>
                <a:ea typeface="宋体" panose="02010600030101010101" pitchFamily="2" charset="-122"/>
              </a:rPr>
              <a:t>充分性</a:t>
            </a:r>
            <a:r>
              <a:rPr lang="zh-CN" altLang="en-US" sz="2400" dirty="0">
                <a:latin typeface="宋体" panose="02010600030101010101" pitchFamily="2" charset="-122"/>
                <a:ea typeface="宋体" panose="02010600030101010101" pitchFamily="2" charset="-122"/>
              </a:rPr>
              <a:t>：  是  的非空子集， 中运算的结合性可从  中继承下来。     ，存在     ，由条件得          ，即  中有单位元。对      ，由      及条件得             。又对                           ，即运算具有封闭性  综上，   是    的子群。</a:t>
            </a:r>
          </a:p>
        </p:txBody>
      </p:sp>
      <p:graphicFrame>
        <p:nvGraphicFramePr>
          <p:cNvPr id="82" name="对象 -2147482355">
            <a:extLst>
              <a:ext uri="{FF2B5EF4-FFF2-40B4-BE49-F238E27FC236}">
                <a16:creationId xmlns:a16="http://schemas.microsoft.com/office/drawing/2014/main" id="{C3336F36-D6BF-41DD-B76D-556813050213}"/>
              </a:ext>
            </a:extLst>
          </p:cNvPr>
          <p:cNvGraphicFramePr>
            <a:graphicFrameLocks noChangeAspect="1"/>
          </p:cNvGraphicFramePr>
          <p:nvPr>
            <p:extLst>
              <p:ext uri="{D42A27DB-BD31-4B8C-83A1-F6EECF244321}">
                <p14:modId xmlns:p14="http://schemas.microsoft.com/office/powerpoint/2010/main" val="2075913533"/>
              </p:ext>
            </p:extLst>
          </p:nvPr>
        </p:nvGraphicFramePr>
        <p:xfrm>
          <a:off x="3418872" y="1147039"/>
          <a:ext cx="342900" cy="317500"/>
        </p:xfrm>
        <a:graphic>
          <a:graphicData uri="http://schemas.openxmlformats.org/presentationml/2006/ole">
            <mc:AlternateContent xmlns:mc="http://schemas.openxmlformats.org/markup-compatibility/2006">
              <mc:Choice xmlns:v="urn:schemas-microsoft-com:vml" Requires="v">
                <p:oleObj spid="_x0000_s140854" r:id="rId4" imgW="177492" imgH="164814" progId="Equation.DSMT4">
                  <p:embed/>
                </p:oleObj>
              </mc:Choice>
              <mc:Fallback>
                <p:oleObj r:id="rId4" imgW="177492" imgH="164814" progId="Equation.DSMT4">
                  <p:embed/>
                  <p:pic>
                    <p:nvPicPr>
                      <p:cNvPr id="31769" name="对象 -2147482355">
                        <a:extLst>
                          <a:ext uri="{FF2B5EF4-FFF2-40B4-BE49-F238E27FC236}">
                            <a16:creationId xmlns:a16="http://schemas.microsoft.com/office/drawing/2014/main" id="{6EF02AF4-96B2-4A44-8283-5895F83EB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8872" y="1147039"/>
                        <a:ext cx="3429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3" name="对象 -2147482354">
            <a:extLst>
              <a:ext uri="{FF2B5EF4-FFF2-40B4-BE49-F238E27FC236}">
                <a16:creationId xmlns:a16="http://schemas.microsoft.com/office/drawing/2014/main" id="{F2A6E2D3-8614-4324-86E4-30330DB100E0}"/>
              </a:ext>
            </a:extLst>
          </p:cNvPr>
          <p:cNvGraphicFramePr>
            <a:graphicFrameLocks noChangeAspect="1"/>
          </p:cNvGraphicFramePr>
          <p:nvPr>
            <p:extLst>
              <p:ext uri="{D42A27DB-BD31-4B8C-83A1-F6EECF244321}">
                <p14:modId xmlns:p14="http://schemas.microsoft.com/office/powerpoint/2010/main" val="3454141904"/>
              </p:ext>
            </p:extLst>
          </p:nvPr>
        </p:nvGraphicFramePr>
        <p:xfrm>
          <a:off x="4095472" y="1187450"/>
          <a:ext cx="292100" cy="317500"/>
        </p:xfrm>
        <a:graphic>
          <a:graphicData uri="http://schemas.openxmlformats.org/presentationml/2006/ole">
            <mc:AlternateContent xmlns:mc="http://schemas.openxmlformats.org/markup-compatibility/2006">
              <mc:Choice xmlns:v="urn:schemas-microsoft-com:vml" Requires="v">
                <p:oleObj spid="_x0000_s140855" r:id="rId6" imgW="164814" imgH="177492" progId="Equation.DSMT4">
                  <p:embed/>
                </p:oleObj>
              </mc:Choice>
              <mc:Fallback>
                <p:oleObj r:id="rId6" imgW="164814" imgH="177492" progId="Equation.DSMT4">
                  <p:embed/>
                  <p:pic>
                    <p:nvPicPr>
                      <p:cNvPr id="31770" name="对象 -2147482354">
                        <a:extLst>
                          <a:ext uri="{FF2B5EF4-FFF2-40B4-BE49-F238E27FC236}">
                            <a16:creationId xmlns:a16="http://schemas.microsoft.com/office/drawing/2014/main" id="{A79CB7CE-304B-489B-9AAA-A6B141C85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472" y="1187450"/>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4" name="对象 -2147482353">
            <a:extLst>
              <a:ext uri="{FF2B5EF4-FFF2-40B4-BE49-F238E27FC236}">
                <a16:creationId xmlns:a16="http://schemas.microsoft.com/office/drawing/2014/main" id="{3ABE5809-587C-4ECF-96B4-5172E6954E29}"/>
              </a:ext>
            </a:extLst>
          </p:cNvPr>
          <p:cNvGraphicFramePr>
            <a:graphicFrameLocks noChangeAspect="1"/>
          </p:cNvGraphicFramePr>
          <p:nvPr>
            <p:extLst>
              <p:ext uri="{D42A27DB-BD31-4B8C-83A1-F6EECF244321}">
                <p14:modId xmlns:p14="http://schemas.microsoft.com/office/powerpoint/2010/main" val="4173253886"/>
              </p:ext>
            </p:extLst>
          </p:nvPr>
        </p:nvGraphicFramePr>
        <p:xfrm>
          <a:off x="5997214" y="1187451"/>
          <a:ext cx="646113" cy="360363"/>
        </p:xfrm>
        <a:graphic>
          <a:graphicData uri="http://schemas.openxmlformats.org/presentationml/2006/ole">
            <mc:AlternateContent xmlns:mc="http://schemas.openxmlformats.org/markup-compatibility/2006">
              <mc:Choice xmlns:v="urn:schemas-microsoft-com:vml" Requires="v">
                <p:oleObj spid="_x0000_s140856" r:id="rId8" imgW="444114" imgH="253780" progId="Equation.DSMT4">
                  <p:embed/>
                </p:oleObj>
              </mc:Choice>
              <mc:Fallback>
                <p:oleObj r:id="rId8" imgW="444114" imgH="253780" progId="Equation.DSMT4">
                  <p:embed/>
                  <p:pic>
                    <p:nvPicPr>
                      <p:cNvPr id="31771" name="对象 -2147482353">
                        <a:extLst>
                          <a:ext uri="{FF2B5EF4-FFF2-40B4-BE49-F238E27FC236}">
                            <a16:creationId xmlns:a16="http://schemas.microsoft.com/office/drawing/2014/main" id="{BAA0DC89-528B-40AA-B6CF-9FDE86DB35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7214" y="1187451"/>
                        <a:ext cx="6461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5" name="对象 -2147482352">
            <a:extLst>
              <a:ext uri="{FF2B5EF4-FFF2-40B4-BE49-F238E27FC236}">
                <a16:creationId xmlns:a16="http://schemas.microsoft.com/office/drawing/2014/main" id="{311DAC03-7A4D-4D97-9621-EAAC1A0AB1FD}"/>
              </a:ext>
            </a:extLst>
          </p:cNvPr>
          <p:cNvGraphicFramePr>
            <a:graphicFrameLocks noChangeAspect="1"/>
          </p:cNvGraphicFramePr>
          <p:nvPr>
            <p:extLst>
              <p:ext uri="{D42A27DB-BD31-4B8C-83A1-F6EECF244321}">
                <p14:modId xmlns:p14="http://schemas.microsoft.com/office/powerpoint/2010/main" val="4111122372"/>
              </p:ext>
            </p:extLst>
          </p:nvPr>
        </p:nvGraphicFramePr>
        <p:xfrm>
          <a:off x="7071379" y="1147039"/>
          <a:ext cx="623887" cy="360362"/>
        </p:xfrm>
        <a:graphic>
          <a:graphicData uri="http://schemas.openxmlformats.org/presentationml/2006/ole">
            <mc:AlternateContent xmlns:mc="http://schemas.openxmlformats.org/markup-compatibility/2006">
              <mc:Choice xmlns:v="urn:schemas-microsoft-com:vml" Requires="v">
                <p:oleObj spid="_x0000_s140857" r:id="rId10" imgW="431613" imgH="253890" progId="Equation.DSMT4">
                  <p:embed/>
                </p:oleObj>
              </mc:Choice>
              <mc:Fallback>
                <p:oleObj r:id="rId10" imgW="431613" imgH="253890" progId="Equation.DSMT4">
                  <p:embed/>
                  <p:pic>
                    <p:nvPicPr>
                      <p:cNvPr id="31772" name="对象 -2147482352">
                        <a:extLst>
                          <a:ext uri="{FF2B5EF4-FFF2-40B4-BE49-F238E27FC236}">
                            <a16:creationId xmlns:a16="http://schemas.microsoft.com/office/drawing/2014/main" id="{11E80328-D2CE-4889-8D17-CAB7D1E832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1379" y="1147039"/>
                        <a:ext cx="6238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 name="对象 -2147482351">
            <a:extLst>
              <a:ext uri="{FF2B5EF4-FFF2-40B4-BE49-F238E27FC236}">
                <a16:creationId xmlns:a16="http://schemas.microsoft.com/office/drawing/2014/main" id="{F67795AA-41D4-418F-9A0D-528DC66CB708}"/>
              </a:ext>
            </a:extLst>
          </p:cNvPr>
          <p:cNvGraphicFramePr>
            <a:graphicFrameLocks noChangeAspect="1"/>
          </p:cNvGraphicFramePr>
          <p:nvPr>
            <p:extLst>
              <p:ext uri="{D42A27DB-BD31-4B8C-83A1-F6EECF244321}">
                <p14:modId xmlns:p14="http://schemas.microsoft.com/office/powerpoint/2010/main" val="1085779431"/>
              </p:ext>
            </p:extLst>
          </p:nvPr>
        </p:nvGraphicFramePr>
        <p:xfrm>
          <a:off x="1940165" y="1935163"/>
          <a:ext cx="1093787" cy="317500"/>
        </p:xfrm>
        <a:graphic>
          <a:graphicData uri="http://schemas.openxmlformats.org/presentationml/2006/ole">
            <mc:AlternateContent xmlns:mc="http://schemas.openxmlformats.org/markup-compatibility/2006">
              <mc:Choice xmlns:v="urn:schemas-microsoft-com:vml" Requires="v">
                <p:oleObj spid="_x0000_s140858" r:id="rId12" imgW="672808" imgH="203112" progId="Equation.DSMT4">
                  <p:embed/>
                </p:oleObj>
              </mc:Choice>
              <mc:Fallback>
                <p:oleObj r:id="rId12" imgW="672808" imgH="203112" progId="Equation.DSMT4">
                  <p:embed/>
                  <p:pic>
                    <p:nvPicPr>
                      <p:cNvPr id="31773" name="对象 -2147482351">
                        <a:extLst>
                          <a:ext uri="{FF2B5EF4-FFF2-40B4-BE49-F238E27FC236}">
                            <a16:creationId xmlns:a16="http://schemas.microsoft.com/office/drawing/2014/main" id="{772F0ACD-6F1F-4FAC-95CC-0CE0A4A6F4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0165" y="1935163"/>
                        <a:ext cx="10937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7" name="对象 -2147481798">
            <a:extLst>
              <a:ext uri="{FF2B5EF4-FFF2-40B4-BE49-F238E27FC236}">
                <a16:creationId xmlns:a16="http://schemas.microsoft.com/office/drawing/2014/main" id="{74FD127B-B335-494E-B107-FF0D8DBEA285}"/>
              </a:ext>
            </a:extLst>
          </p:cNvPr>
          <p:cNvGraphicFramePr>
            <a:graphicFrameLocks noChangeAspect="1"/>
          </p:cNvGraphicFramePr>
          <p:nvPr>
            <p:extLst>
              <p:ext uri="{D42A27DB-BD31-4B8C-83A1-F6EECF244321}">
                <p14:modId xmlns:p14="http://schemas.microsoft.com/office/powerpoint/2010/main" val="2049535399"/>
              </p:ext>
            </p:extLst>
          </p:nvPr>
        </p:nvGraphicFramePr>
        <p:xfrm>
          <a:off x="4010954" y="1874043"/>
          <a:ext cx="1119187" cy="317500"/>
        </p:xfrm>
        <a:graphic>
          <a:graphicData uri="http://schemas.openxmlformats.org/presentationml/2006/ole">
            <mc:AlternateContent xmlns:mc="http://schemas.openxmlformats.org/markup-compatibility/2006">
              <mc:Choice xmlns:v="urn:schemas-microsoft-com:vml" Requires="v">
                <p:oleObj spid="_x0000_s140859" r:id="rId14" imgW="698197" imgH="203112" progId="Equation.DSMT4">
                  <p:embed/>
                </p:oleObj>
              </mc:Choice>
              <mc:Fallback>
                <p:oleObj r:id="rId14" imgW="698197" imgH="203112" progId="Equation.DSMT4">
                  <p:embed/>
                  <p:pic>
                    <p:nvPicPr>
                      <p:cNvPr id="31774" name="对象 -2147481798">
                        <a:extLst>
                          <a:ext uri="{FF2B5EF4-FFF2-40B4-BE49-F238E27FC236}">
                            <a16:creationId xmlns:a16="http://schemas.microsoft.com/office/drawing/2014/main" id="{FD2BF759-8244-4BE6-A690-CDBDD040C8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0954" y="1874043"/>
                        <a:ext cx="11191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8" name="对象 -2147482345">
            <a:extLst>
              <a:ext uri="{FF2B5EF4-FFF2-40B4-BE49-F238E27FC236}">
                <a16:creationId xmlns:a16="http://schemas.microsoft.com/office/drawing/2014/main" id="{F740F851-7782-41DE-8B2F-D0FFCE1BE4B3}"/>
              </a:ext>
            </a:extLst>
          </p:cNvPr>
          <p:cNvGraphicFramePr>
            <a:graphicFrameLocks noChangeAspect="1"/>
          </p:cNvGraphicFramePr>
          <p:nvPr>
            <p:extLst>
              <p:ext uri="{D42A27DB-BD31-4B8C-83A1-F6EECF244321}">
                <p14:modId xmlns:p14="http://schemas.microsoft.com/office/powerpoint/2010/main" val="2249325114"/>
              </p:ext>
            </p:extLst>
          </p:nvPr>
        </p:nvGraphicFramePr>
        <p:xfrm>
          <a:off x="10313194" y="3397476"/>
          <a:ext cx="912812" cy="315913"/>
        </p:xfrm>
        <a:graphic>
          <a:graphicData uri="http://schemas.openxmlformats.org/presentationml/2006/ole">
            <mc:AlternateContent xmlns:mc="http://schemas.openxmlformats.org/markup-compatibility/2006">
              <mc:Choice xmlns:v="urn:schemas-microsoft-com:vml" Requires="v">
                <p:oleObj spid="_x0000_s140860" r:id="rId16" imgW="457002" imgH="165028" progId="Equation.DSMT4">
                  <p:embed/>
                </p:oleObj>
              </mc:Choice>
              <mc:Fallback>
                <p:oleObj r:id="rId16" imgW="457002" imgH="165028" progId="Equation.DSMT4">
                  <p:embed/>
                  <p:pic>
                    <p:nvPicPr>
                      <p:cNvPr id="31775" name="对象 -2147482345">
                        <a:extLst>
                          <a:ext uri="{FF2B5EF4-FFF2-40B4-BE49-F238E27FC236}">
                            <a16:creationId xmlns:a16="http://schemas.microsoft.com/office/drawing/2014/main" id="{D44A15CE-A397-4123-BFFE-7EA9B3FB1DB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13194" y="3397476"/>
                        <a:ext cx="912812"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 name="对象 -2147482344">
            <a:extLst>
              <a:ext uri="{FF2B5EF4-FFF2-40B4-BE49-F238E27FC236}">
                <a16:creationId xmlns:a16="http://schemas.microsoft.com/office/drawing/2014/main" id="{B0505BA8-38B5-4F08-9506-2128D216B7FC}"/>
              </a:ext>
            </a:extLst>
          </p:cNvPr>
          <p:cNvGraphicFramePr>
            <a:graphicFrameLocks noChangeAspect="1"/>
          </p:cNvGraphicFramePr>
          <p:nvPr>
            <p:extLst>
              <p:ext uri="{D42A27DB-BD31-4B8C-83A1-F6EECF244321}">
                <p14:modId xmlns:p14="http://schemas.microsoft.com/office/powerpoint/2010/main" val="1521705542"/>
              </p:ext>
            </p:extLst>
          </p:nvPr>
        </p:nvGraphicFramePr>
        <p:xfrm>
          <a:off x="2149853" y="4086639"/>
          <a:ext cx="771525" cy="315913"/>
        </p:xfrm>
        <a:graphic>
          <a:graphicData uri="http://schemas.openxmlformats.org/presentationml/2006/ole">
            <mc:AlternateContent xmlns:mc="http://schemas.openxmlformats.org/markup-compatibility/2006">
              <mc:Choice xmlns:v="urn:schemas-microsoft-com:vml" Requires="v">
                <p:oleObj spid="_x0000_s140861" r:id="rId18" imgW="405872" imgH="177569" progId="Equation.DSMT4">
                  <p:embed/>
                </p:oleObj>
              </mc:Choice>
              <mc:Fallback>
                <p:oleObj r:id="rId18" imgW="405872" imgH="177569" progId="Equation.DSMT4">
                  <p:embed/>
                  <p:pic>
                    <p:nvPicPr>
                      <p:cNvPr id="31776" name="对象 -2147482344">
                        <a:extLst>
                          <a:ext uri="{FF2B5EF4-FFF2-40B4-BE49-F238E27FC236}">
                            <a16:creationId xmlns:a16="http://schemas.microsoft.com/office/drawing/2014/main" id="{F5A6E85E-46CD-47E9-9EBE-0B61B41386D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49853" y="4086639"/>
                        <a:ext cx="7715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0" name="对象 -2147482343">
            <a:extLst>
              <a:ext uri="{FF2B5EF4-FFF2-40B4-BE49-F238E27FC236}">
                <a16:creationId xmlns:a16="http://schemas.microsoft.com/office/drawing/2014/main" id="{3BA659A8-6739-4951-AC2F-9CD2E2B9B90F}"/>
              </a:ext>
            </a:extLst>
          </p:cNvPr>
          <p:cNvGraphicFramePr>
            <a:graphicFrameLocks noChangeAspect="1"/>
          </p:cNvGraphicFramePr>
          <p:nvPr>
            <p:extLst>
              <p:ext uri="{D42A27DB-BD31-4B8C-83A1-F6EECF244321}">
                <p14:modId xmlns:p14="http://schemas.microsoft.com/office/powerpoint/2010/main" val="3047931728"/>
              </p:ext>
            </p:extLst>
          </p:nvPr>
        </p:nvGraphicFramePr>
        <p:xfrm>
          <a:off x="4427916" y="4070764"/>
          <a:ext cx="1490663" cy="315913"/>
        </p:xfrm>
        <a:graphic>
          <a:graphicData uri="http://schemas.openxmlformats.org/presentationml/2006/ole">
            <mc:AlternateContent xmlns:mc="http://schemas.openxmlformats.org/markup-compatibility/2006">
              <mc:Choice xmlns:v="urn:schemas-microsoft-com:vml" Requires="v">
                <p:oleObj spid="_x0000_s140862" r:id="rId20" imgW="926698" imgH="203112" progId="Equation.DSMT4">
                  <p:embed/>
                </p:oleObj>
              </mc:Choice>
              <mc:Fallback>
                <p:oleObj r:id="rId20" imgW="926698" imgH="203112" progId="Equation.DSMT4">
                  <p:embed/>
                  <p:pic>
                    <p:nvPicPr>
                      <p:cNvPr id="31777" name="对象 -2147482343">
                        <a:extLst>
                          <a:ext uri="{FF2B5EF4-FFF2-40B4-BE49-F238E27FC236}">
                            <a16:creationId xmlns:a16="http://schemas.microsoft.com/office/drawing/2014/main" id="{F9CFA4E1-A9EC-4B38-B912-711728A67A6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27916" y="4070764"/>
                        <a:ext cx="14906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1" name="对象 -2147482341">
            <a:extLst>
              <a:ext uri="{FF2B5EF4-FFF2-40B4-BE49-F238E27FC236}">
                <a16:creationId xmlns:a16="http://schemas.microsoft.com/office/drawing/2014/main" id="{00968DB4-BF9C-4587-9C80-EB64CA8DE438}"/>
              </a:ext>
            </a:extLst>
          </p:cNvPr>
          <p:cNvGraphicFramePr>
            <a:graphicFrameLocks noChangeAspect="1"/>
          </p:cNvGraphicFramePr>
          <p:nvPr>
            <p:extLst>
              <p:ext uri="{D42A27DB-BD31-4B8C-83A1-F6EECF244321}">
                <p14:modId xmlns:p14="http://schemas.microsoft.com/office/powerpoint/2010/main" val="3559969402"/>
              </p:ext>
            </p:extLst>
          </p:nvPr>
        </p:nvGraphicFramePr>
        <p:xfrm>
          <a:off x="8911604" y="4117630"/>
          <a:ext cx="949325" cy="315912"/>
        </p:xfrm>
        <a:graphic>
          <a:graphicData uri="http://schemas.openxmlformats.org/presentationml/2006/ole">
            <mc:AlternateContent xmlns:mc="http://schemas.openxmlformats.org/markup-compatibility/2006">
              <mc:Choice xmlns:v="urn:schemas-microsoft-com:vml" Requires="v">
                <p:oleObj spid="_x0000_s140863" r:id="rId22" imgW="507780" imgH="177723" progId="Equation.DSMT4">
                  <p:embed/>
                </p:oleObj>
              </mc:Choice>
              <mc:Fallback>
                <p:oleObj r:id="rId22" imgW="507780" imgH="177723" progId="Equation.DSMT4">
                  <p:embed/>
                  <p:pic>
                    <p:nvPicPr>
                      <p:cNvPr id="31778" name="对象 -2147482341">
                        <a:extLst>
                          <a:ext uri="{FF2B5EF4-FFF2-40B4-BE49-F238E27FC236}">
                            <a16:creationId xmlns:a16="http://schemas.microsoft.com/office/drawing/2014/main" id="{1DB5D2A3-2830-4FE9-90C4-A32535901E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11604" y="4117630"/>
                        <a:ext cx="949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2" name="对象 -2147482340">
            <a:extLst>
              <a:ext uri="{FF2B5EF4-FFF2-40B4-BE49-F238E27FC236}">
                <a16:creationId xmlns:a16="http://schemas.microsoft.com/office/drawing/2014/main" id="{82ADFC1A-2D2F-4134-9B0D-FFFC823AC702}"/>
              </a:ext>
            </a:extLst>
          </p:cNvPr>
          <p:cNvGraphicFramePr>
            <a:graphicFrameLocks noChangeAspect="1"/>
          </p:cNvGraphicFramePr>
          <p:nvPr>
            <p:extLst>
              <p:ext uri="{D42A27DB-BD31-4B8C-83A1-F6EECF244321}">
                <p14:modId xmlns:p14="http://schemas.microsoft.com/office/powerpoint/2010/main" val="2761371030"/>
              </p:ext>
            </p:extLst>
          </p:nvPr>
        </p:nvGraphicFramePr>
        <p:xfrm>
          <a:off x="10643518" y="4098220"/>
          <a:ext cx="735012" cy="315912"/>
        </p:xfrm>
        <a:graphic>
          <a:graphicData uri="http://schemas.openxmlformats.org/presentationml/2006/ole">
            <mc:AlternateContent xmlns:mc="http://schemas.openxmlformats.org/markup-compatibility/2006">
              <mc:Choice xmlns:v="urn:schemas-microsoft-com:vml" Requires="v">
                <p:oleObj spid="_x0000_s140864" r:id="rId24" imgW="393359" imgH="177646" progId="Equation.DSMT4">
                  <p:embed/>
                </p:oleObj>
              </mc:Choice>
              <mc:Fallback>
                <p:oleObj r:id="rId24" imgW="393359" imgH="177646" progId="Equation.DSMT4">
                  <p:embed/>
                  <p:pic>
                    <p:nvPicPr>
                      <p:cNvPr id="31779" name="对象 -2147482340">
                        <a:extLst>
                          <a:ext uri="{FF2B5EF4-FFF2-40B4-BE49-F238E27FC236}">
                            <a16:creationId xmlns:a16="http://schemas.microsoft.com/office/drawing/2014/main" id="{AD2038B9-92AD-4C93-812C-B7F174DAED7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43518" y="4098220"/>
                        <a:ext cx="7350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3" name="对象 -2147482339">
            <a:extLst>
              <a:ext uri="{FF2B5EF4-FFF2-40B4-BE49-F238E27FC236}">
                <a16:creationId xmlns:a16="http://schemas.microsoft.com/office/drawing/2014/main" id="{413F70BB-8A60-4DE8-A487-FCA76BC3B05C}"/>
              </a:ext>
            </a:extLst>
          </p:cNvPr>
          <p:cNvGraphicFramePr>
            <a:graphicFrameLocks noChangeAspect="1"/>
          </p:cNvGraphicFramePr>
          <p:nvPr>
            <p:extLst>
              <p:ext uri="{D42A27DB-BD31-4B8C-83A1-F6EECF244321}">
                <p14:modId xmlns:p14="http://schemas.microsoft.com/office/powerpoint/2010/main" val="264245741"/>
              </p:ext>
            </p:extLst>
          </p:nvPr>
        </p:nvGraphicFramePr>
        <p:xfrm>
          <a:off x="2585622" y="4771713"/>
          <a:ext cx="1881188" cy="360363"/>
        </p:xfrm>
        <a:graphic>
          <a:graphicData uri="http://schemas.openxmlformats.org/presentationml/2006/ole">
            <mc:AlternateContent xmlns:mc="http://schemas.openxmlformats.org/markup-compatibility/2006">
              <mc:Choice xmlns:v="urn:schemas-microsoft-com:vml" Requires="v">
                <p:oleObj spid="_x0000_s140865" r:id="rId26" imgW="1028254" imgH="203112" progId="Equation.DSMT4">
                  <p:embed/>
                </p:oleObj>
              </mc:Choice>
              <mc:Fallback>
                <p:oleObj r:id="rId26" imgW="1028254" imgH="203112" progId="Equation.DSMT4">
                  <p:embed/>
                  <p:pic>
                    <p:nvPicPr>
                      <p:cNvPr id="31780" name="对象 -2147482339">
                        <a:extLst>
                          <a:ext uri="{FF2B5EF4-FFF2-40B4-BE49-F238E27FC236}">
                            <a16:creationId xmlns:a16="http://schemas.microsoft.com/office/drawing/2014/main" id="{CDA81056-30ED-4039-8616-681277A6094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85622" y="4771713"/>
                        <a:ext cx="18811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4" name="对象 -2147482338">
            <a:extLst>
              <a:ext uri="{FF2B5EF4-FFF2-40B4-BE49-F238E27FC236}">
                <a16:creationId xmlns:a16="http://schemas.microsoft.com/office/drawing/2014/main" id="{4179DFD6-82F8-47B4-900B-510431ABD92E}"/>
              </a:ext>
            </a:extLst>
          </p:cNvPr>
          <p:cNvGraphicFramePr>
            <a:graphicFrameLocks noChangeAspect="1"/>
          </p:cNvGraphicFramePr>
          <p:nvPr>
            <p:extLst>
              <p:ext uri="{D42A27DB-BD31-4B8C-83A1-F6EECF244321}">
                <p14:modId xmlns:p14="http://schemas.microsoft.com/office/powerpoint/2010/main" val="296919112"/>
              </p:ext>
            </p:extLst>
          </p:nvPr>
        </p:nvGraphicFramePr>
        <p:xfrm>
          <a:off x="5339588" y="4732562"/>
          <a:ext cx="4100513" cy="504825"/>
        </p:xfrm>
        <a:graphic>
          <a:graphicData uri="http://schemas.openxmlformats.org/presentationml/2006/ole">
            <mc:AlternateContent xmlns:mc="http://schemas.openxmlformats.org/markup-compatibility/2006">
              <mc:Choice xmlns:v="urn:schemas-microsoft-com:vml" Requires="v">
                <p:oleObj spid="_x0000_s140866" r:id="rId28" imgW="2501900" imgH="304800" progId="Equation.DSMT4">
                  <p:embed/>
                </p:oleObj>
              </mc:Choice>
              <mc:Fallback>
                <p:oleObj r:id="rId28" imgW="2501900" imgH="304800" progId="Equation.DSMT4">
                  <p:embed/>
                  <p:pic>
                    <p:nvPicPr>
                      <p:cNvPr id="31781" name="对象 -2147482338">
                        <a:extLst>
                          <a:ext uri="{FF2B5EF4-FFF2-40B4-BE49-F238E27FC236}">
                            <a16:creationId xmlns:a16="http://schemas.microsoft.com/office/drawing/2014/main" id="{B7E07CCE-E0A9-4176-BE6F-F2D3DCF3071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39588" y="4732562"/>
                        <a:ext cx="41005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5" name="对象 -2147482355">
            <a:extLst>
              <a:ext uri="{FF2B5EF4-FFF2-40B4-BE49-F238E27FC236}">
                <a16:creationId xmlns:a16="http://schemas.microsoft.com/office/drawing/2014/main" id="{94B653CB-79A3-40FB-9A4B-AB63912CEAF8}"/>
              </a:ext>
            </a:extLst>
          </p:cNvPr>
          <p:cNvGraphicFramePr>
            <a:graphicFrameLocks noChangeAspect="1"/>
          </p:cNvGraphicFramePr>
          <p:nvPr>
            <p:extLst>
              <p:ext uri="{D42A27DB-BD31-4B8C-83A1-F6EECF244321}">
                <p14:modId xmlns:p14="http://schemas.microsoft.com/office/powerpoint/2010/main" val="1304069460"/>
              </p:ext>
            </p:extLst>
          </p:nvPr>
        </p:nvGraphicFramePr>
        <p:xfrm>
          <a:off x="2688016" y="3409950"/>
          <a:ext cx="344488" cy="317500"/>
        </p:xfrm>
        <a:graphic>
          <a:graphicData uri="http://schemas.openxmlformats.org/presentationml/2006/ole">
            <mc:AlternateContent xmlns:mc="http://schemas.openxmlformats.org/markup-compatibility/2006">
              <mc:Choice xmlns:v="urn:schemas-microsoft-com:vml" Requires="v">
                <p:oleObj spid="_x0000_s140867" r:id="rId30" imgW="177492" imgH="164814" progId="Equation.DSMT4">
                  <p:embed/>
                </p:oleObj>
              </mc:Choice>
              <mc:Fallback>
                <p:oleObj r:id="rId30" imgW="177492" imgH="164814" progId="Equation.DSMT4">
                  <p:embed/>
                  <p:pic>
                    <p:nvPicPr>
                      <p:cNvPr id="31782" name="对象 -2147482355">
                        <a:extLst>
                          <a:ext uri="{FF2B5EF4-FFF2-40B4-BE49-F238E27FC236}">
                            <a16:creationId xmlns:a16="http://schemas.microsoft.com/office/drawing/2014/main" id="{4C042214-9A44-4395-8E86-35644FC57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016" y="3409950"/>
                        <a:ext cx="3444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6" name="对象 -2147482354">
            <a:extLst>
              <a:ext uri="{FF2B5EF4-FFF2-40B4-BE49-F238E27FC236}">
                <a16:creationId xmlns:a16="http://schemas.microsoft.com/office/drawing/2014/main" id="{DA9BBDA9-0AD3-4C92-9223-61336ABD1E81}"/>
              </a:ext>
            </a:extLst>
          </p:cNvPr>
          <p:cNvGraphicFramePr>
            <a:graphicFrameLocks noChangeAspect="1"/>
          </p:cNvGraphicFramePr>
          <p:nvPr>
            <p:extLst>
              <p:ext uri="{D42A27DB-BD31-4B8C-83A1-F6EECF244321}">
                <p14:modId xmlns:p14="http://schemas.microsoft.com/office/powerpoint/2010/main" val="1153645412"/>
              </p:ext>
            </p:extLst>
          </p:nvPr>
        </p:nvGraphicFramePr>
        <p:xfrm>
          <a:off x="3335716" y="3409950"/>
          <a:ext cx="292100" cy="317500"/>
        </p:xfrm>
        <a:graphic>
          <a:graphicData uri="http://schemas.openxmlformats.org/presentationml/2006/ole">
            <mc:AlternateContent xmlns:mc="http://schemas.openxmlformats.org/markup-compatibility/2006">
              <mc:Choice xmlns:v="urn:schemas-microsoft-com:vml" Requires="v">
                <p:oleObj spid="_x0000_s140868" r:id="rId31" imgW="164814" imgH="177492" progId="Equation.DSMT4">
                  <p:embed/>
                </p:oleObj>
              </mc:Choice>
              <mc:Fallback>
                <p:oleObj r:id="rId31" imgW="164814" imgH="177492" progId="Equation.DSMT4">
                  <p:embed/>
                  <p:pic>
                    <p:nvPicPr>
                      <p:cNvPr id="31783" name="对象 -2147482354">
                        <a:extLst>
                          <a:ext uri="{FF2B5EF4-FFF2-40B4-BE49-F238E27FC236}">
                            <a16:creationId xmlns:a16="http://schemas.microsoft.com/office/drawing/2014/main" id="{6ABA5E14-327B-466B-8B70-069162C7B2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5716" y="3409950"/>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7" name="对象 -2147482355">
            <a:extLst>
              <a:ext uri="{FF2B5EF4-FFF2-40B4-BE49-F238E27FC236}">
                <a16:creationId xmlns:a16="http://schemas.microsoft.com/office/drawing/2014/main" id="{C87C1F18-0F42-4FC6-ADE9-42DEBD8A6079}"/>
              </a:ext>
            </a:extLst>
          </p:cNvPr>
          <p:cNvGraphicFramePr>
            <a:graphicFrameLocks noChangeAspect="1"/>
          </p:cNvGraphicFramePr>
          <p:nvPr>
            <p:extLst>
              <p:ext uri="{D42A27DB-BD31-4B8C-83A1-F6EECF244321}">
                <p14:modId xmlns:p14="http://schemas.microsoft.com/office/powerpoint/2010/main" val="3055058752"/>
              </p:ext>
            </p:extLst>
          </p:nvPr>
        </p:nvGraphicFramePr>
        <p:xfrm>
          <a:off x="5326441" y="3370262"/>
          <a:ext cx="344488" cy="317500"/>
        </p:xfrm>
        <a:graphic>
          <a:graphicData uri="http://schemas.openxmlformats.org/presentationml/2006/ole">
            <mc:AlternateContent xmlns:mc="http://schemas.openxmlformats.org/markup-compatibility/2006">
              <mc:Choice xmlns:v="urn:schemas-microsoft-com:vml" Requires="v">
                <p:oleObj spid="_x0000_s140869" r:id="rId32" imgW="177492" imgH="164814" progId="Equation.DSMT4">
                  <p:embed/>
                </p:oleObj>
              </mc:Choice>
              <mc:Fallback>
                <p:oleObj r:id="rId32" imgW="177492" imgH="164814" progId="Equation.DSMT4">
                  <p:embed/>
                  <p:pic>
                    <p:nvPicPr>
                      <p:cNvPr id="31784" name="对象 -2147482355">
                        <a:extLst>
                          <a:ext uri="{FF2B5EF4-FFF2-40B4-BE49-F238E27FC236}">
                            <a16:creationId xmlns:a16="http://schemas.microsoft.com/office/drawing/2014/main" id="{86570913-B578-48DE-B687-92F7AE548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441" y="3370262"/>
                        <a:ext cx="3444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8" name="对象 -2147482354">
            <a:extLst>
              <a:ext uri="{FF2B5EF4-FFF2-40B4-BE49-F238E27FC236}">
                <a16:creationId xmlns:a16="http://schemas.microsoft.com/office/drawing/2014/main" id="{B76FC77A-69AA-412C-9AC5-63486A1DFF08}"/>
              </a:ext>
            </a:extLst>
          </p:cNvPr>
          <p:cNvGraphicFramePr>
            <a:graphicFrameLocks noChangeAspect="1"/>
          </p:cNvGraphicFramePr>
          <p:nvPr>
            <p:extLst>
              <p:ext uri="{D42A27DB-BD31-4B8C-83A1-F6EECF244321}">
                <p14:modId xmlns:p14="http://schemas.microsoft.com/office/powerpoint/2010/main" val="1624750021"/>
              </p:ext>
            </p:extLst>
          </p:nvPr>
        </p:nvGraphicFramePr>
        <p:xfrm>
          <a:off x="8347454" y="3384550"/>
          <a:ext cx="292100" cy="317500"/>
        </p:xfrm>
        <a:graphic>
          <a:graphicData uri="http://schemas.openxmlformats.org/presentationml/2006/ole">
            <mc:AlternateContent xmlns:mc="http://schemas.openxmlformats.org/markup-compatibility/2006">
              <mc:Choice xmlns:v="urn:schemas-microsoft-com:vml" Requires="v">
                <p:oleObj spid="_x0000_s140870" r:id="rId33" imgW="164814" imgH="177492" progId="Equation.DSMT4">
                  <p:embed/>
                </p:oleObj>
              </mc:Choice>
              <mc:Fallback>
                <p:oleObj r:id="rId33" imgW="164814" imgH="177492" progId="Equation.DSMT4">
                  <p:embed/>
                  <p:pic>
                    <p:nvPicPr>
                      <p:cNvPr id="31785" name="对象 -2147482354">
                        <a:extLst>
                          <a:ext uri="{FF2B5EF4-FFF2-40B4-BE49-F238E27FC236}">
                            <a16:creationId xmlns:a16="http://schemas.microsoft.com/office/drawing/2014/main" id="{FEE101B0-1A34-4702-83B1-2C6F02DB1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7454" y="3384550"/>
                        <a:ext cx="292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9" name="对象 -2147482355">
            <a:extLst>
              <a:ext uri="{FF2B5EF4-FFF2-40B4-BE49-F238E27FC236}">
                <a16:creationId xmlns:a16="http://schemas.microsoft.com/office/drawing/2014/main" id="{2332B3FD-F810-48EE-A7E1-7CC32624DCD1}"/>
              </a:ext>
            </a:extLst>
          </p:cNvPr>
          <p:cNvGraphicFramePr>
            <a:graphicFrameLocks noChangeAspect="1"/>
          </p:cNvGraphicFramePr>
          <p:nvPr>
            <p:extLst>
              <p:ext uri="{D42A27DB-BD31-4B8C-83A1-F6EECF244321}">
                <p14:modId xmlns:p14="http://schemas.microsoft.com/office/powerpoint/2010/main" val="913372162"/>
              </p:ext>
            </p:extLst>
          </p:nvPr>
        </p:nvGraphicFramePr>
        <p:xfrm>
          <a:off x="6581360" y="4085486"/>
          <a:ext cx="342900" cy="315912"/>
        </p:xfrm>
        <a:graphic>
          <a:graphicData uri="http://schemas.openxmlformats.org/presentationml/2006/ole">
            <mc:AlternateContent xmlns:mc="http://schemas.openxmlformats.org/markup-compatibility/2006">
              <mc:Choice xmlns:v="urn:schemas-microsoft-com:vml" Requires="v">
                <p:oleObj spid="_x0000_s140871" r:id="rId34" imgW="177492" imgH="164814" progId="Equation.DSMT4">
                  <p:embed/>
                </p:oleObj>
              </mc:Choice>
              <mc:Fallback>
                <p:oleObj r:id="rId34" imgW="177492" imgH="164814" progId="Equation.DSMT4">
                  <p:embed/>
                  <p:pic>
                    <p:nvPicPr>
                      <p:cNvPr id="31786" name="对象 -2147482355">
                        <a:extLst>
                          <a:ext uri="{FF2B5EF4-FFF2-40B4-BE49-F238E27FC236}">
                            <a16:creationId xmlns:a16="http://schemas.microsoft.com/office/drawing/2014/main" id="{6F5254EF-F7B5-4B91-8750-79DADEEEE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360" y="4085486"/>
                        <a:ext cx="3429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0" name="对象 -2147482353">
            <a:extLst>
              <a:ext uri="{FF2B5EF4-FFF2-40B4-BE49-F238E27FC236}">
                <a16:creationId xmlns:a16="http://schemas.microsoft.com/office/drawing/2014/main" id="{2CDB1FEC-630F-46D2-BD26-20299925489B}"/>
              </a:ext>
            </a:extLst>
          </p:cNvPr>
          <p:cNvGraphicFramePr>
            <a:graphicFrameLocks noChangeAspect="1"/>
          </p:cNvGraphicFramePr>
          <p:nvPr>
            <p:extLst>
              <p:ext uri="{D42A27DB-BD31-4B8C-83A1-F6EECF244321}">
                <p14:modId xmlns:p14="http://schemas.microsoft.com/office/powerpoint/2010/main" val="2479200214"/>
              </p:ext>
            </p:extLst>
          </p:nvPr>
        </p:nvGraphicFramePr>
        <p:xfrm>
          <a:off x="3108350" y="5606775"/>
          <a:ext cx="646113" cy="360363"/>
        </p:xfrm>
        <a:graphic>
          <a:graphicData uri="http://schemas.openxmlformats.org/presentationml/2006/ole">
            <mc:AlternateContent xmlns:mc="http://schemas.openxmlformats.org/markup-compatibility/2006">
              <mc:Choice xmlns:v="urn:schemas-microsoft-com:vml" Requires="v">
                <p:oleObj spid="_x0000_s140872" r:id="rId35" imgW="444114" imgH="253780" progId="Equation.DSMT4">
                  <p:embed/>
                </p:oleObj>
              </mc:Choice>
              <mc:Fallback>
                <p:oleObj r:id="rId35" imgW="444114" imgH="253780" progId="Equation.DSMT4">
                  <p:embed/>
                  <p:pic>
                    <p:nvPicPr>
                      <p:cNvPr id="31787" name="对象 -2147482353">
                        <a:extLst>
                          <a:ext uri="{FF2B5EF4-FFF2-40B4-BE49-F238E27FC236}">
                            <a16:creationId xmlns:a16="http://schemas.microsoft.com/office/drawing/2014/main" id="{103B0273-2CFB-4D05-911A-50EFDE5704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350" y="5606775"/>
                        <a:ext cx="6461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1" name="对象 -2147482352">
            <a:extLst>
              <a:ext uri="{FF2B5EF4-FFF2-40B4-BE49-F238E27FC236}">
                <a16:creationId xmlns:a16="http://schemas.microsoft.com/office/drawing/2014/main" id="{2DD117AA-C132-41C1-90AA-36C013F30FD8}"/>
              </a:ext>
            </a:extLst>
          </p:cNvPr>
          <p:cNvGraphicFramePr>
            <a:graphicFrameLocks noChangeAspect="1"/>
          </p:cNvGraphicFramePr>
          <p:nvPr>
            <p:extLst>
              <p:ext uri="{D42A27DB-BD31-4B8C-83A1-F6EECF244321}">
                <p14:modId xmlns:p14="http://schemas.microsoft.com/office/powerpoint/2010/main" val="2798020630"/>
              </p:ext>
            </p:extLst>
          </p:nvPr>
        </p:nvGraphicFramePr>
        <p:xfrm>
          <a:off x="4116766" y="5513714"/>
          <a:ext cx="622300" cy="360363"/>
        </p:xfrm>
        <a:graphic>
          <a:graphicData uri="http://schemas.openxmlformats.org/presentationml/2006/ole">
            <mc:AlternateContent xmlns:mc="http://schemas.openxmlformats.org/markup-compatibility/2006">
              <mc:Choice xmlns:v="urn:schemas-microsoft-com:vml" Requires="v">
                <p:oleObj spid="_x0000_s140873" r:id="rId36" imgW="431613" imgH="253890" progId="Equation.DSMT4">
                  <p:embed/>
                </p:oleObj>
              </mc:Choice>
              <mc:Fallback>
                <p:oleObj r:id="rId36" imgW="431613" imgH="253890" progId="Equation.DSMT4">
                  <p:embed/>
                  <p:pic>
                    <p:nvPicPr>
                      <p:cNvPr id="31788" name="对象 -2147482352">
                        <a:extLst>
                          <a:ext uri="{FF2B5EF4-FFF2-40B4-BE49-F238E27FC236}">
                            <a16:creationId xmlns:a16="http://schemas.microsoft.com/office/drawing/2014/main" id="{8B29B24C-23C9-4BB9-9F4A-F3BF549C7A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766" y="5513714"/>
                        <a:ext cx="6223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90750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rPr>
              <a:t>群同态</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41</a:t>
            </a:fld>
            <a:endParaRPr lang="en-US" altLang="zh-CN"/>
          </a:p>
        </p:txBody>
      </p:sp>
      <p:sp>
        <p:nvSpPr>
          <p:cNvPr id="18" name="内容占位符 17">
            <a:extLst>
              <a:ext uri="{FF2B5EF4-FFF2-40B4-BE49-F238E27FC236}">
                <a16:creationId xmlns:a16="http://schemas.microsoft.com/office/drawing/2014/main" id="{621BA3B7-A06F-4CCB-8152-6D5F25F1B624}"/>
              </a:ext>
            </a:extLst>
          </p:cNvPr>
          <p:cNvSpPr>
            <a:spLocks noGrp="1"/>
          </p:cNvSpPr>
          <p:nvPr>
            <p:ph idx="1"/>
          </p:nvPr>
        </p:nvSpPr>
        <p:spPr>
          <a:xfrm>
            <a:off x="609600" y="5728082"/>
            <a:ext cx="11176000" cy="656843"/>
          </a:xfrm>
        </p:spPr>
        <p:txBody>
          <a:bodyPr/>
          <a:lstStyle/>
          <a:p>
            <a:endParaRPr lang="zh-CN" altLang="en-US" b="0" dirty="0">
              <a:latin typeface="宋体" panose="02010600030101010101" pitchFamily="2" charset="-122"/>
              <a:ea typeface="宋体" panose="02010600030101010101" pitchFamily="2" charset="-122"/>
            </a:endParaRPr>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27" name="Rectangle 2">
            <a:extLst>
              <a:ext uri="{FF2B5EF4-FFF2-40B4-BE49-F238E27FC236}">
                <a16:creationId xmlns:a16="http://schemas.microsoft.com/office/drawing/2014/main" id="{824EE0D1-D760-445B-AB7F-EA63C1C94688}"/>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8" name="Rectangle 4">
            <a:extLst>
              <a:ext uri="{FF2B5EF4-FFF2-40B4-BE49-F238E27FC236}">
                <a16:creationId xmlns:a16="http://schemas.microsoft.com/office/drawing/2014/main" id="{8A2A0D6E-FD2F-44F1-9CFB-1573160922A6}"/>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9" name="Rectangle 6">
            <a:extLst>
              <a:ext uri="{FF2B5EF4-FFF2-40B4-BE49-F238E27FC236}">
                <a16:creationId xmlns:a16="http://schemas.microsoft.com/office/drawing/2014/main" id="{D52F006F-7E31-4EB2-91B6-FC90E4E1B036}"/>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0" name="Rectangle 8">
            <a:extLst>
              <a:ext uri="{FF2B5EF4-FFF2-40B4-BE49-F238E27FC236}">
                <a16:creationId xmlns:a16="http://schemas.microsoft.com/office/drawing/2014/main" id="{D3E20FC1-8220-4780-B1BC-34D6B20343AE}"/>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1" name="Rectangle 15">
            <a:extLst>
              <a:ext uri="{FF2B5EF4-FFF2-40B4-BE49-F238E27FC236}">
                <a16:creationId xmlns:a16="http://schemas.microsoft.com/office/drawing/2014/main" id="{149FF014-7312-4886-8A28-4B1FF2351CE2}"/>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2" name="Rectangle 17">
            <a:extLst>
              <a:ext uri="{FF2B5EF4-FFF2-40B4-BE49-F238E27FC236}">
                <a16:creationId xmlns:a16="http://schemas.microsoft.com/office/drawing/2014/main" id="{3D07D431-C019-4728-871F-80B30CA7EDE2}"/>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3" name="Rectangle 19">
            <a:extLst>
              <a:ext uri="{FF2B5EF4-FFF2-40B4-BE49-F238E27FC236}">
                <a16:creationId xmlns:a16="http://schemas.microsoft.com/office/drawing/2014/main" id="{2AABA80A-A6E2-4AA9-A957-4136E096143D}"/>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4" name="Rectangle 21">
            <a:extLst>
              <a:ext uri="{FF2B5EF4-FFF2-40B4-BE49-F238E27FC236}">
                <a16:creationId xmlns:a16="http://schemas.microsoft.com/office/drawing/2014/main" id="{9D839BF2-4B2B-48A5-9717-A37307F7E1B5}"/>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5" name="Rectangle 23">
            <a:extLst>
              <a:ext uri="{FF2B5EF4-FFF2-40B4-BE49-F238E27FC236}">
                <a16:creationId xmlns:a16="http://schemas.microsoft.com/office/drawing/2014/main" id="{6BF2DC7B-E265-486D-A345-5006C8CA74A7}"/>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6" name="Rectangle 113">
            <a:extLst>
              <a:ext uri="{FF2B5EF4-FFF2-40B4-BE49-F238E27FC236}">
                <a16:creationId xmlns:a16="http://schemas.microsoft.com/office/drawing/2014/main" id="{0FF3A6F1-B6C8-47F1-ABD4-EA8557DC76C7}"/>
              </a:ext>
            </a:extLst>
          </p:cNvPr>
          <p:cNvSpPr>
            <a:spLocks noChangeArrowheads="1"/>
          </p:cNvSpPr>
          <p:nvPr/>
        </p:nvSpPr>
        <p:spPr bwMode="auto">
          <a:xfrm>
            <a:off x="2503488" y="79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7" name="文本框 1">
            <a:extLst>
              <a:ext uri="{FF2B5EF4-FFF2-40B4-BE49-F238E27FC236}">
                <a16:creationId xmlns:a16="http://schemas.microsoft.com/office/drawing/2014/main" id="{8853A057-639E-42A0-9F09-60E05FC46191}"/>
              </a:ext>
            </a:extLst>
          </p:cNvPr>
          <p:cNvSpPr txBox="1">
            <a:spLocks noChangeArrowheads="1"/>
          </p:cNvSpPr>
          <p:nvPr/>
        </p:nvSpPr>
        <p:spPr bwMode="auto">
          <a:xfrm>
            <a:off x="303213" y="1180719"/>
            <a:ext cx="11672887" cy="443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5.3.6</a:t>
            </a:r>
            <a:r>
              <a:rPr lang="zh-CN" altLang="en-US" sz="2400" dirty="0">
                <a:latin typeface="宋体" panose="02010600030101010101" pitchFamily="2" charset="-122"/>
                <a:ea typeface="宋体" panose="02010600030101010101" pitchFamily="2" charset="-122"/>
              </a:rPr>
              <a:t>   设     和     是2个群，映射          称为 从 </a:t>
            </a:r>
            <a:r>
              <a:rPr lang="zh-CN" altLang="en-US" sz="2400" dirty="0">
                <a:latin typeface="宋体" panose="02010600030101010101" pitchFamily="2" charset="-122"/>
              </a:rPr>
              <a:t>    </a:t>
            </a:r>
            <a:r>
              <a:rPr lang="zh-CN" altLang="en-US" sz="2400" dirty="0">
                <a:latin typeface="宋体" panose="02010600030101010101" pitchFamily="2" charset="-122"/>
                <a:ea typeface="宋体" panose="02010600030101010101" pitchFamily="2" charset="-122"/>
              </a:rPr>
              <a:t>到     的群同态，如果对       ，有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群同态同样有单一同态、满同态、同构。</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和定义</a:t>
            </a:r>
            <a:r>
              <a:rPr lang="en-US" altLang="zh-CN" sz="2400" b="1" dirty="0">
                <a:latin typeface="宋体" panose="02010600030101010101" pitchFamily="2" charset="-122"/>
                <a:ea typeface="宋体" panose="02010600030101010101" pitchFamily="2" charset="-122"/>
              </a:rPr>
              <a:t>5.3.2 </a:t>
            </a:r>
            <a:r>
              <a:rPr lang="zh-CN" altLang="en-US" sz="2400" dirty="0">
                <a:latin typeface="宋体" panose="02010600030101010101" pitchFamily="2" charset="-122"/>
                <a:ea typeface="宋体" panose="02010600030101010101" pitchFamily="2" charset="-122"/>
              </a:rPr>
              <a:t>比较，可见群同态定义中省去了两条：            和</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这里      分别是     和     的单位元。这是由于群的结构，这两条已经在群同态定义中蕴含了：                            ，两边同乘      的逆元得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，所以             。</a:t>
            </a:r>
          </a:p>
        </p:txBody>
      </p:sp>
      <p:graphicFrame>
        <p:nvGraphicFramePr>
          <p:cNvPr id="38" name="对象 -2147482324">
            <a:extLst>
              <a:ext uri="{FF2B5EF4-FFF2-40B4-BE49-F238E27FC236}">
                <a16:creationId xmlns:a16="http://schemas.microsoft.com/office/drawing/2014/main" id="{88F40CAD-F486-4785-B7E7-A91B08298B25}"/>
              </a:ext>
            </a:extLst>
          </p:cNvPr>
          <p:cNvGraphicFramePr>
            <a:graphicFrameLocks noChangeAspect="1"/>
          </p:cNvGraphicFramePr>
          <p:nvPr>
            <p:extLst>
              <p:ext uri="{D42A27DB-BD31-4B8C-83A1-F6EECF244321}">
                <p14:modId xmlns:p14="http://schemas.microsoft.com/office/powerpoint/2010/main" val="4074101329"/>
              </p:ext>
            </p:extLst>
          </p:nvPr>
        </p:nvGraphicFramePr>
        <p:xfrm>
          <a:off x="2500312" y="1357725"/>
          <a:ext cx="747713" cy="431800"/>
        </p:xfrm>
        <a:graphic>
          <a:graphicData uri="http://schemas.openxmlformats.org/presentationml/2006/ole">
            <mc:AlternateContent xmlns:mc="http://schemas.openxmlformats.org/markup-compatibility/2006">
              <mc:Choice xmlns:v="urn:schemas-microsoft-com:vml" Requires="v">
                <p:oleObj spid="_x0000_s141871" r:id="rId4" imgW="431613" imgH="253890" progId="Equation.DSMT4">
                  <p:embed/>
                </p:oleObj>
              </mc:Choice>
              <mc:Fallback>
                <p:oleObj r:id="rId4" imgW="431613" imgH="253890" progId="Equation.DSMT4">
                  <p:embed/>
                  <p:pic>
                    <p:nvPicPr>
                      <p:cNvPr id="33822" name="对象 -2147482324">
                        <a:extLst>
                          <a:ext uri="{FF2B5EF4-FFF2-40B4-BE49-F238E27FC236}">
                            <a16:creationId xmlns:a16="http://schemas.microsoft.com/office/drawing/2014/main" id="{91FA4394-C80B-4A94-9107-B4F9EC960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312" y="1357725"/>
                        <a:ext cx="747713" cy="431800"/>
                      </a:xfrm>
                      <a:prstGeom prst="rect">
                        <a:avLst/>
                      </a:prstGeom>
                      <a:noFill/>
                      <a:ln>
                        <a:noFill/>
                      </a:ln>
                    </p:spPr>
                  </p:pic>
                </p:oleObj>
              </mc:Fallback>
            </mc:AlternateContent>
          </a:graphicData>
        </a:graphic>
      </p:graphicFrame>
      <p:graphicFrame>
        <p:nvGraphicFramePr>
          <p:cNvPr id="42" name="对象 -2147482323">
            <a:extLst>
              <a:ext uri="{FF2B5EF4-FFF2-40B4-BE49-F238E27FC236}">
                <a16:creationId xmlns:a16="http://schemas.microsoft.com/office/drawing/2014/main" id="{D4FCC7F5-F7BF-4E92-88C4-D30D9C7194EE}"/>
              </a:ext>
            </a:extLst>
          </p:cNvPr>
          <p:cNvGraphicFramePr>
            <a:graphicFrameLocks noChangeAspect="1"/>
          </p:cNvGraphicFramePr>
          <p:nvPr>
            <p:extLst>
              <p:ext uri="{D42A27DB-BD31-4B8C-83A1-F6EECF244321}">
                <p14:modId xmlns:p14="http://schemas.microsoft.com/office/powerpoint/2010/main" val="1664955766"/>
              </p:ext>
            </p:extLst>
          </p:nvPr>
        </p:nvGraphicFramePr>
        <p:xfrm>
          <a:off x="3586508" y="1356917"/>
          <a:ext cx="709612" cy="433388"/>
        </p:xfrm>
        <a:graphic>
          <a:graphicData uri="http://schemas.openxmlformats.org/presentationml/2006/ole">
            <mc:AlternateContent xmlns:mc="http://schemas.openxmlformats.org/markup-compatibility/2006">
              <mc:Choice xmlns:v="urn:schemas-microsoft-com:vml" Requires="v">
                <p:oleObj spid="_x0000_s141872" r:id="rId6" imgW="406048" imgH="253780" progId="Equation.DSMT4">
                  <p:embed/>
                </p:oleObj>
              </mc:Choice>
              <mc:Fallback>
                <p:oleObj r:id="rId6" imgW="406048" imgH="253780" progId="Equation.DSMT4">
                  <p:embed/>
                  <p:pic>
                    <p:nvPicPr>
                      <p:cNvPr id="33823" name="对象 -2147482323">
                        <a:extLst>
                          <a:ext uri="{FF2B5EF4-FFF2-40B4-BE49-F238E27FC236}">
                            <a16:creationId xmlns:a16="http://schemas.microsoft.com/office/drawing/2014/main" id="{07DFFFC8-9A9F-4251-992A-6795C87CDF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508" y="1356917"/>
                        <a:ext cx="709612" cy="433388"/>
                      </a:xfrm>
                      <a:prstGeom prst="rect">
                        <a:avLst/>
                      </a:prstGeom>
                      <a:noFill/>
                      <a:ln>
                        <a:noFill/>
                      </a:ln>
                    </p:spPr>
                  </p:pic>
                </p:oleObj>
              </mc:Fallback>
            </mc:AlternateContent>
          </a:graphicData>
        </a:graphic>
      </p:graphicFrame>
      <p:graphicFrame>
        <p:nvGraphicFramePr>
          <p:cNvPr id="43" name="对象 -2147482322">
            <a:extLst>
              <a:ext uri="{FF2B5EF4-FFF2-40B4-BE49-F238E27FC236}">
                <a16:creationId xmlns:a16="http://schemas.microsoft.com/office/drawing/2014/main" id="{553A6179-F2C0-49D8-9E3D-3D85B9FBE4D3}"/>
              </a:ext>
            </a:extLst>
          </p:cNvPr>
          <p:cNvGraphicFramePr>
            <a:graphicFrameLocks noChangeAspect="1"/>
          </p:cNvGraphicFramePr>
          <p:nvPr>
            <p:extLst>
              <p:ext uri="{D42A27DB-BD31-4B8C-83A1-F6EECF244321}">
                <p14:modId xmlns:p14="http://schemas.microsoft.com/office/powerpoint/2010/main" val="680528553"/>
              </p:ext>
            </p:extLst>
          </p:nvPr>
        </p:nvGraphicFramePr>
        <p:xfrm>
          <a:off x="6364288" y="1384300"/>
          <a:ext cx="1485900" cy="361950"/>
        </p:xfrm>
        <a:graphic>
          <a:graphicData uri="http://schemas.openxmlformats.org/presentationml/2006/ole">
            <mc:AlternateContent xmlns:mc="http://schemas.openxmlformats.org/markup-compatibility/2006">
              <mc:Choice xmlns:v="urn:schemas-microsoft-com:vml" Requires="v">
                <p:oleObj spid="_x0000_s141873" name="Equation" r:id="rId8" imgW="698400" imgH="203040" progId="Equation.DSMT4">
                  <p:embed/>
                </p:oleObj>
              </mc:Choice>
              <mc:Fallback>
                <p:oleObj name="Equation" r:id="rId8" imgW="698400" imgH="203040" progId="Equation.DSMT4">
                  <p:embed/>
                  <p:pic>
                    <p:nvPicPr>
                      <p:cNvPr id="33824" name="对象 -2147482322">
                        <a:extLst>
                          <a:ext uri="{FF2B5EF4-FFF2-40B4-BE49-F238E27FC236}">
                            <a16:creationId xmlns:a16="http://schemas.microsoft.com/office/drawing/2014/main" id="{530C1AC6-7A29-46F2-92CA-4BFF542638A2}"/>
                          </a:ext>
                        </a:extLst>
                      </p:cNvPr>
                      <p:cNvPicPr>
                        <a:picLocks noChangeAspect="1" noChangeArrowheads="1"/>
                      </p:cNvPicPr>
                      <p:nvPr/>
                    </p:nvPicPr>
                    <p:blipFill>
                      <a:blip r:embed="rId9"/>
                      <a:srcRect/>
                      <a:stretch>
                        <a:fillRect/>
                      </a:stretch>
                    </p:blipFill>
                    <p:spPr bwMode="auto">
                      <a:xfrm>
                        <a:off x="6364288" y="1384300"/>
                        <a:ext cx="1485900" cy="361950"/>
                      </a:xfrm>
                      <a:prstGeom prst="rect">
                        <a:avLst/>
                      </a:prstGeom>
                      <a:noFill/>
                      <a:ln>
                        <a:noFill/>
                      </a:ln>
                    </p:spPr>
                  </p:pic>
                </p:oleObj>
              </mc:Fallback>
            </mc:AlternateContent>
          </a:graphicData>
        </a:graphic>
      </p:graphicFrame>
      <p:graphicFrame>
        <p:nvGraphicFramePr>
          <p:cNvPr id="44" name="对象 -2147482321">
            <a:extLst>
              <a:ext uri="{FF2B5EF4-FFF2-40B4-BE49-F238E27FC236}">
                <a16:creationId xmlns:a16="http://schemas.microsoft.com/office/drawing/2014/main" id="{719CB0A8-61C9-4C7D-AF5B-C7E7B1D141F3}"/>
              </a:ext>
            </a:extLst>
          </p:cNvPr>
          <p:cNvGraphicFramePr>
            <a:graphicFrameLocks noChangeAspect="1"/>
          </p:cNvGraphicFramePr>
          <p:nvPr>
            <p:extLst>
              <p:ext uri="{D42A27DB-BD31-4B8C-83A1-F6EECF244321}">
                <p14:modId xmlns:p14="http://schemas.microsoft.com/office/powerpoint/2010/main" val="1663200349"/>
              </p:ext>
            </p:extLst>
          </p:nvPr>
        </p:nvGraphicFramePr>
        <p:xfrm>
          <a:off x="8903494" y="1305617"/>
          <a:ext cx="747712" cy="431800"/>
        </p:xfrm>
        <a:graphic>
          <a:graphicData uri="http://schemas.openxmlformats.org/presentationml/2006/ole">
            <mc:AlternateContent xmlns:mc="http://schemas.openxmlformats.org/markup-compatibility/2006">
              <mc:Choice xmlns:v="urn:schemas-microsoft-com:vml" Requires="v">
                <p:oleObj spid="_x0000_s141874" r:id="rId10" imgW="431613" imgH="253890" progId="Equation.DSMT4">
                  <p:embed/>
                </p:oleObj>
              </mc:Choice>
              <mc:Fallback>
                <p:oleObj r:id="rId10" imgW="431613" imgH="253890" progId="Equation.DSMT4">
                  <p:embed/>
                  <p:pic>
                    <p:nvPicPr>
                      <p:cNvPr id="33825" name="对象 -2147482321">
                        <a:extLst>
                          <a:ext uri="{FF2B5EF4-FFF2-40B4-BE49-F238E27FC236}">
                            <a16:creationId xmlns:a16="http://schemas.microsoft.com/office/drawing/2014/main" id="{87084E41-D053-4AE8-8420-D04758BEC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3494" y="1305617"/>
                        <a:ext cx="747712" cy="431800"/>
                      </a:xfrm>
                      <a:prstGeom prst="rect">
                        <a:avLst/>
                      </a:prstGeom>
                      <a:noFill/>
                      <a:ln>
                        <a:noFill/>
                      </a:ln>
                    </p:spPr>
                  </p:pic>
                </p:oleObj>
              </mc:Fallback>
            </mc:AlternateContent>
          </a:graphicData>
        </a:graphic>
      </p:graphicFrame>
      <p:graphicFrame>
        <p:nvGraphicFramePr>
          <p:cNvPr id="54" name="对象 -2147481797">
            <a:extLst>
              <a:ext uri="{FF2B5EF4-FFF2-40B4-BE49-F238E27FC236}">
                <a16:creationId xmlns:a16="http://schemas.microsoft.com/office/drawing/2014/main" id="{D8285C1C-5D37-44C6-8DED-4F1D9BBF1D1D}"/>
              </a:ext>
            </a:extLst>
          </p:cNvPr>
          <p:cNvGraphicFramePr>
            <a:graphicFrameLocks noChangeAspect="1"/>
          </p:cNvGraphicFramePr>
          <p:nvPr>
            <p:extLst>
              <p:ext uri="{D42A27DB-BD31-4B8C-83A1-F6EECF244321}">
                <p14:modId xmlns:p14="http://schemas.microsoft.com/office/powerpoint/2010/main" val="1781023608"/>
              </p:ext>
            </p:extLst>
          </p:nvPr>
        </p:nvGraphicFramePr>
        <p:xfrm>
          <a:off x="10105627" y="1356917"/>
          <a:ext cx="708025" cy="431800"/>
        </p:xfrm>
        <a:graphic>
          <a:graphicData uri="http://schemas.openxmlformats.org/presentationml/2006/ole">
            <mc:AlternateContent xmlns:mc="http://schemas.openxmlformats.org/markup-compatibility/2006">
              <mc:Choice xmlns:v="urn:schemas-microsoft-com:vml" Requires="v">
                <p:oleObj spid="_x0000_s141875" r:id="rId11" imgW="406048" imgH="253780" progId="Equation.DSMT4">
                  <p:embed/>
                </p:oleObj>
              </mc:Choice>
              <mc:Fallback>
                <p:oleObj r:id="rId11" imgW="406048" imgH="253780" progId="Equation.DSMT4">
                  <p:embed/>
                  <p:pic>
                    <p:nvPicPr>
                      <p:cNvPr id="33826" name="对象 -2147481797">
                        <a:extLst>
                          <a:ext uri="{FF2B5EF4-FFF2-40B4-BE49-F238E27FC236}">
                            <a16:creationId xmlns:a16="http://schemas.microsoft.com/office/drawing/2014/main" id="{B4611E30-288D-4423-AFBA-C37810BDA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5627" y="1356917"/>
                        <a:ext cx="708025" cy="431800"/>
                      </a:xfrm>
                      <a:prstGeom prst="rect">
                        <a:avLst/>
                      </a:prstGeom>
                      <a:noFill/>
                      <a:ln>
                        <a:noFill/>
                      </a:ln>
                    </p:spPr>
                  </p:pic>
                </p:oleObj>
              </mc:Fallback>
            </mc:AlternateContent>
          </a:graphicData>
        </a:graphic>
      </p:graphicFrame>
      <p:graphicFrame>
        <p:nvGraphicFramePr>
          <p:cNvPr id="55" name="对象 -2147482319">
            <a:extLst>
              <a:ext uri="{FF2B5EF4-FFF2-40B4-BE49-F238E27FC236}">
                <a16:creationId xmlns:a16="http://schemas.microsoft.com/office/drawing/2014/main" id="{EAFAC23C-7D10-4F1A-908B-12889A485F2D}"/>
              </a:ext>
            </a:extLst>
          </p:cNvPr>
          <p:cNvGraphicFramePr>
            <a:graphicFrameLocks noChangeAspect="1"/>
          </p:cNvGraphicFramePr>
          <p:nvPr>
            <p:extLst>
              <p:ext uri="{D42A27DB-BD31-4B8C-83A1-F6EECF244321}">
                <p14:modId xmlns:p14="http://schemas.microsoft.com/office/powerpoint/2010/main" val="2682532665"/>
              </p:ext>
            </p:extLst>
          </p:nvPr>
        </p:nvGraphicFramePr>
        <p:xfrm>
          <a:off x="1931193" y="1925542"/>
          <a:ext cx="1138238" cy="360362"/>
        </p:xfrm>
        <a:graphic>
          <a:graphicData uri="http://schemas.openxmlformats.org/presentationml/2006/ole">
            <mc:AlternateContent xmlns:mc="http://schemas.openxmlformats.org/markup-compatibility/2006">
              <mc:Choice xmlns:v="urn:schemas-microsoft-com:vml" Requires="v">
                <p:oleObj spid="_x0000_s141876" r:id="rId12" imgW="622030" imgH="203112" progId="Equation.DSMT4">
                  <p:embed/>
                </p:oleObj>
              </mc:Choice>
              <mc:Fallback>
                <p:oleObj r:id="rId12" imgW="622030" imgH="203112" progId="Equation.DSMT4">
                  <p:embed/>
                  <p:pic>
                    <p:nvPicPr>
                      <p:cNvPr id="33827" name="对象 -2147482319">
                        <a:extLst>
                          <a:ext uri="{FF2B5EF4-FFF2-40B4-BE49-F238E27FC236}">
                            <a16:creationId xmlns:a16="http://schemas.microsoft.com/office/drawing/2014/main" id="{B62FBED8-1A84-495A-9A58-696581708A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1193" y="1925542"/>
                        <a:ext cx="1138238" cy="360362"/>
                      </a:xfrm>
                      <a:prstGeom prst="rect">
                        <a:avLst/>
                      </a:prstGeom>
                      <a:noFill/>
                      <a:ln>
                        <a:noFill/>
                      </a:ln>
                    </p:spPr>
                  </p:pic>
                </p:oleObj>
              </mc:Fallback>
            </mc:AlternateContent>
          </a:graphicData>
        </a:graphic>
      </p:graphicFrame>
      <p:graphicFrame>
        <p:nvGraphicFramePr>
          <p:cNvPr id="56" name="对象 -2147482318">
            <a:extLst>
              <a:ext uri="{FF2B5EF4-FFF2-40B4-BE49-F238E27FC236}">
                <a16:creationId xmlns:a16="http://schemas.microsoft.com/office/drawing/2014/main" id="{0769B4C3-5DB1-47EB-89D7-417A6D2BC14B}"/>
              </a:ext>
            </a:extLst>
          </p:cNvPr>
          <p:cNvGraphicFramePr>
            <a:graphicFrameLocks noChangeAspect="1"/>
          </p:cNvGraphicFramePr>
          <p:nvPr>
            <p:extLst>
              <p:ext uri="{D42A27DB-BD31-4B8C-83A1-F6EECF244321}">
                <p14:modId xmlns:p14="http://schemas.microsoft.com/office/powerpoint/2010/main" val="802100997"/>
              </p:ext>
            </p:extLst>
          </p:nvPr>
        </p:nvGraphicFramePr>
        <p:xfrm>
          <a:off x="3494088" y="1916113"/>
          <a:ext cx="2446337" cy="360362"/>
        </p:xfrm>
        <a:graphic>
          <a:graphicData uri="http://schemas.openxmlformats.org/presentationml/2006/ole">
            <mc:AlternateContent xmlns:mc="http://schemas.openxmlformats.org/markup-compatibility/2006">
              <mc:Choice xmlns:v="urn:schemas-microsoft-com:vml" Requires="v">
                <p:oleObj spid="_x0000_s141877" name="Equation" r:id="rId14" imgW="1333440" imgH="203040" progId="Equation.DSMT4">
                  <p:embed/>
                </p:oleObj>
              </mc:Choice>
              <mc:Fallback>
                <p:oleObj name="Equation" r:id="rId14" imgW="1333440" imgH="203040" progId="Equation.DSMT4">
                  <p:embed/>
                  <p:pic>
                    <p:nvPicPr>
                      <p:cNvPr id="33828" name="对象 -2147482318">
                        <a:extLst>
                          <a:ext uri="{FF2B5EF4-FFF2-40B4-BE49-F238E27FC236}">
                            <a16:creationId xmlns:a16="http://schemas.microsoft.com/office/drawing/2014/main" id="{CAD782CB-B04F-4BEC-BD5A-B41A4CA229BE}"/>
                          </a:ext>
                        </a:extLst>
                      </p:cNvPr>
                      <p:cNvPicPr>
                        <a:picLocks noChangeAspect="1" noChangeArrowheads="1"/>
                      </p:cNvPicPr>
                      <p:nvPr/>
                    </p:nvPicPr>
                    <p:blipFill>
                      <a:blip r:embed="rId15"/>
                      <a:srcRect/>
                      <a:stretch>
                        <a:fillRect/>
                      </a:stretch>
                    </p:blipFill>
                    <p:spPr bwMode="auto">
                      <a:xfrm>
                        <a:off x="3494088" y="1916113"/>
                        <a:ext cx="2446337" cy="360362"/>
                      </a:xfrm>
                      <a:prstGeom prst="rect">
                        <a:avLst/>
                      </a:prstGeom>
                      <a:noFill/>
                      <a:ln>
                        <a:noFill/>
                      </a:ln>
                    </p:spPr>
                  </p:pic>
                </p:oleObj>
              </mc:Fallback>
            </mc:AlternateContent>
          </a:graphicData>
        </a:graphic>
      </p:graphicFrame>
      <p:graphicFrame>
        <p:nvGraphicFramePr>
          <p:cNvPr id="57" name="对象 -2147482317">
            <a:extLst>
              <a:ext uri="{FF2B5EF4-FFF2-40B4-BE49-F238E27FC236}">
                <a16:creationId xmlns:a16="http://schemas.microsoft.com/office/drawing/2014/main" id="{843D81AD-0F4F-46B1-AA79-24633AB6F803}"/>
              </a:ext>
            </a:extLst>
          </p:cNvPr>
          <p:cNvGraphicFramePr>
            <a:graphicFrameLocks noChangeAspect="1"/>
          </p:cNvGraphicFramePr>
          <p:nvPr>
            <p:extLst>
              <p:ext uri="{D42A27DB-BD31-4B8C-83A1-F6EECF244321}">
                <p14:modId xmlns:p14="http://schemas.microsoft.com/office/powerpoint/2010/main" val="606755623"/>
              </p:ext>
            </p:extLst>
          </p:nvPr>
        </p:nvGraphicFramePr>
        <p:xfrm>
          <a:off x="7500938" y="2919413"/>
          <a:ext cx="1662112" cy="539750"/>
        </p:xfrm>
        <a:graphic>
          <a:graphicData uri="http://schemas.openxmlformats.org/presentationml/2006/ole">
            <mc:AlternateContent xmlns:mc="http://schemas.openxmlformats.org/markup-compatibility/2006">
              <mc:Choice xmlns:v="urn:schemas-microsoft-com:vml" Requires="v">
                <p:oleObj spid="_x0000_s141878" name="Equation" r:id="rId16" imgW="723600" imgH="253800" progId="Equation.DSMT4">
                  <p:embed/>
                </p:oleObj>
              </mc:Choice>
              <mc:Fallback>
                <p:oleObj name="Equation" r:id="rId16" imgW="723600" imgH="253800" progId="Equation.DSMT4">
                  <p:embed/>
                  <p:pic>
                    <p:nvPicPr>
                      <p:cNvPr id="33829" name="对象 -2147482317">
                        <a:extLst>
                          <a:ext uri="{FF2B5EF4-FFF2-40B4-BE49-F238E27FC236}">
                            <a16:creationId xmlns:a16="http://schemas.microsoft.com/office/drawing/2014/main" id="{DDFE2903-B5E8-4D32-A019-49D9EA85145C}"/>
                          </a:ext>
                        </a:extLst>
                      </p:cNvPr>
                      <p:cNvPicPr>
                        <a:picLocks noChangeAspect="1" noChangeArrowheads="1"/>
                      </p:cNvPicPr>
                      <p:nvPr/>
                    </p:nvPicPr>
                    <p:blipFill>
                      <a:blip r:embed="rId17"/>
                      <a:srcRect/>
                      <a:stretch>
                        <a:fillRect/>
                      </a:stretch>
                    </p:blipFill>
                    <p:spPr bwMode="auto">
                      <a:xfrm>
                        <a:off x="7500938" y="2919413"/>
                        <a:ext cx="1662112" cy="539750"/>
                      </a:xfrm>
                      <a:prstGeom prst="rect">
                        <a:avLst/>
                      </a:prstGeom>
                      <a:noFill/>
                      <a:ln>
                        <a:noFill/>
                      </a:ln>
                    </p:spPr>
                  </p:pic>
                </p:oleObj>
              </mc:Fallback>
            </mc:AlternateContent>
          </a:graphicData>
        </a:graphic>
      </p:graphicFrame>
      <p:graphicFrame>
        <p:nvGraphicFramePr>
          <p:cNvPr id="58" name="对象 -2147482316">
            <a:extLst>
              <a:ext uri="{FF2B5EF4-FFF2-40B4-BE49-F238E27FC236}">
                <a16:creationId xmlns:a16="http://schemas.microsoft.com/office/drawing/2014/main" id="{B0EFD8FE-6A5A-47BF-9993-7B56492B64EE}"/>
              </a:ext>
            </a:extLst>
          </p:cNvPr>
          <p:cNvGraphicFramePr>
            <a:graphicFrameLocks noChangeAspect="1"/>
          </p:cNvGraphicFramePr>
          <p:nvPr>
            <p:extLst>
              <p:ext uri="{D42A27DB-BD31-4B8C-83A1-F6EECF244321}">
                <p14:modId xmlns:p14="http://schemas.microsoft.com/office/powerpoint/2010/main" val="365687099"/>
              </p:ext>
            </p:extLst>
          </p:nvPr>
        </p:nvGraphicFramePr>
        <p:xfrm>
          <a:off x="9605963" y="2897188"/>
          <a:ext cx="2109787" cy="539750"/>
        </p:xfrm>
        <a:graphic>
          <a:graphicData uri="http://schemas.openxmlformats.org/presentationml/2006/ole">
            <mc:AlternateContent xmlns:mc="http://schemas.openxmlformats.org/markup-compatibility/2006">
              <mc:Choice xmlns:v="urn:schemas-microsoft-com:vml" Requires="v">
                <p:oleObj spid="_x0000_s141879" name="Equation" r:id="rId18" imgW="1180800" imgH="304560" progId="Equation.DSMT4">
                  <p:embed/>
                </p:oleObj>
              </mc:Choice>
              <mc:Fallback>
                <p:oleObj name="Equation" r:id="rId18" imgW="1180800" imgH="304560" progId="Equation.DSMT4">
                  <p:embed/>
                  <p:pic>
                    <p:nvPicPr>
                      <p:cNvPr id="33830" name="对象 -2147482316">
                        <a:extLst>
                          <a:ext uri="{FF2B5EF4-FFF2-40B4-BE49-F238E27FC236}">
                            <a16:creationId xmlns:a16="http://schemas.microsoft.com/office/drawing/2014/main" id="{F57917E0-3861-4ACA-91A0-91CAC832310F}"/>
                          </a:ext>
                        </a:extLst>
                      </p:cNvPr>
                      <p:cNvPicPr>
                        <a:picLocks noChangeAspect="1" noChangeArrowheads="1"/>
                      </p:cNvPicPr>
                      <p:nvPr/>
                    </p:nvPicPr>
                    <p:blipFill>
                      <a:blip r:embed="rId19"/>
                      <a:srcRect/>
                      <a:stretch>
                        <a:fillRect/>
                      </a:stretch>
                    </p:blipFill>
                    <p:spPr bwMode="auto">
                      <a:xfrm>
                        <a:off x="9605963" y="2897188"/>
                        <a:ext cx="2109787" cy="539750"/>
                      </a:xfrm>
                      <a:prstGeom prst="rect">
                        <a:avLst/>
                      </a:prstGeom>
                      <a:noFill/>
                      <a:ln>
                        <a:noFill/>
                      </a:ln>
                    </p:spPr>
                  </p:pic>
                </p:oleObj>
              </mc:Fallback>
            </mc:AlternateContent>
          </a:graphicData>
        </a:graphic>
      </p:graphicFrame>
      <p:graphicFrame>
        <p:nvGraphicFramePr>
          <p:cNvPr id="59" name="对象 -2147481796">
            <a:extLst>
              <a:ext uri="{FF2B5EF4-FFF2-40B4-BE49-F238E27FC236}">
                <a16:creationId xmlns:a16="http://schemas.microsoft.com/office/drawing/2014/main" id="{138DDAC2-CC25-4E47-8CFA-01C58582794A}"/>
              </a:ext>
            </a:extLst>
          </p:cNvPr>
          <p:cNvGraphicFramePr>
            <a:graphicFrameLocks noChangeAspect="1"/>
          </p:cNvGraphicFramePr>
          <p:nvPr>
            <p:extLst>
              <p:ext uri="{D42A27DB-BD31-4B8C-83A1-F6EECF244321}">
                <p14:modId xmlns:p14="http://schemas.microsoft.com/office/powerpoint/2010/main" val="2462071625"/>
              </p:ext>
            </p:extLst>
          </p:nvPr>
        </p:nvGraphicFramePr>
        <p:xfrm>
          <a:off x="1084262" y="3516621"/>
          <a:ext cx="835025" cy="431800"/>
        </p:xfrm>
        <a:graphic>
          <a:graphicData uri="http://schemas.openxmlformats.org/presentationml/2006/ole">
            <mc:AlternateContent xmlns:mc="http://schemas.openxmlformats.org/markup-compatibility/2006">
              <mc:Choice xmlns:v="urn:schemas-microsoft-com:vml" Requires="v">
                <p:oleObj spid="_x0000_s141880" r:id="rId20" imgW="469900" imgH="228600" progId="Equation.DSMT4">
                  <p:embed/>
                </p:oleObj>
              </mc:Choice>
              <mc:Fallback>
                <p:oleObj r:id="rId20" imgW="469900" imgH="228600" progId="Equation.DSMT4">
                  <p:embed/>
                  <p:pic>
                    <p:nvPicPr>
                      <p:cNvPr id="33831" name="对象 -2147481796">
                        <a:extLst>
                          <a:ext uri="{FF2B5EF4-FFF2-40B4-BE49-F238E27FC236}">
                            <a16:creationId xmlns:a16="http://schemas.microsoft.com/office/drawing/2014/main" id="{2C9A9A87-035A-4FF3-A515-0FCA1E77EE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4262" y="3516621"/>
                        <a:ext cx="835025" cy="431800"/>
                      </a:xfrm>
                      <a:prstGeom prst="rect">
                        <a:avLst/>
                      </a:prstGeom>
                      <a:noFill/>
                      <a:ln>
                        <a:noFill/>
                      </a:ln>
                    </p:spPr>
                  </p:pic>
                </p:oleObj>
              </mc:Fallback>
            </mc:AlternateContent>
          </a:graphicData>
        </a:graphic>
      </p:graphicFrame>
      <p:graphicFrame>
        <p:nvGraphicFramePr>
          <p:cNvPr id="60" name="对象 -2147482314">
            <a:extLst>
              <a:ext uri="{FF2B5EF4-FFF2-40B4-BE49-F238E27FC236}">
                <a16:creationId xmlns:a16="http://schemas.microsoft.com/office/drawing/2014/main" id="{37DC60B2-90BF-4890-9981-653D951C22B1}"/>
              </a:ext>
            </a:extLst>
          </p:cNvPr>
          <p:cNvGraphicFramePr>
            <a:graphicFrameLocks noChangeAspect="1"/>
          </p:cNvGraphicFramePr>
          <p:nvPr>
            <p:extLst>
              <p:ext uri="{D42A27DB-BD31-4B8C-83A1-F6EECF244321}">
                <p14:modId xmlns:p14="http://schemas.microsoft.com/office/powerpoint/2010/main" val="940805022"/>
              </p:ext>
            </p:extLst>
          </p:nvPr>
        </p:nvGraphicFramePr>
        <p:xfrm>
          <a:off x="2874168" y="3550896"/>
          <a:ext cx="703263" cy="431800"/>
        </p:xfrm>
        <a:graphic>
          <a:graphicData uri="http://schemas.openxmlformats.org/presentationml/2006/ole">
            <mc:AlternateContent xmlns:mc="http://schemas.openxmlformats.org/markup-compatibility/2006">
              <mc:Choice xmlns:v="urn:schemas-microsoft-com:vml" Requires="v">
                <p:oleObj spid="_x0000_s141881" r:id="rId22" imgW="406048" imgH="253780" progId="Equation.DSMT4">
                  <p:embed/>
                </p:oleObj>
              </mc:Choice>
              <mc:Fallback>
                <p:oleObj r:id="rId22" imgW="406048" imgH="253780" progId="Equation.DSMT4">
                  <p:embed/>
                  <p:pic>
                    <p:nvPicPr>
                      <p:cNvPr id="33832" name="对象 -2147482314">
                        <a:extLst>
                          <a:ext uri="{FF2B5EF4-FFF2-40B4-BE49-F238E27FC236}">
                            <a16:creationId xmlns:a16="http://schemas.microsoft.com/office/drawing/2014/main" id="{1AC47507-4465-463F-B538-5AD28C3CBB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74168" y="3550896"/>
                        <a:ext cx="703263" cy="431800"/>
                      </a:xfrm>
                      <a:prstGeom prst="rect">
                        <a:avLst/>
                      </a:prstGeom>
                      <a:noFill/>
                      <a:ln>
                        <a:noFill/>
                      </a:ln>
                    </p:spPr>
                  </p:pic>
                </p:oleObj>
              </mc:Fallback>
            </mc:AlternateContent>
          </a:graphicData>
        </a:graphic>
      </p:graphicFrame>
      <p:graphicFrame>
        <p:nvGraphicFramePr>
          <p:cNvPr id="61" name="对象 -2147482313">
            <a:extLst>
              <a:ext uri="{FF2B5EF4-FFF2-40B4-BE49-F238E27FC236}">
                <a16:creationId xmlns:a16="http://schemas.microsoft.com/office/drawing/2014/main" id="{C4BAC32E-E881-4BB5-9D72-C983B6BF3035}"/>
              </a:ext>
            </a:extLst>
          </p:cNvPr>
          <p:cNvGraphicFramePr>
            <a:graphicFrameLocks noChangeAspect="1"/>
          </p:cNvGraphicFramePr>
          <p:nvPr>
            <p:extLst>
              <p:ext uri="{D42A27DB-BD31-4B8C-83A1-F6EECF244321}">
                <p14:modId xmlns:p14="http://schemas.microsoft.com/office/powerpoint/2010/main" val="169561573"/>
              </p:ext>
            </p:extLst>
          </p:nvPr>
        </p:nvGraphicFramePr>
        <p:xfrm>
          <a:off x="3926681" y="3562732"/>
          <a:ext cx="725488" cy="431800"/>
        </p:xfrm>
        <a:graphic>
          <a:graphicData uri="http://schemas.openxmlformats.org/presentationml/2006/ole">
            <mc:AlternateContent xmlns:mc="http://schemas.openxmlformats.org/markup-compatibility/2006">
              <mc:Choice xmlns:v="urn:schemas-microsoft-com:vml" Requires="v">
                <p:oleObj spid="_x0000_s141882" r:id="rId24" imgW="418918" imgH="253890" progId="Equation.DSMT4">
                  <p:embed/>
                </p:oleObj>
              </mc:Choice>
              <mc:Fallback>
                <p:oleObj r:id="rId24" imgW="418918" imgH="253890" progId="Equation.DSMT4">
                  <p:embed/>
                  <p:pic>
                    <p:nvPicPr>
                      <p:cNvPr id="33833" name="对象 -2147482313">
                        <a:extLst>
                          <a:ext uri="{FF2B5EF4-FFF2-40B4-BE49-F238E27FC236}">
                            <a16:creationId xmlns:a16="http://schemas.microsoft.com/office/drawing/2014/main" id="{0900F9E2-BD9A-4338-ADFA-2E0FE9F42CA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26681" y="3562732"/>
                        <a:ext cx="725488" cy="431800"/>
                      </a:xfrm>
                      <a:prstGeom prst="rect">
                        <a:avLst/>
                      </a:prstGeom>
                      <a:noFill/>
                      <a:ln>
                        <a:noFill/>
                      </a:ln>
                    </p:spPr>
                  </p:pic>
                </p:oleObj>
              </mc:Fallback>
            </mc:AlternateContent>
          </a:graphicData>
        </a:graphic>
      </p:graphicFrame>
      <p:graphicFrame>
        <p:nvGraphicFramePr>
          <p:cNvPr id="62" name="对象 -2147482312">
            <a:extLst>
              <a:ext uri="{FF2B5EF4-FFF2-40B4-BE49-F238E27FC236}">
                <a16:creationId xmlns:a16="http://schemas.microsoft.com/office/drawing/2014/main" id="{B26BA679-000C-4F8E-8E32-4476F7F8CD15}"/>
              </a:ext>
            </a:extLst>
          </p:cNvPr>
          <p:cNvGraphicFramePr>
            <a:graphicFrameLocks noChangeAspect="1"/>
          </p:cNvGraphicFramePr>
          <p:nvPr>
            <p:extLst>
              <p:ext uri="{D42A27DB-BD31-4B8C-83A1-F6EECF244321}">
                <p14:modId xmlns:p14="http://schemas.microsoft.com/office/powerpoint/2010/main" val="2206636982"/>
              </p:ext>
            </p:extLst>
          </p:nvPr>
        </p:nvGraphicFramePr>
        <p:xfrm>
          <a:off x="2228850" y="4083050"/>
          <a:ext cx="4737100" cy="504825"/>
        </p:xfrm>
        <a:graphic>
          <a:graphicData uri="http://schemas.openxmlformats.org/presentationml/2006/ole">
            <mc:AlternateContent xmlns:mc="http://schemas.openxmlformats.org/markup-compatibility/2006">
              <mc:Choice xmlns:v="urn:schemas-microsoft-com:vml" Requires="v">
                <p:oleObj spid="_x0000_s141883" name="Equation" r:id="rId26" imgW="2222280" imgH="253800" progId="Equation.DSMT4">
                  <p:embed/>
                </p:oleObj>
              </mc:Choice>
              <mc:Fallback>
                <p:oleObj name="Equation" r:id="rId26" imgW="2222280" imgH="253800" progId="Equation.DSMT4">
                  <p:embed/>
                  <p:pic>
                    <p:nvPicPr>
                      <p:cNvPr id="33834" name="对象 -2147482312">
                        <a:extLst>
                          <a:ext uri="{FF2B5EF4-FFF2-40B4-BE49-F238E27FC236}">
                            <a16:creationId xmlns:a16="http://schemas.microsoft.com/office/drawing/2014/main" id="{E7F8B9F7-A667-4A4B-8B09-EF32306DFAFB}"/>
                          </a:ext>
                        </a:extLst>
                      </p:cNvPr>
                      <p:cNvPicPr>
                        <a:picLocks noChangeAspect="1" noChangeArrowheads="1"/>
                      </p:cNvPicPr>
                      <p:nvPr/>
                    </p:nvPicPr>
                    <p:blipFill>
                      <a:blip r:embed="rId27"/>
                      <a:srcRect/>
                      <a:stretch>
                        <a:fillRect/>
                      </a:stretch>
                    </p:blipFill>
                    <p:spPr bwMode="auto">
                      <a:xfrm>
                        <a:off x="2228850" y="4083050"/>
                        <a:ext cx="4737100" cy="504825"/>
                      </a:xfrm>
                      <a:prstGeom prst="rect">
                        <a:avLst/>
                      </a:prstGeom>
                      <a:noFill/>
                      <a:ln>
                        <a:noFill/>
                      </a:ln>
                    </p:spPr>
                  </p:pic>
                </p:oleObj>
              </mc:Fallback>
            </mc:AlternateContent>
          </a:graphicData>
        </a:graphic>
      </p:graphicFrame>
      <p:graphicFrame>
        <p:nvGraphicFramePr>
          <p:cNvPr id="63" name="对象 -2147482311">
            <a:extLst>
              <a:ext uri="{FF2B5EF4-FFF2-40B4-BE49-F238E27FC236}">
                <a16:creationId xmlns:a16="http://schemas.microsoft.com/office/drawing/2014/main" id="{3DD7EC5D-C6A0-4698-AB18-D91846F2C2B0}"/>
              </a:ext>
            </a:extLst>
          </p:cNvPr>
          <p:cNvGraphicFramePr>
            <a:graphicFrameLocks noChangeAspect="1"/>
          </p:cNvGraphicFramePr>
          <p:nvPr>
            <p:extLst>
              <p:ext uri="{D42A27DB-BD31-4B8C-83A1-F6EECF244321}">
                <p14:modId xmlns:p14="http://schemas.microsoft.com/office/powerpoint/2010/main" val="4218543840"/>
              </p:ext>
            </p:extLst>
          </p:nvPr>
        </p:nvGraphicFramePr>
        <p:xfrm>
          <a:off x="8415338" y="3983038"/>
          <a:ext cx="857250" cy="503237"/>
        </p:xfrm>
        <a:graphic>
          <a:graphicData uri="http://schemas.openxmlformats.org/presentationml/2006/ole">
            <mc:AlternateContent xmlns:mc="http://schemas.openxmlformats.org/markup-compatibility/2006">
              <mc:Choice xmlns:v="urn:schemas-microsoft-com:vml" Requires="v">
                <p:oleObj spid="_x0000_s141884" name="Equation" r:id="rId28" imgW="431640" imgH="253800" progId="Equation.DSMT4">
                  <p:embed/>
                </p:oleObj>
              </mc:Choice>
              <mc:Fallback>
                <p:oleObj name="Equation" r:id="rId28" imgW="431640" imgH="253800" progId="Equation.DSMT4">
                  <p:embed/>
                  <p:pic>
                    <p:nvPicPr>
                      <p:cNvPr id="33835" name="对象 -2147482311">
                        <a:extLst>
                          <a:ext uri="{FF2B5EF4-FFF2-40B4-BE49-F238E27FC236}">
                            <a16:creationId xmlns:a16="http://schemas.microsoft.com/office/drawing/2014/main" id="{9017FA30-4797-4356-BCA0-D0DBFEE0C2BF}"/>
                          </a:ext>
                        </a:extLst>
                      </p:cNvPr>
                      <p:cNvPicPr>
                        <a:picLocks noChangeAspect="1" noChangeArrowheads="1"/>
                      </p:cNvPicPr>
                      <p:nvPr/>
                    </p:nvPicPr>
                    <p:blipFill>
                      <a:blip r:embed="rId29"/>
                      <a:srcRect/>
                      <a:stretch>
                        <a:fillRect/>
                      </a:stretch>
                    </p:blipFill>
                    <p:spPr bwMode="auto">
                      <a:xfrm>
                        <a:off x="8415338" y="3983038"/>
                        <a:ext cx="857250" cy="503237"/>
                      </a:xfrm>
                      <a:prstGeom prst="rect">
                        <a:avLst/>
                      </a:prstGeom>
                      <a:noFill/>
                      <a:ln>
                        <a:noFill/>
                      </a:ln>
                    </p:spPr>
                  </p:pic>
                </p:oleObj>
              </mc:Fallback>
            </mc:AlternateContent>
          </a:graphicData>
        </a:graphic>
      </p:graphicFrame>
      <p:graphicFrame>
        <p:nvGraphicFramePr>
          <p:cNvPr id="64" name="对象 -2147482310">
            <a:extLst>
              <a:ext uri="{FF2B5EF4-FFF2-40B4-BE49-F238E27FC236}">
                <a16:creationId xmlns:a16="http://schemas.microsoft.com/office/drawing/2014/main" id="{BA57A693-1C48-4917-844B-C10148270D8A}"/>
              </a:ext>
            </a:extLst>
          </p:cNvPr>
          <p:cNvGraphicFramePr>
            <a:graphicFrameLocks noChangeAspect="1"/>
          </p:cNvGraphicFramePr>
          <p:nvPr>
            <p:extLst>
              <p:ext uri="{D42A27DB-BD31-4B8C-83A1-F6EECF244321}">
                <p14:modId xmlns:p14="http://schemas.microsoft.com/office/powerpoint/2010/main" val="2310655856"/>
              </p:ext>
            </p:extLst>
          </p:nvPr>
        </p:nvGraphicFramePr>
        <p:xfrm>
          <a:off x="744538" y="4548188"/>
          <a:ext cx="1552575" cy="504825"/>
        </p:xfrm>
        <a:graphic>
          <a:graphicData uri="http://schemas.openxmlformats.org/presentationml/2006/ole">
            <mc:AlternateContent xmlns:mc="http://schemas.openxmlformats.org/markup-compatibility/2006">
              <mc:Choice xmlns:v="urn:schemas-microsoft-com:vml" Requires="v">
                <p:oleObj spid="_x0000_s141885" name="Equation" r:id="rId30" imgW="723600" imgH="253800" progId="Equation.DSMT4">
                  <p:embed/>
                </p:oleObj>
              </mc:Choice>
              <mc:Fallback>
                <p:oleObj name="Equation" r:id="rId30" imgW="723600" imgH="253800" progId="Equation.DSMT4">
                  <p:embed/>
                  <p:pic>
                    <p:nvPicPr>
                      <p:cNvPr id="33836" name="对象 -2147482310">
                        <a:extLst>
                          <a:ext uri="{FF2B5EF4-FFF2-40B4-BE49-F238E27FC236}">
                            <a16:creationId xmlns:a16="http://schemas.microsoft.com/office/drawing/2014/main" id="{90296576-01A7-4629-BFC4-71095F5E8A56}"/>
                          </a:ext>
                        </a:extLst>
                      </p:cNvPr>
                      <p:cNvPicPr>
                        <a:picLocks noChangeAspect="1" noChangeArrowheads="1"/>
                      </p:cNvPicPr>
                      <p:nvPr/>
                    </p:nvPicPr>
                    <p:blipFill>
                      <a:blip r:embed="rId31"/>
                      <a:srcRect/>
                      <a:stretch>
                        <a:fillRect/>
                      </a:stretch>
                    </p:blipFill>
                    <p:spPr bwMode="auto">
                      <a:xfrm>
                        <a:off x="744538" y="4548188"/>
                        <a:ext cx="1552575" cy="504825"/>
                      </a:xfrm>
                      <a:prstGeom prst="rect">
                        <a:avLst/>
                      </a:prstGeom>
                      <a:noFill/>
                      <a:ln>
                        <a:noFill/>
                      </a:ln>
                    </p:spPr>
                  </p:pic>
                </p:oleObj>
              </mc:Fallback>
            </mc:AlternateContent>
          </a:graphicData>
        </a:graphic>
      </p:graphicFrame>
      <p:graphicFrame>
        <p:nvGraphicFramePr>
          <p:cNvPr id="65" name="对象 -2147482309">
            <a:extLst>
              <a:ext uri="{FF2B5EF4-FFF2-40B4-BE49-F238E27FC236}">
                <a16:creationId xmlns:a16="http://schemas.microsoft.com/office/drawing/2014/main" id="{3008E3CE-C076-4AC8-BDE7-80EE985B7B59}"/>
              </a:ext>
            </a:extLst>
          </p:cNvPr>
          <p:cNvGraphicFramePr>
            <a:graphicFrameLocks noChangeAspect="1"/>
          </p:cNvGraphicFramePr>
          <p:nvPr>
            <p:extLst>
              <p:ext uri="{D42A27DB-BD31-4B8C-83A1-F6EECF244321}">
                <p14:modId xmlns:p14="http://schemas.microsoft.com/office/powerpoint/2010/main" val="2847982463"/>
              </p:ext>
            </p:extLst>
          </p:nvPr>
        </p:nvGraphicFramePr>
        <p:xfrm>
          <a:off x="323850" y="5124450"/>
          <a:ext cx="4065588" cy="504825"/>
        </p:xfrm>
        <a:graphic>
          <a:graphicData uri="http://schemas.openxmlformats.org/presentationml/2006/ole">
            <mc:AlternateContent xmlns:mc="http://schemas.openxmlformats.org/markup-compatibility/2006">
              <mc:Choice xmlns:v="urn:schemas-microsoft-com:vml" Requires="v">
                <p:oleObj spid="_x0000_s141886" name="Equation" r:id="rId32" imgW="2476440" imgH="279360" progId="Equation.DSMT4">
                  <p:embed/>
                </p:oleObj>
              </mc:Choice>
              <mc:Fallback>
                <p:oleObj name="Equation" r:id="rId32" imgW="2476440" imgH="279360" progId="Equation.DSMT4">
                  <p:embed/>
                  <p:pic>
                    <p:nvPicPr>
                      <p:cNvPr id="33837" name="对象 -2147482309">
                        <a:extLst>
                          <a:ext uri="{FF2B5EF4-FFF2-40B4-BE49-F238E27FC236}">
                            <a16:creationId xmlns:a16="http://schemas.microsoft.com/office/drawing/2014/main" id="{EE0F76EE-F7C2-49B5-8E64-ACD7C26FE45B}"/>
                          </a:ext>
                        </a:extLst>
                      </p:cNvPr>
                      <p:cNvPicPr>
                        <a:picLocks noChangeAspect="1" noChangeArrowheads="1"/>
                      </p:cNvPicPr>
                      <p:nvPr/>
                    </p:nvPicPr>
                    <p:blipFill>
                      <a:blip r:embed="rId33"/>
                      <a:srcRect/>
                      <a:stretch>
                        <a:fillRect/>
                      </a:stretch>
                    </p:blipFill>
                    <p:spPr bwMode="auto">
                      <a:xfrm>
                        <a:off x="323850" y="5124450"/>
                        <a:ext cx="4065588" cy="504825"/>
                      </a:xfrm>
                      <a:prstGeom prst="rect">
                        <a:avLst/>
                      </a:prstGeom>
                      <a:noFill/>
                      <a:ln>
                        <a:noFill/>
                      </a:ln>
                    </p:spPr>
                  </p:pic>
                </p:oleObj>
              </mc:Fallback>
            </mc:AlternateContent>
          </a:graphicData>
        </a:graphic>
      </p:graphicFrame>
      <p:graphicFrame>
        <p:nvGraphicFramePr>
          <p:cNvPr id="66" name="对象 -2147482308">
            <a:extLst>
              <a:ext uri="{FF2B5EF4-FFF2-40B4-BE49-F238E27FC236}">
                <a16:creationId xmlns:a16="http://schemas.microsoft.com/office/drawing/2014/main" id="{724E5169-DE78-4AA2-A8A3-B70A59495B14}"/>
              </a:ext>
            </a:extLst>
          </p:cNvPr>
          <p:cNvGraphicFramePr>
            <a:graphicFrameLocks noChangeAspect="1"/>
          </p:cNvGraphicFramePr>
          <p:nvPr>
            <p:extLst>
              <p:ext uri="{D42A27DB-BD31-4B8C-83A1-F6EECF244321}">
                <p14:modId xmlns:p14="http://schemas.microsoft.com/office/powerpoint/2010/main" val="2536153178"/>
              </p:ext>
            </p:extLst>
          </p:nvPr>
        </p:nvGraphicFramePr>
        <p:xfrm>
          <a:off x="5267325" y="5146675"/>
          <a:ext cx="1970088" cy="504825"/>
        </p:xfrm>
        <a:graphic>
          <a:graphicData uri="http://schemas.openxmlformats.org/presentationml/2006/ole">
            <mc:AlternateContent xmlns:mc="http://schemas.openxmlformats.org/markup-compatibility/2006">
              <mc:Choice xmlns:v="urn:schemas-microsoft-com:vml" Requires="v">
                <p:oleObj spid="_x0000_s141887" name="Equation" r:id="rId34" imgW="1180800" imgH="304560" progId="Equation.DSMT4">
                  <p:embed/>
                </p:oleObj>
              </mc:Choice>
              <mc:Fallback>
                <p:oleObj name="Equation" r:id="rId34" imgW="1180800" imgH="304560" progId="Equation.DSMT4">
                  <p:embed/>
                  <p:pic>
                    <p:nvPicPr>
                      <p:cNvPr id="33838" name="对象 -2147482308">
                        <a:extLst>
                          <a:ext uri="{FF2B5EF4-FFF2-40B4-BE49-F238E27FC236}">
                            <a16:creationId xmlns:a16="http://schemas.microsoft.com/office/drawing/2014/main" id="{1EC24BC3-FAD7-46C2-83D2-D19B79901F9A}"/>
                          </a:ext>
                        </a:extLst>
                      </p:cNvPr>
                      <p:cNvPicPr>
                        <a:picLocks noChangeAspect="1" noChangeArrowheads="1"/>
                      </p:cNvPicPr>
                      <p:nvPr/>
                    </p:nvPicPr>
                    <p:blipFill>
                      <a:blip r:embed="rId35"/>
                      <a:srcRect/>
                      <a:stretch>
                        <a:fillRect/>
                      </a:stretch>
                    </p:blipFill>
                    <p:spPr bwMode="auto">
                      <a:xfrm>
                        <a:off x="5267325" y="5146675"/>
                        <a:ext cx="1970088" cy="5048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1975459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spc="-40" dirty="0"/>
              <a:t>群同态像</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42</a:t>
            </a:fld>
            <a:endParaRPr lang="en-US" altLang="zh-CN"/>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01673" y="1034763"/>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2" name="内容占位符 11">
            <a:extLst>
              <a:ext uri="{FF2B5EF4-FFF2-40B4-BE49-F238E27FC236}">
                <a16:creationId xmlns:a16="http://schemas.microsoft.com/office/drawing/2014/main" id="{692FADDD-2A85-4214-B7C2-C910E77BFDC8}"/>
              </a:ext>
            </a:extLst>
          </p:cNvPr>
          <p:cNvSpPr>
            <a:spLocks noGrp="1"/>
          </p:cNvSpPr>
          <p:nvPr>
            <p:ph idx="1"/>
          </p:nvPr>
        </p:nvSpPr>
        <p:spPr>
          <a:xfrm>
            <a:off x="406400" y="4495800"/>
            <a:ext cx="11176000" cy="1828799"/>
          </a:xfrm>
        </p:spPr>
        <p:txBody>
          <a:bodyPr/>
          <a:lstStyle/>
          <a:p>
            <a:endParaRPr lang="zh-CN" altLang="en-US" dirty="0"/>
          </a:p>
        </p:txBody>
      </p:sp>
      <p:sp>
        <p:nvSpPr>
          <p:cNvPr id="19" name="文本框 1">
            <a:extLst>
              <a:ext uri="{FF2B5EF4-FFF2-40B4-BE49-F238E27FC236}">
                <a16:creationId xmlns:a16="http://schemas.microsoft.com/office/drawing/2014/main" id="{71CB0A8B-8163-4BB1-8E62-880F9D4A1931}"/>
              </a:ext>
            </a:extLst>
          </p:cNvPr>
          <p:cNvSpPr txBox="1">
            <a:spLocks noChangeArrowheads="1"/>
          </p:cNvSpPr>
          <p:nvPr/>
        </p:nvSpPr>
        <p:spPr bwMode="auto">
          <a:xfrm>
            <a:off x="406400" y="1154113"/>
            <a:ext cx="11480800"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0"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5.3.8</a:t>
            </a:r>
            <a:r>
              <a:rPr lang="zh-CN" altLang="en-US" sz="2400" dirty="0">
                <a:latin typeface="宋体" panose="02010600030101010101" pitchFamily="2" charset="-122"/>
                <a:ea typeface="宋体" panose="02010600030101010101" pitchFamily="2" charset="-122"/>
              </a:rPr>
              <a:t> 设  是     到     的群同态，则      是    的子群，称之为     的同态像，其中                。</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对            ，  存在        ，使得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 由定理</a:t>
            </a:r>
            <a:r>
              <a:rPr lang="en-US" altLang="zh-CN" sz="2400" b="1" dirty="0">
                <a:latin typeface="宋体" panose="02010600030101010101" pitchFamily="2" charset="-122"/>
                <a:ea typeface="宋体" panose="02010600030101010101" pitchFamily="2" charset="-122"/>
              </a:rPr>
              <a:t>5.3.7 </a:t>
            </a:r>
            <a:r>
              <a:rPr lang="zh-CN" altLang="en-US" sz="2400" dirty="0">
                <a:latin typeface="宋体" panose="02010600030101010101" pitchFamily="2" charset="-122"/>
                <a:ea typeface="宋体" panose="02010600030101010101" pitchFamily="2" charset="-122"/>
              </a:rPr>
              <a:t>，     是      的子群。</a:t>
            </a:r>
          </a:p>
        </p:txBody>
      </p:sp>
      <p:graphicFrame>
        <p:nvGraphicFramePr>
          <p:cNvPr id="20" name="对象 -2147482307">
            <a:extLst>
              <a:ext uri="{FF2B5EF4-FFF2-40B4-BE49-F238E27FC236}">
                <a16:creationId xmlns:a16="http://schemas.microsoft.com/office/drawing/2014/main" id="{D935F888-4D87-4EE2-8025-B1AE7730B4E2}"/>
              </a:ext>
            </a:extLst>
          </p:cNvPr>
          <p:cNvGraphicFramePr>
            <a:graphicFrameLocks noChangeAspect="1"/>
          </p:cNvGraphicFramePr>
          <p:nvPr>
            <p:extLst>
              <p:ext uri="{D42A27DB-BD31-4B8C-83A1-F6EECF244321}">
                <p14:modId xmlns:p14="http://schemas.microsoft.com/office/powerpoint/2010/main" val="2010055417"/>
              </p:ext>
            </p:extLst>
          </p:nvPr>
        </p:nvGraphicFramePr>
        <p:xfrm>
          <a:off x="2292870" y="1290637"/>
          <a:ext cx="295275" cy="411163"/>
        </p:xfrm>
        <a:graphic>
          <a:graphicData uri="http://schemas.openxmlformats.org/presentationml/2006/ole">
            <mc:AlternateContent xmlns:mc="http://schemas.openxmlformats.org/markup-compatibility/2006">
              <mc:Choice xmlns:v="urn:schemas-microsoft-com:vml" Requires="v">
                <p:oleObj spid="_x0000_s142605" name="Equation" r:id="rId4" imgW="152280" imgH="203040" progId="Equation.DSMT4">
                  <p:embed/>
                </p:oleObj>
              </mc:Choice>
              <mc:Fallback>
                <p:oleObj name="Equation" r:id="rId4" imgW="152280" imgH="203040" progId="Equation.DSMT4">
                  <p:embed/>
                  <p:pic>
                    <p:nvPicPr>
                      <p:cNvPr id="34842" name="对象 -2147482307">
                        <a:extLst>
                          <a:ext uri="{FF2B5EF4-FFF2-40B4-BE49-F238E27FC236}">
                            <a16:creationId xmlns:a16="http://schemas.microsoft.com/office/drawing/2014/main" id="{FEE5BA91-E9BA-495B-A5D0-73020DD3391F}"/>
                          </a:ext>
                        </a:extLst>
                      </p:cNvPr>
                      <p:cNvPicPr>
                        <a:picLocks noChangeAspect="1" noChangeArrowheads="1"/>
                      </p:cNvPicPr>
                      <p:nvPr/>
                    </p:nvPicPr>
                    <p:blipFill>
                      <a:blip r:embed="rId5"/>
                      <a:srcRect/>
                      <a:stretch>
                        <a:fillRect/>
                      </a:stretch>
                    </p:blipFill>
                    <p:spPr bwMode="auto">
                      <a:xfrm>
                        <a:off x="2292870" y="1290637"/>
                        <a:ext cx="2952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2306">
            <a:extLst>
              <a:ext uri="{FF2B5EF4-FFF2-40B4-BE49-F238E27FC236}">
                <a16:creationId xmlns:a16="http://schemas.microsoft.com/office/drawing/2014/main" id="{7AE8AB32-1524-472A-B856-5EB1FECE8A08}"/>
              </a:ext>
            </a:extLst>
          </p:cNvPr>
          <p:cNvGraphicFramePr>
            <a:graphicFrameLocks noChangeAspect="1"/>
          </p:cNvGraphicFramePr>
          <p:nvPr>
            <p:extLst>
              <p:ext uri="{D42A27DB-BD31-4B8C-83A1-F6EECF244321}">
                <p14:modId xmlns:p14="http://schemas.microsoft.com/office/powerpoint/2010/main" val="2607783789"/>
              </p:ext>
            </p:extLst>
          </p:nvPr>
        </p:nvGraphicFramePr>
        <p:xfrm>
          <a:off x="10629708" y="1297747"/>
          <a:ext cx="703263" cy="431800"/>
        </p:xfrm>
        <a:graphic>
          <a:graphicData uri="http://schemas.openxmlformats.org/presentationml/2006/ole">
            <mc:AlternateContent xmlns:mc="http://schemas.openxmlformats.org/markup-compatibility/2006">
              <mc:Choice xmlns:v="urn:schemas-microsoft-com:vml" Requires="v">
                <p:oleObj spid="_x0000_s142606" r:id="rId6" imgW="406048" imgH="253780" progId="Equation.DSMT4">
                  <p:embed/>
                </p:oleObj>
              </mc:Choice>
              <mc:Fallback>
                <p:oleObj r:id="rId6" imgW="406048" imgH="253780" progId="Equation.DSMT4">
                  <p:embed/>
                  <p:pic>
                    <p:nvPicPr>
                      <p:cNvPr id="34843" name="对象 -2147482306">
                        <a:extLst>
                          <a:ext uri="{FF2B5EF4-FFF2-40B4-BE49-F238E27FC236}">
                            <a16:creationId xmlns:a16="http://schemas.microsoft.com/office/drawing/2014/main" id="{B1BBE372-94FC-4D20-9610-16B56057F0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9708" y="1297747"/>
                        <a:ext cx="703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305">
            <a:extLst>
              <a:ext uri="{FF2B5EF4-FFF2-40B4-BE49-F238E27FC236}">
                <a16:creationId xmlns:a16="http://schemas.microsoft.com/office/drawing/2014/main" id="{98EC5E7B-D721-424B-8487-C3FAD615BE61}"/>
              </a:ext>
            </a:extLst>
          </p:cNvPr>
          <p:cNvGraphicFramePr>
            <a:graphicFrameLocks noChangeAspect="1"/>
          </p:cNvGraphicFramePr>
          <p:nvPr>
            <p:extLst>
              <p:ext uri="{D42A27DB-BD31-4B8C-83A1-F6EECF244321}">
                <p14:modId xmlns:p14="http://schemas.microsoft.com/office/powerpoint/2010/main" val="2211804010"/>
              </p:ext>
            </p:extLst>
          </p:nvPr>
        </p:nvGraphicFramePr>
        <p:xfrm>
          <a:off x="7735093" y="1309689"/>
          <a:ext cx="725487" cy="431800"/>
        </p:xfrm>
        <a:graphic>
          <a:graphicData uri="http://schemas.openxmlformats.org/presentationml/2006/ole">
            <mc:AlternateContent xmlns:mc="http://schemas.openxmlformats.org/markup-compatibility/2006">
              <mc:Choice xmlns:v="urn:schemas-microsoft-com:vml" Requires="v">
                <p:oleObj spid="_x0000_s142607" r:id="rId8" imgW="418918" imgH="253890" progId="Equation.DSMT4">
                  <p:embed/>
                </p:oleObj>
              </mc:Choice>
              <mc:Fallback>
                <p:oleObj r:id="rId8" imgW="418918" imgH="253890" progId="Equation.DSMT4">
                  <p:embed/>
                  <p:pic>
                    <p:nvPicPr>
                      <p:cNvPr id="34844" name="对象 -2147482305">
                        <a:extLst>
                          <a:ext uri="{FF2B5EF4-FFF2-40B4-BE49-F238E27FC236}">
                            <a16:creationId xmlns:a16="http://schemas.microsoft.com/office/drawing/2014/main" id="{94B861E5-E1FB-459A-B3FE-4775A24A8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5093" y="1309689"/>
                        <a:ext cx="725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304">
            <a:extLst>
              <a:ext uri="{FF2B5EF4-FFF2-40B4-BE49-F238E27FC236}">
                <a16:creationId xmlns:a16="http://schemas.microsoft.com/office/drawing/2014/main" id="{6A2485CF-5C9A-400A-A4C8-F2DBFB086D62}"/>
              </a:ext>
            </a:extLst>
          </p:cNvPr>
          <p:cNvGraphicFramePr>
            <a:graphicFrameLocks noChangeAspect="1"/>
          </p:cNvGraphicFramePr>
          <p:nvPr>
            <p:extLst>
              <p:ext uri="{D42A27DB-BD31-4B8C-83A1-F6EECF244321}">
                <p14:modId xmlns:p14="http://schemas.microsoft.com/office/powerpoint/2010/main" val="1762136758"/>
              </p:ext>
            </p:extLst>
          </p:nvPr>
        </p:nvGraphicFramePr>
        <p:xfrm>
          <a:off x="8593930" y="2957926"/>
          <a:ext cx="947737" cy="431800"/>
        </p:xfrm>
        <a:graphic>
          <a:graphicData uri="http://schemas.openxmlformats.org/presentationml/2006/ole">
            <mc:AlternateContent xmlns:mc="http://schemas.openxmlformats.org/markup-compatibility/2006">
              <mc:Choice xmlns:v="urn:schemas-microsoft-com:vml" Requires="v">
                <p:oleObj spid="_x0000_s142608" r:id="rId10" imgW="545626" imgH="253780" progId="Equation.DSMT4">
                  <p:embed/>
                </p:oleObj>
              </mc:Choice>
              <mc:Fallback>
                <p:oleObj r:id="rId10" imgW="545626" imgH="253780" progId="Equation.DSMT4">
                  <p:embed/>
                  <p:pic>
                    <p:nvPicPr>
                      <p:cNvPr id="34845" name="对象 -2147482304">
                        <a:extLst>
                          <a:ext uri="{FF2B5EF4-FFF2-40B4-BE49-F238E27FC236}">
                            <a16:creationId xmlns:a16="http://schemas.microsoft.com/office/drawing/2014/main" id="{5D419A90-01F0-4E9E-9687-589A99C144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93930" y="2957926"/>
                        <a:ext cx="9477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303">
            <a:extLst>
              <a:ext uri="{FF2B5EF4-FFF2-40B4-BE49-F238E27FC236}">
                <a16:creationId xmlns:a16="http://schemas.microsoft.com/office/drawing/2014/main" id="{ACE2873D-2BDF-4D8B-95DE-B2D49B9DD7DD}"/>
              </a:ext>
            </a:extLst>
          </p:cNvPr>
          <p:cNvGraphicFramePr>
            <a:graphicFrameLocks noChangeAspect="1"/>
          </p:cNvGraphicFramePr>
          <p:nvPr>
            <p:extLst>
              <p:ext uri="{D42A27DB-BD31-4B8C-83A1-F6EECF244321}">
                <p14:modId xmlns:p14="http://schemas.microsoft.com/office/powerpoint/2010/main" val="3992866436"/>
              </p:ext>
            </p:extLst>
          </p:nvPr>
        </p:nvGraphicFramePr>
        <p:xfrm>
          <a:off x="4008992" y="1297747"/>
          <a:ext cx="725487" cy="431800"/>
        </p:xfrm>
        <a:graphic>
          <a:graphicData uri="http://schemas.openxmlformats.org/presentationml/2006/ole">
            <mc:AlternateContent xmlns:mc="http://schemas.openxmlformats.org/markup-compatibility/2006">
              <mc:Choice xmlns:v="urn:schemas-microsoft-com:vml" Requires="v">
                <p:oleObj spid="_x0000_s142609" r:id="rId12" imgW="418918" imgH="253890" progId="Equation.DSMT4">
                  <p:embed/>
                </p:oleObj>
              </mc:Choice>
              <mc:Fallback>
                <p:oleObj r:id="rId12" imgW="418918" imgH="253890" progId="Equation.DSMT4">
                  <p:embed/>
                  <p:pic>
                    <p:nvPicPr>
                      <p:cNvPr id="34846" name="对象 -2147482303">
                        <a:extLst>
                          <a:ext uri="{FF2B5EF4-FFF2-40B4-BE49-F238E27FC236}">
                            <a16:creationId xmlns:a16="http://schemas.microsoft.com/office/drawing/2014/main" id="{8BFC9F95-B02F-4B25-8786-27BB05833F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08992" y="1297747"/>
                        <a:ext cx="725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302">
            <a:extLst>
              <a:ext uri="{FF2B5EF4-FFF2-40B4-BE49-F238E27FC236}">
                <a16:creationId xmlns:a16="http://schemas.microsoft.com/office/drawing/2014/main" id="{48FDD01D-3DE4-4654-B4D0-23D0CDAE1FFE}"/>
              </a:ext>
            </a:extLst>
          </p:cNvPr>
          <p:cNvGraphicFramePr>
            <a:graphicFrameLocks noChangeAspect="1"/>
          </p:cNvGraphicFramePr>
          <p:nvPr>
            <p:extLst>
              <p:ext uri="{D42A27DB-BD31-4B8C-83A1-F6EECF244321}">
                <p14:modId xmlns:p14="http://schemas.microsoft.com/office/powerpoint/2010/main" val="1312707498"/>
              </p:ext>
            </p:extLst>
          </p:nvPr>
        </p:nvGraphicFramePr>
        <p:xfrm>
          <a:off x="2933030" y="1310483"/>
          <a:ext cx="703262" cy="431800"/>
        </p:xfrm>
        <a:graphic>
          <a:graphicData uri="http://schemas.openxmlformats.org/presentationml/2006/ole">
            <mc:AlternateContent xmlns:mc="http://schemas.openxmlformats.org/markup-compatibility/2006">
              <mc:Choice xmlns:v="urn:schemas-microsoft-com:vml" Requires="v">
                <p:oleObj spid="_x0000_s142610" r:id="rId14" imgW="406048" imgH="253780" progId="Equation.DSMT4">
                  <p:embed/>
                </p:oleObj>
              </mc:Choice>
              <mc:Fallback>
                <p:oleObj r:id="rId14" imgW="406048" imgH="253780" progId="Equation.DSMT4">
                  <p:embed/>
                  <p:pic>
                    <p:nvPicPr>
                      <p:cNvPr id="34847" name="对象 -2147482302">
                        <a:extLst>
                          <a:ext uri="{FF2B5EF4-FFF2-40B4-BE49-F238E27FC236}">
                            <a16:creationId xmlns:a16="http://schemas.microsoft.com/office/drawing/2014/main" id="{AF585521-B013-4514-834A-85A4880470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030" y="1310483"/>
                        <a:ext cx="703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301">
            <a:extLst>
              <a:ext uri="{FF2B5EF4-FFF2-40B4-BE49-F238E27FC236}">
                <a16:creationId xmlns:a16="http://schemas.microsoft.com/office/drawing/2014/main" id="{ED19210A-98C6-4C4B-9C99-CDB0D160C787}"/>
              </a:ext>
            </a:extLst>
          </p:cNvPr>
          <p:cNvGraphicFramePr>
            <a:graphicFrameLocks noChangeAspect="1"/>
          </p:cNvGraphicFramePr>
          <p:nvPr>
            <p:extLst>
              <p:ext uri="{D42A27DB-BD31-4B8C-83A1-F6EECF244321}">
                <p14:modId xmlns:p14="http://schemas.microsoft.com/office/powerpoint/2010/main" val="3314833130"/>
              </p:ext>
            </p:extLst>
          </p:nvPr>
        </p:nvGraphicFramePr>
        <p:xfrm>
          <a:off x="2292870" y="1846054"/>
          <a:ext cx="2363788" cy="431800"/>
        </p:xfrm>
        <a:graphic>
          <a:graphicData uri="http://schemas.openxmlformats.org/presentationml/2006/ole">
            <mc:AlternateContent xmlns:mc="http://schemas.openxmlformats.org/markup-compatibility/2006">
              <mc:Choice xmlns:v="urn:schemas-microsoft-com:vml" Requires="v">
                <p:oleObj spid="_x0000_s142611" name="Equation" r:id="rId15" imgW="1422360" imgH="253800" progId="Equation.DSMT4">
                  <p:embed/>
                </p:oleObj>
              </mc:Choice>
              <mc:Fallback>
                <p:oleObj name="Equation" r:id="rId15" imgW="1422360" imgH="253800" progId="Equation.DSMT4">
                  <p:embed/>
                  <p:pic>
                    <p:nvPicPr>
                      <p:cNvPr id="34848" name="对象 -2147482301">
                        <a:extLst>
                          <a:ext uri="{FF2B5EF4-FFF2-40B4-BE49-F238E27FC236}">
                            <a16:creationId xmlns:a16="http://schemas.microsoft.com/office/drawing/2014/main" id="{1371C4D3-E59C-47CC-8C81-2C1AB6C81F1A}"/>
                          </a:ext>
                        </a:extLst>
                      </p:cNvPr>
                      <p:cNvPicPr>
                        <a:picLocks noChangeAspect="1" noChangeArrowheads="1"/>
                      </p:cNvPicPr>
                      <p:nvPr/>
                    </p:nvPicPr>
                    <p:blipFill>
                      <a:blip r:embed="rId16"/>
                      <a:srcRect/>
                      <a:stretch>
                        <a:fillRect/>
                      </a:stretch>
                    </p:blipFill>
                    <p:spPr bwMode="auto">
                      <a:xfrm>
                        <a:off x="2292870" y="1846054"/>
                        <a:ext cx="23637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300">
            <a:extLst>
              <a:ext uri="{FF2B5EF4-FFF2-40B4-BE49-F238E27FC236}">
                <a16:creationId xmlns:a16="http://schemas.microsoft.com/office/drawing/2014/main" id="{46ADA321-0428-4AEA-B358-B0A6B0398654}"/>
              </a:ext>
            </a:extLst>
          </p:cNvPr>
          <p:cNvGraphicFramePr>
            <a:graphicFrameLocks noChangeAspect="1"/>
          </p:cNvGraphicFramePr>
          <p:nvPr>
            <p:extLst>
              <p:ext uri="{D42A27DB-BD31-4B8C-83A1-F6EECF244321}">
                <p14:modId xmlns:p14="http://schemas.microsoft.com/office/powerpoint/2010/main" val="4140310914"/>
              </p:ext>
            </p:extLst>
          </p:nvPr>
        </p:nvGraphicFramePr>
        <p:xfrm>
          <a:off x="2216150" y="2416175"/>
          <a:ext cx="1616075" cy="433388"/>
        </p:xfrm>
        <a:graphic>
          <a:graphicData uri="http://schemas.openxmlformats.org/presentationml/2006/ole">
            <mc:AlternateContent xmlns:mc="http://schemas.openxmlformats.org/markup-compatibility/2006">
              <mc:Choice xmlns:v="urn:schemas-microsoft-com:vml" Requires="v">
                <p:oleObj spid="_x0000_s142612" name="Equation" r:id="rId17" imgW="863280" imgH="253800" progId="Equation.DSMT4">
                  <p:embed/>
                </p:oleObj>
              </mc:Choice>
              <mc:Fallback>
                <p:oleObj name="Equation" r:id="rId17" imgW="863280" imgH="253800" progId="Equation.DSMT4">
                  <p:embed/>
                  <p:pic>
                    <p:nvPicPr>
                      <p:cNvPr id="34849" name="对象 -2147482300">
                        <a:extLst>
                          <a:ext uri="{FF2B5EF4-FFF2-40B4-BE49-F238E27FC236}">
                            <a16:creationId xmlns:a16="http://schemas.microsoft.com/office/drawing/2014/main" id="{D9F2CE4C-7B53-4316-8147-BADCA4A2B528}"/>
                          </a:ext>
                        </a:extLst>
                      </p:cNvPr>
                      <p:cNvPicPr>
                        <a:picLocks noChangeAspect="1" noChangeArrowheads="1"/>
                      </p:cNvPicPr>
                      <p:nvPr/>
                    </p:nvPicPr>
                    <p:blipFill>
                      <a:blip r:embed="rId18"/>
                      <a:srcRect/>
                      <a:stretch>
                        <a:fillRect/>
                      </a:stretch>
                    </p:blipFill>
                    <p:spPr bwMode="auto">
                      <a:xfrm>
                        <a:off x="2216150" y="2416175"/>
                        <a:ext cx="16160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299">
            <a:extLst>
              <a:ext uri="{FF2B5EF4-FFF2-40B4-BE49-F238E27FC236}">
                <a16:creationId xmlns:a16="http://schemas.microsoft.com/office/drawing/2014/main" id="{CF0A0C69-CE61-4A66-BE5D-62870E04843B}"/>
              </a:ext>
            </a:extLst>
          </p:cNvPr>
          <p:cNvGraphicFramePr>
            <a:graphicFrameLocks noChangeAspect="1"/>
          </p:cNvGraphicFramePr>
          <p:nvPr>
            <p:extLst>
              <p:ext uri="{D42A27DB-BD31-4B8C-83A1-F6EECF244321}">
                <p14:modId xmlns:p14="http://schemas.microsoft.com/office/powerpoint/2010/main" val="3704783203"/>
              </p:ext>
            </p:extLst>
          </p:nvPr>
        </p:nvGraphicFramePr>
        <p:xfrm>
          <a:off x="5291138" y="2420937"/>
          <a:ext cx="993775" cy="360363"/>
        </p:xfrm>
        <a:graphic>
          <a:graphicData uri="http://schemas.openxmlformats.org/presentationml/2006/ole">
            <mc:AlternateContent xmlns:mc="http://schemas.openxmlformats.org/markup-compatibility/2006">
              <mc:Choice xmlns:v="urn:schemas-microsoft-com:vml" Requires="v">
                <p:oleObj spid="_x0000_s142613" r:id="rId19" imgW="545626" imgH="203024" progId="Equation.DSMT4">
                  <p:embed/>
                </p:oleObj>
              </mc:Choice>
              <mc:Fallback>
                <p:oleObj r:id="rId19" imgW="545626" imgH="203024" progId="Equation.DSMT4">
                  <p:embed/>
                  <p:pic>
                    <p:nvPicPr>
                      <p:cNvPr id="34850" name="对象 -2147482299">
                        <a:extLst>
                          <a:ext uri="{FF2B5EF4-FFF2-40B4-BE49-F238E27FC236}">
                            <a16:creationId xmlns:a16="http://schemas.microsoft.com/office/drawing/2014/main" id="{F79AC527-258B-4D71-AB60-54A6BF35CDA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1138" y="2420937"/>
                        <a:ext cx="993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298">
            <a:extLst>
              <a:ext uri="{FF2B5EF4-FFF2-40B4-BE49-F238E27FC236}">
                <a16:creationId xmlns:a16="http://schemas.microsoft.com/office/drawing/2014/main" id="{BB29504E-B148-424E-9454-10567F5AEF78}"/>
              </a:ext>
            </a:extLst>
          </p:cNvPr>
          <p:cNvGraphicFramePr>
            <a:graphicFrameLocks noChangeAspect="1"/>
          </p:cNvGraphicFramePr>
          <p:nvPr>
            <p:extLst>
              <p:ext uri="{D42A27DB-BD31-4B8C-83A1-F6EECF244321}">
                <p14:modId xmlns:p14="http://schemas.microsoft.com/office/powerpoint/2010/main" val="763849975"/>
              </p:ext>
            </p:extLst>
          </p:nvPr>
        </p:nvGraphicFramePr>
        <p:xfrm>
          <a:off x="7285038" y="2400300"/>
          <a:ext cx="2090737" cy="431800"/>
        </p:xfrm>
        <a:graphic>
          <a:graphicData uri="http://schemas.openxmlformats.org/presentationml/2006/ole">
            <mc:AlternateContent xmlns:mc="http://schemas.openxmlformats.org/markup-compatibility/2006">
              <mc:Choice xmlns:v="urn:schemas-microsoft-com:vml" Requires="v">
                <p:oleObj spid="_x0000_s142614" name="Equation" r:id="rId21" imgW="1231560" imgH="253800" progId="Equation.DSMT4">
                  <p:embed/>
                </p:oleObj>
              </mc:Choice>
              <mc:Fallback>
                <p:oleObj name="Equation" r:id="rId21" imgW="1231560" imgH="253800" progId="Equation.DSMT4">
                  <p:embed/>
                  <p:pic>
                    <p:nvPicPr>
                      <p:cNvPr id="34851" name="对象 -2147482298">
                        <a:extLst>
                          <a:ext uri="{FF2B5EF4-FFF2-40B4-BE49-F238E27FC236}">
                            <a16:creationId xmlns:a16="http://schemas.microsoft.com/office/drawing/2014/main" id="{2ED2993B-AE16-4190-97A0-0980503137AE}"/>
                          </a:ext>
                        </a:extLst>
                      </p:cNvPr>
                      <p:cNvPicPr>
                        <a:picLocks noChangeAspect="1" noChangeArrowheads="1"/>
                      </p:cNvPicPr>
                      <p:nvPr/>
                    </p:nvPicPr>
                    <p:blipFill>
                      <a:blip r:embed="rId22"/>
                      <a:srcRect/>
                      <a:stretch>
                        <a:fillRect/>
                      </a:stretch>
                    </p:blipFill>
                    <p:spPr bwMode="auto">
                      <a:xfrm>
                        <a:off x="7285038" y="2400300"/>
                        <a:ext cx="20907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296">
            <a:extLst>
              <a:ext uri="{FF2B5EF4-FFF2-40B4-BE49-F238E27FC236}">
                <a16:creationId xmlns:a16="http://schemas.microsoft.com/office/drawing/2014/main" id="{780268D9-40DE-46BF-B43D-399A60DFF907}"/>
              </a:ext>
            </a:extLst>
          </p:cNvPr>
          <p:cNvGraphicFramePr>
            <a:graphicFrameLocks noChangeAspect="1"/>
          </p:cNvGraphicFramePr>
          <p:nvPr>
            <p:extLst>
              <p:ext uri="{D42A27DB-BD31-4B8C-83A1-F6EECF244321}">
                <p14:modId xmlns:p14="http://schemas.microsoft.com/office/powerpoint/2010/main" val="1757171974"/>
              </p:ext>
            </p:extLst>
          </p:nvPr>
        </p:nvGraphicFramePr>
        <p:xfrm>
          <a:off x="479425" y="2955925"/>
          <a:ext cx="5953125" cy="503238"/>
        </p:xfrm>
        <a:graphic>
          <a:graphicData uri="http://schemas.openxmlformats.org/presentationml/2006/ole">
            <mc:AlternateContent xmlns:mc="http://schemas.openxmlformats.org/markup-compatibility/2006">
              <mc:Choice xmlns:v="urn:schemas-microsoft-com:vml" Requires="v">
                <p:oleObj spid="_x0000_s142615" name="Equation" r:id="rId23" imgW="3606480" imgH="291960" progId="Equation.DSMT4">
                  <p:embed/>
                </p:oleObj>
              </mc:Choice>
              <mc:Fallback>
                <p:oleObj name="Equation" r:id="rId23" imgW="3606480" imgH="291960" progId="Equation.DSMT4">
                  <p:embed/>
                  <p:pic>
                    <p:nvPicPr>
                      <p:cNvPr id="34852" name="对象 -2147482296">
                        <a:extLst>
                          <a:ext uri="{FF2B5EF4-FFF2-40B4-BE49-F238E27FC236}">
                            <a16:creationId xmlns:a16="http://schemas.microsoft.com/office/drawing/2014/main" id="{EBA80DD4-3B56-46C3-9771-86100DE5F133}"/>
                          </a:ext>
                        </a:extLst>
                      </p:cNvPr>
                      <p:cNvPicPr>
                        <a:picLocks noChangeAspect="1" noChangeArrowheads="1"/>
                      </p:cNvPicPr>
                      <p:nvPr/>
                    </p:nvPicPr>
                    <p:blipFill>
                      <a:blip r:embed="rId24"/>
                      <a:srcRect/>
                      <a:stretch>
                        <a:fillRect/>
                      </a:stretch>
                    </p:blipFill>
                    <p:spPr bwMode="auto">
                      <a:xfrm>
                        <a:off x="479425" y="2955925"/>
                        <a:ext cx="59531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295">
            <a:extLst>
              <a:ext uri="{FF2B5EF4-FFF2-40B4-BE49-F238E27FC236}">
                <a16:creationId xmlns:a16="http://schemas.microsoft.com/office/drawing/2014/main" id="{22BCDA57-1B97-4369-8A50-4B0B44C1FD72}"/>
              </a:ext>
            </a:extLst>
          </p:cNvPr>
          <p:cNvGraphicFramePr>
            <a:graphicFrameLocks noChangeAspect="1"/>
          </p:cNvGraphicFramePr>
          <p:nvPr>
            <p:extLst>
              <p:ext uri="{D42A27DB-BD31-4B8C-83A1-F6EECF244321}">
                <p14:modId xmlns:p14="http://schemas.microsoft.com/office/powerpoint/2010/main" val="990047719"/>
              </p:ext>
            </p:extLst>
          </p:nvPr>
        </p:nvGraphicFramePr>
        <p:xfrm>
          <a:off x="6636906" y="1308895"/>
          <a:ext cx="992188" cy="433388"/>
        </p:xfrm>
        <a:graphic>
          <a:graphicData uri="http://schemas.openxmlformats.org/presentationml/2006/ole">
            <mc:AlternateContent xmlns:mc="http://schemas.openxmlformats.org/markup-compatibility/2006">
              <mc:Choice xmlns:v="urn:schemas-microsoft-com:vml" Requires="v">
                <p:oleObj spid="_x0000_s142616" name="Equation" r:id="rId25" imgW="571320" imgH="253800" progId="Equation.DSMT4">
                  <p:embed/>
                </p:oleObj>
              </mc:Choice>
              <mc:Fallback>
                <p:oleObj name="Equation" r:id="rId25" imgW="571320" imgH="253800" progId="Equation.DSMT4">
                  <p:embed/>
                  <p:pic>
                    <p:nvPicPr>
                      <p:cNvPr id="34853" name="对象 -2147482295">
                        <a:extLst>
                          <a:ext uri="{FF2B5EF4-FFF2-40B4-BE49-F238E27FC236}">
                            <a16:creationId xmlns:a16="http://schemas.microsoft.com/office/drawing/2014/main" id="{432906B9-1405-4B5E-A7AD-C70A9D675FA6}"/>
                          </a:ext>
                        </a:extLst>
                      </p:cNvPr>
                      <p:cNvPicPr>
                        <a:picLocks noChangeAspect="1" noChangeArrowheads="1"/>
                      </p:cNvPicPr>
                      <p:nvPr/>
                    </p:nvPicPr>
                    <p:blipFill>
                      <a:blip r:embed="rId26"/>
                      <a:srcRect/>
                      <a:stretch>
                        <a:fillRect/>
                      </a:stretch>
                    </p:blipFill>
                    <p:spPr bwMode="auto">
                      <a:xfrm>
                        <a:off x="6636906" y="1308895"/>
                        <a:ext cx="9921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294">
            <a:extLst>
              <a:ext uri="{FF2B5EF4-FFF2-40B4-BE49-F238E27FC236}">
                <a16:creationId xmlns:a16="http://schemas.microsoft.com/office/drawing/2014/main" id="{D0E40DF8-155F-453A-A8C2-FD9E937DECAA}"/>
              </a:ext>
            </a:extLst>
          </p:cNvPr>
          <p:cNvGraphicFramePr>
            <a:graphicFrameLocks noChangeAspect="1"/>
          </p:cNvGraphicFramePr>
          <p:nvPr>
            <p:extLst>
              <p:ext uri="{D42A27DB-BD31-4B8C-83A1-F6EECF244321}">
                <p14:modId xmlns:p14="http://schemas.microsoft.com/office/powerpoint/2010/main" val="3962739055"/>
              </p:ext>
            </p:extLst>
          </p:nvPr>
        </p:nvGraphicFramePr>
        <p:xfrm>
          <a:off x="9836546" y="2955925"/>
          <a:ext cx="725487" cy="431800"/>
        </p:xfrm>
        <a:graphic>
          <a:graphicData uri="http://schemas.openxmlformats.org/presentationml/2006/ole">
            <mc:AlternateContent xmlns:mc="http://schemas.openxmlformats.org/markup-compatibility/2006">
              <mc:Choice xmlns:v="urn:schemas-microsoft-com:vml" Requires="v">
                <p:oleObj spid="_x0000_s142617" r:id="rId27" imgW="418918" imgH="253890" progId="Equation.DSMT4">
                  <p:embed/>
                </p:oleObj>
              </mc:Choice>
              <mc:Fallback>
                <p:oleObj r:id="rId27" imgW="418918" imgH="253890" progId="Equation.DSMT4">
                  <p:embed/>
                  <p:pic>
                    <p:nvPicPr>
                      <p:cNvPr id="34854" name="对象 -2147482294">
                        <a:extLst>
                          <a:ext uri="{FF2B5EF4-FFF2-40B4-BE49-F238E27FC236}">
                            <a16:creationId xmlns:a16="http://schemas.microsoft.com/office/drawing/2014/main" id="{9DC9E6D7-F21F-441A-BFC4-FF3BA4BCBD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36546" y="2955925"/>
                        <a:ext cx="725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4" name="图片 13">
            <a:extLst>
              <a:ext uri="{FF2B5EF4-FFF2-40B4-BE49-F238E27FC236}">
                <a16:creationId xmlns:a16="http://schemas.microsoft.com/office/drawing/2014/main" id="{B8E19A30-92A4-452D-9C59-D4BEF4B9A8E3}"/>
              </a:ext>
            </a:extLst>
          </p:cNvPr>
          <p:cNvPicPr>
            <a:picLocks noChangeAspect="1"/>
          </p:cNvPicPr>
          <p:nvPr/>
        </p:nvPicPr>
        <p:blipFill>
          <a:blip r:embed="rId28"/>
          <a:stretch>
            <a:fillRect/>
          </a:stretch>
        </p:blipFill>
        <p:spPr>
          <a:xfrm>
            <a:off x="3403600" y="3459164"/>
            <a:ext cx="4826000" cy="2986632"/>
          </a:xfrm>
          <a:prstGeom prst="rect">
            <a:avLst/>
          </a:prstGeom>
        </p:spPr>
      </p:pic>
    </p:spTree>
    <p:extLst>
      <p:ext uri="{BB962C8B-B14F-4D97-AF65-F5344CB8AC3E}">
        <p14:creationId xmlns:p14="http://schemas.microsoft.com/office/powerpoint/2010/main" val="13802874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spc="-40" dirty="0"/>
              <a:t>群同态例子</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43</a:t>
            </a:fld>
            <a:endParaRPr lang="en-US" altLang="zh-CN"/>
          </a:p>
        </p:txBody>
      </p:sp>
      <p:sp>
        <p:nvSpPr>
          <p:cNvPr id="18" name="内容占位符 17">
            <a:extLst>
              <a:ext uri="{FF2B5EF4-FFF2-40B4-BE49-F238E27FC236}">
                <a16:creationId xmlns:a16="http://schemas.microsoft.com/office/drawing/2014/main" id="{621BA3B7-A06F-4CCB-8152-6D5F25F1B624}"/>
              </a:ext>
            </a:extLst>
          </p:cNvPr>
          <p:cNvSpPr>
            <a:spLocks noGrp="1"/>
          </p:cNvSpPr>
          <p:nvPr>
            <p:ph idx="1"/>
          </p:nvPr>
        </p:nvSpPr>
        <p:spPr>
          <a:xfrm>
            <a:off x="508000" y="1032130"/>
            <a:ext cx="11176000" cy="656843"/>
          </a:xfrm>
        </p:spPr>
        <p:txBody>
          <a:bodyPr/>
          <a:lstStyle/>
          <a:p>
            <a:r>
              <a:rPr lang="zh-CN" altLang="en-US" b="0" dirty="0">
                <a:latin typeface="宋体" panose="02010600030101010101" pitchFamily="2" charset="-122"/>
                <a:ea typeface="宋体" panose="02010600030101010101" pitchFamily="2" charset="-122"/>
              </a:rPr>
              <a:t>例子</a:t>
            </a:r>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3" name="文本框 1">
            <a:extLst>
              <a:ext uri="{FF2B5EF4-FFF2-40B4-BE49-F238E27FC236}">
                <a16:creationId xmlns:a16="http://schemas.microsoft.com/office/drawing/2014/main" id="{CFE8810E-E4DC-44BA-86A5-805DD0DEDDAA}"/>
              </a:ext>
            </a:extLst>
          </p:cNvPr>
          <p:cNvSpPr txBox="1">
            <a:spLocks noChangeArrowheads="1"/>
          </p:cNvSpPr>
          <p:nvPr/>
        </p:nvSpPr>
        <p:spPr bwMode="auto">
          <a:xfrm>
            <a:off x="685800" y="3200400"/>
            <a:ext cx="9097962"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dirty="0">
                <a:solidFill>
                  <a:srgbClr val="0070C0"/>
                </a:solidFill>
                <a:latin typeface="宋体" panose="02010600030101010101" pitchFamily="2" charset="-122"/>
                <a:ea typeface="宋体" panose="02010600030101010101" pitchFamily="2" charset="-122"/>
              </a:rPr>
              <a:t>证明每一个  阶循环群     都同构于      。</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取    的生成元  ，由定理</a:t>
            </a:r>
            <a:r>
              <a:rPr lang="en-US" altLang="zh-CN" sz="2400" dirty="0">
                <a:latin typeface="宋体" panose="02010600030101010101" pitchFamily="2" charset="-122"/>
                <a:ea typeface="宋体" panose="02010600030101010101" pitchFamily="2" charset="-122"/>
              </a:rPr>
              <a:t>5.3.6</a:t>
            </a:r>
            <a:r>
              <a:rPr lang="zh-CN" altLang="en-US" sz="2400" dirty="0">
                <a:latin typeface="宋体" panose="02010600030101010101" pitchFamily="2" charset="-122"/>
                <a:ea typeface="宋体" panose="02010600030101010101" pitchFamily="2" charset="-122"/>
              </a:rPr>
              <a:t>，               。作映射                         ，显然  是单一的、满射的。</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对                                                 。所以     和       同构。                                                           </a:t>
            </a:r>
          </a:p>
        </p:txBody>
      </p:sp>
      <p:graphicFrame>
        <p:nvGraphicFramePr>
          <p:cNvPr id="14" name="对象 -2147482293">
            <a:extLst>
              <a:ext uri="{FF2B5EF4-FFF2-40B4-BE49-F238E27FC236}">
                <a16:creationId xmlns:a16="http://schemas.microsoft.com/office/drawing/2014/main" id="{F4F850DF-7CEE-4C83-A7FA-58FC6502B704}"/>
              </a:ext>
            </a:extLst>
          </p:cNvPr>
          <p:cNvGraphicFramePr>
            <a:graphicFrameLocks noChangeAspect="1"/>
          </p:cNvGraphicFramePr>
          <p:nvPr>
            <p:extLst>
              <p:ext uri="{D42A27DB-BD31-4B8C-83A1-F6EECF244321}">
                <p14:modId xmlns:p14="http://schemas.microsoft.com/office/powerpoint/2010/main" val="3113911423"/>
              </p:ext>
            </p:extLst>
          </p:nvPr>
        </p:nvGraphicFramePr>
        <p:xfrm>
          <a:off x="2754036" y="3409605"/>
          <a:ext cx="360363" cy="360362"/>
        </p:xfrm>
        <a:graphic>
          <a:graphicData uri="http://schemas.openxmlformats.org/presentationml/2006/ole">
            <mc:AlternateContent xmlns:mc="http://schemas.openxmlformats.org/markup-compatibility/2006">
              <mc:Choice xmlns:v="urn:schemas-microsoft-com:vml" Requires="v">
                <p:oleObj spid="_x0000_s143518" r:id="rId4" imgW="126725" imgH="177415" progId="Equation.DSMT4">
                  <p:embed/>
                </p:oleObj>
              </mc:Choice>
              <mc:Fallback>
                <p:oleObj r:id="rId4" imgW="126725" imgH="177415" progId="Equation.DSMT4">
                  <p:embed/>
                  <p:pic>
                    <p:nvPicPr>
                      <p:cNvPr id="35871" name="对象 -2147482293">
                        <a:extLst>
                          <a:ext uri="{FF2B5EF4-FFF2-40B4-BE49-F238E27FC236}">
                            <a16:creationId xmlns:a16="http://schemas.microsoft.com/office/drawing/2014/main" id="{93F25F35-60E6-4A60-8CC8-10DD7E1F8A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036" y="3409605"/>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2147482292">
            <a:extLst>
              <a:ext uri="{FF2B5EF4-FFF2-40B4-BE49-F238E27FC236}">
                <a16:creationId xmlns:a16="http://schemas.microsoft.com/office/drawing/2014/main" id="{C4FEA9D0-6154-44D6-95CB-C7AFA0C3BBAC}"/>
              </a:ext>
            </a:extLst>
          </p:cNvPr>
          <p:cNvGraphicFramePr>
            <a:graphicFrameLocks noChangeAspect="1"/>
          </p:cNvGraphicFramePr>
          <p:nvPr>
            <p:extLst>
              <p:ext uri="{D42A27DB-BD31-4B8C-83A1-F6EECF244321}">
                <p14:modId xmlns:p14="http://schemas.microsoft.com/office/powerpoint/2010/main" val="3265042166"/>
              </p:ext>
            </p:extLst>
          </p:nvPr>
        </p:nvGraphicFramePr>
        <p:xfrm>
          <a:off x="4356307" y="3358496"/>
          <a:ext cx="703262" cy="431800"/>
        </p:xfrm>
        <a:graphic>
          <a:graphicData uri="http://schemas.openxmlformats.org/presentationml/2006/ole">
            <mc:AlternateContent xmlns:mc="http://schemas.openxmlformats.org/markup-compatibility/2006">
              <mc:Choice xmlns:v="urn:schemas-microsoft-com:vml" Requires="v">
                <p:oleObj spid="_x0000_s143519" r:id="rId6" imgW="406048" imgH="253780" progId="Equation.DSMT4">
                  <p:embed/>
                </p:oleObj>
              </mc:Choice>
              <mc:Fallback>
                <p:oleObj r:id="rId6" imgW="406048" imgH="253780" progId="Equation.DSMT4">
                  <p:embed/>
                  <p:pic>
                    <p:nvPicPr>
                      <p:cNvPr id="35872" name="对象 -2147482292">
                        <a:extLst>
                          <a:ext uri="{FF2B5EF4-FFF2-40B4-BE49-F238E27FC236}">
                            <a16:creationId xmlns:a16="http://schemas.microsoft.com/office/drawing/2014/main" id="{5B4C506B-6FB5-418E-99B1-2C0348AA9F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307" y="3358496"/>
                        <a:ext cx="703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2291">
            <a:extLst>
              <a:ext uri="{FF2B5EF4-FFF2-40B4-BE49-F238E27FC236}">
                <a16:creationId xmlns:a16="http://schemas.microsoft.com/office/drawing/2014/main" id="{127FECF0-56B9-45E6-B4C7-E366A5A5BF11}"/>
              </a:ext>
            </a:extLst>
          </p:cNvPr>
          <p:cNvGraphicFramePr>
            <a:graphicFrameLocks noChangeAspect="1"/>
          </p:cNvGraphicFramePr>
          <p:nvPr>
            <p:extLst>
              <p:ext uri="{D42A27DB-BD31-4B8C-83A1-F6EECF244321}">
                <p14:modId xmlns:p14="http://schemas.microsoft.com/office/powerpoint/2010/main" val="3207228686"/>
              </p:ext>
            </p:extLst>
          </p:nvPr>
        </p:nvGraphicFramePr>
        <p:xfrm>
          <a:off x="6199981" y="3373886"/>
          <a:ext cx="965200" cy="431800"/>
        </p:xfrm>
        <a:graphic>
          <a:graphicData uri="http://schemas.openxmlformats.org/presentationml/2006/ole">
            <mc:AlternateContent xmlns:mc="http://schemas.openxmlformats.org/markup-compatibility/2006">
              <mc:Choice xmlns:v="urn:schemas-microsoft-com:vml" Requires="v">
                <p:oleObj spid="_x0000_s143520" r:id="rId8" imgW="571252" imgH="253890" progId="Equation.DSMT4">
                  <p:embed/>
                </p:oleObj>
              </mc:Choice>
              <mc:Fallback>
                <p:oleObj r:id="rId8" imgW="571252" imgH="253890" progId="Equation.DSMT4">
                  <p:embed/>
                  <p:pic>
                    <p:nvPicPr>
                      <p:cNvPr id="35873" name="对象 -2147482291">
                        <a:extLst>
                          <a:ext uri="{FF2B5EF4-FFF2-40B4-BE49-F238E27FC236}">
                            <a16:creationId xmlns:a16="http://schemas.microsoft.com/office/drawing/2014/main" id="{5FB87445-AC2C-4029-8F6D-F09798CF18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9981" y="3373886"/>
                        <a:ext cx="965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2147482290">
            <a:extLst>
              <a:ext uri="{FF2B5EF4-FFF2-40B4-BE49-F238E27FC236}">
                <a16:creationId xmlns:a16="http://schemas.microsoft.com/office/drawing/2014/main" id="{AF0D32A1-0FC7-4602-8EDF-3A794B984A78}"/>
              </a:ext>
            </a:extLst>
          </p:cNvPr>
          <p:cNvGraphicFramePr>
            <a:graphicFrameLocks noChangeAspect="1"/>
          </p:cNvGraphicFramePr>
          <p:nvPr>
            <p:extLst>
              <p:ext uri="{D42A27DB-BD31-4B8C-83A1-F6EECF244321}">
                <p14:modId xmlns:p14="http://schemas.microsoft.com/office/powerpoint/2010/main" val="3503107834"/>
              </p:ext>
            </p:extLst>
          </p:nvPr>
        </p:nvGraphicFramePr>
        <p:xfrm>
          <a:off x="2246312" y="3924300"/>
          <a:ext cx="703263" cy="431800"/>
        </p:xfrm>
        <a:graphic>
          <a:graphicData uri="http://schemas.openxmlformats.org/presentationml/2006/ole">
            <mc:AlternateContent xmlns:mc="http://schemas.openxmlformats.org/markup-compatibility/2006">
              <mc:Choice xmlns:v="urn:schemas-microsoft-com:vml" Requires="v">
                <p:oleObj spid="_x0000_s143521" r:id="rId10" imgW="406048" imgH="253780" progId="Equation.DSMT4">
                  <p:embed/>
                </p:oleObj>
              </mc:Choice>
              <mc:Fallback>
                <p:oleObj r:id="rId10" imgW="406048" imgH="253780" progId="Equation.DSMT4">
                  <p:embed/>
                  <p:pic>
                    <p:nvPicPr>
                      <p:cNvPr id="35874" name="对象 -2147482290">
                        <a:extLst>
                          <a:ext uri="{FF2B5EF4-FFF2-40B4-BE49-F238E27FC236}">
                            <a16:creationId xmlns:a16="http://schemas.microsoft.com/office/drawing/2014/main" id="{EE65615A-A1BB-4056-8D62-DEF21FA5D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312" y="3924300"/>
                        <a:ext cx="703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2288">
            <a:extLst>
              <a:ext uri="{FF2B5EF4-FFF2-40B4-BE49-F238E27FC236}">
                <a16:creationId xmlns:a16="http://schemas.microsoft.com/office/drawing/2014/main" id="{69FF944D-4AA9-4926-B132-00BADE8BCCA3}"/>
              </a:ext>
            </a:extLst>
          </p:cNvPr>
          <p:cNvGraphicFramePr>
            <a:graphicFrameLocks noChangeAspect="1"/>
          </p:cNvGraphicFramePr>
          <p:nvPr>
            <p:extLst>
              <p:ext uri="{D42A27DB-BD31-4B8C-83A1-F6EECF244321}">
                <p14:modId xmlns:p14="http://schemas.microsoft.com/office/powerpoint/2010/main" val="1869852348"/>
              </p:ext>
            </p:extLst>
          </p:nvPr>
        </p:nvGraphicFramePr>
        <p:xfrm>
          <a:off x="6760058" y="3879366"/>
          <a:ext cx="1909762" cy="455613"/>
        </p:xfrm>
        <a:graphic>
          <a:graphicData uri="http://schemas.openxmlformats.org/presentationml/2006/ole">
            <mc:AlternateContent xmlns:mc="http://schemas.openxmlformats.org/markup-compatibility/2006">
              <mc:Choice xmlns:v="urn:schemas-microsoft-com:vml" Requires="v">
                <p:oleObj spid="_x0000_s143522" r:id="rId11" imgW="1371600" imgH="279400" progId="Equation.DSMT4">
                  <p:embed/>
                </p:oleObj>
              </mc:Choice>
              <mc:Fallback>
                <p:oleObj r:id="rId11" imgW="1371600" imgH="279400" progId="Equation.DSMT4">
                  <p:embed/>
                  <p:pic>
                    <p:nvPicPr>
                      <p:cNvPr id="35875" name="对象 -2147482288">
                        <a:extLst>
                          <a:ext uri="{FF2B5EF4-FFF2-40B4-BE49-F238E27FC236}">
                            <a16:creationId xmlns:a16="http://schemas.microsoft.com/office/drawing/2014/main" id="{734F0809-7CED-4FC9-B7A0-E2AD916975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0058" y="3879366"/>
                        <a:ext cx="19097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289">
            <a:extLst>
              <a:ext uri="{FF2B5EF4-FFF2-40B4-BE49-F238E27FC236}">
                <a16:creationId xmlns:a16="http://schemas.microsoft.com/office/drawing/2014/main" id="{116A664B-2B2A-4FFE-9E77-C420CF9A53A5}"/>
              </a:ext>
            </a:extLst>
          </p:cNvPr>
          <p:cNvGraphicFramePr>
            <a:graphicFrameLocks noChangeAspect="1"/>
          </p:cNvGraphicFramePr>
          <p:nvPr>
            <p:extLst>
              <p:ext uri="{D42A27DB-BD31-4B8C-83A1-F6EECF244321}">
                <p14:modId xmlns:p14="http://schemas.microsoft.com/office/powerpoint/2010/main" val="1742784745"/>
              </p:ext>
            </p:extLst>
          </p:nvPr>
        </p:nvGraphicFramePr>
        <p:xfrm>
          <a:off x="4152900" y="3970338"/>
          <a:ext cx="315912" cy="315912"/>
        </p:xfrm>
        <a:graphic>
          <a:graphicData uri="http://schemas.openxmlformats.org/presentationml/2006/ole">
            <mc:AlternateContent xmlns:mc="http://schemas.openxmlformats.org/markup-compatibility/2006">
              <mc:Choice xmlns:v="urn:schemas-microsoft-com:vml" Requires="v">
                <p:oleObj spid="_x0000_s143523" r:id="rId13" imgW="126835" imgH="139518" progId="Equation.DSMT4">
                  <p:embed/>
                </p:oleObj>
              </mc:Choice>
              <mc:Fallback>
                <p:oleObj r:id="rId13" imgW="126835" imgH="139518" progId="Equation.DSMT4">
                  <p:embed/>
                  <p:pic>
                    <p:nvPicPr>
                      <p:cNvPr id="35876" name="对象 -2147482289">
                        <a:extLst>
                          <a:ext uri="{FF2B5EF4-FFF2-40B4-BE49-F238E27FC236}">
                            <a16:creationId xmlns:a16="http://schemas.microsoft.com/office/drawing/2014/main" id="{EBAE0F34-55C6-4A8E-BEB8-1EFD7E9D61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900" y="3970338"/>
                        <a:ext cx="3159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1795">
            <a:extLst>
              <a:ext uri="{FF2B5EF4-FFF2-40B4-BE49-F238E27FC236}">
                <a16:creationId xmlns:a16="http://schemas.microsoft.com/office/drawing/2014/main" id="{CC1121EA-2201-4C2B-B499-19254EA8EA75}"/>
              </a:ext>
            </a:extLst>
          </p:cNvPr>
          <p:cNvGraphicFramePr>
            <a:graphicFrameLocks noChangeAspect="1"/>
          </p:cNvGraphicFramePr>
          <p:nvPr>
            <p:extLst>
              <p:ext uri="{D42A27DB-BD31-4B8C-83A1-F6EECF244321}">
                <p14:modId xmlns:p14="http://schemas.microsoft.com/office/powerpoint/2010/main" val="657813487"/>
              </p:ext>
            </p:extLst>
          </p:nvPr>
        </p:nvGraphicFramePr>
        <p:xfrm>
          <a:off x="1357312" y="4484688"/>
          <a:ext cx="3798888" cy="431800"/>
        </p:xfrm>
        <a:graphic>
          <a:graphicData uri="http://schemas.openxmlformats.org/presentationml/2006/ole">
            <mc:AlternateContent xmlns:mc="http://schemas.openxmlformats.org/markup-compatibility/2006">
              <mc:Choice xmlns:v="urn:schemas-microsoft-com:vml" Requires="v">
                <p:oleObj spid="_x0000_s143524" name="Equation" r:id="rId15" imgW="2171520" imgH="253800" progId="Equation.DSMT4">
                  <p:embed/>
                </p:oleObj>
              </mc:Choice>
              <mc:Fallback>
                <p:oleObj name="Equation" r:id="rId15" imgW="2171520" imgH="253800" progId="Equation.DSMT4">
                  <p:embed/>
                  <p:pic>
                    <p:nvPicPr>
                      <p:cNvPr id="35877" name="对象 -2147481795">
                        <a:extLst>
                          <a:ext uri="{FF2B5EF4-FFF2-40B4-BE49-F238E27FC236}">
                            <a16:creationId xmlns:a16="http://schemas.microsoft.com/office/drawing/2014/main" id="{775CA404-C0DC-42B7-BD18-184CCE889743}"/>
                          </a:ext>
                        </a:extLst>
                      </p:cNvPr>
                      <p:cNvPicPr>
                        <a:picLocks noChangeAspect="1" noChangeArrowheads="1"/>
                      </p:cNvPicPr>
                      <p:nvPr/>
                    </p:nvPicPr>
                    <p:blipFill>
                      <a:blip r:embed="rId16"/>
                      <a:srcRect/>
                      <a:stretch>
                        <a:fillRect/>
                      </a:stretch>
                    </p:blipFill>
                    <p:spPr bwMode="auto">
                      <a:xfrm>
                        <a:off x="1357312" y="4484688"/>
                        <a:ext cx="37988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286">
            <a:extLst>
              <a:ext uri="{FF2B5EF4-FFF2-40B4-BE49-F238E27FC236}">
                <a16:creationId xmlns:a16="http://schemas.microsoft.com/office/drawing/2014/main" id="{772C9A2D-8A39-4349-91A9-5830FD56AC19}"/>
              </a:ext>
            </a:extLst>
          </p:cNvPr>
          <p:cNvGraphicFramePr>
            <a:graphicFrameLocks noChangeAspect="1"/>
          </p:cNvGraphicFramePr>
          <p:nvPr>
            <p:extLst>
              <p:ext uri="{D42A27DB-BD31-4B8C-83A1-F6EECF244321}">
                <p14:modId xmlns:p14="http://schemas.microsoft.com/office/powerpoint/2010/main" val="3259700280"/>
              </p:ext>
            </p:extLst>
          </p:nvPr>
        </p:nvGraphicFramePr>
        <p:xfrm>
          <a:off x="6054725" y="4500563"/>
          <a:ext cx="431800" cy="411162"/>
        </p:xfrm>
        <a:graphic>
          <a:graphicData uri="http://schemas.openxmlformats.org/presentationml/2006/ole">
            <mc:AlternateContent xmlns:mc="http://schemas.openxmlformats.org/markup-compatibility/2006">
              <mc:Choice xmlns:v="urn:schemas-microsoft-com:vml" Requires="v">
                <p:oleObj spid="_x0000_s143525" name="Equation" r:id="rId17" imgW="152280" imgH="203040" progId="Equation.DSMT4">
                  <p:embed/>
                </p:oleObj>
              </mc:Choice>
              <mc:Fallback>
                <p:oleObj name="Equation" r:id="rId17" imgW="152280" imgH="203040" progId="Equation.DSMT4">
                  <p:embed/>
                  <p:pic>
                    <p:nvPicPr>
                      <p:cNvPr id="35878" name="对象 -2147482286">
                        <a:extLst>
                          <a:ext uri="{FF2B5EF4-FFF2-40B4-BE49-F238E27FC236}">
                            <a16:creationId xmlns:a16="http://schemas.microsoft.com/office/drawing/2014/main" id="{0261DBA6-3C89-4F9B-A366-1DED3AA65DED}"/>
                          </a:ext>
                        </a:extLst>
                      </p:cNvPr>
                      <p:cNvPicPr>
                        <a:picLocks noChangeAspect="1" noChangeArrowheads="1"/>
                      </p:cNvPicPr>
                      <p:nvPr/>
                    </p:nvPicPr>
                    <p:blipFill>
                      <a:blip r:embed="rId18"/>
                      <a:srcRect/>
                      <a:stretch>
                        <a:fillRect/>
                      </a:stretch>
                    </p:blipFill>
                    <p:spPr bwMode="auto">
                      <a:xfrm>
                        <a:off x="6054725" y="4500563"/>
                        <a:ext cx="431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285">
            <a:extLst>
              <a:ext uri="{FF2B5EF4-FFF2-40B4-BE49-F238E27FC236}">
                <a16:creationId xmlns:a16="http://schemas.microsoft.com/office/drawing/2014/main" id="{822414AE-73EC-47EC-85B0-A554D55187AC}"/>
              </a:ext>
            </a:extLst>
          </p:cNvPr>
          <p:cNvGraphicFramePr>
            <a:graphicFrameLocks noChangeAspect="1"/>
          </p:cNvGraphicFramePr>
          <p:nvPr>
            <p:extLst>
              <p:ext uri="{D42A27DB-BD31-4B8C-83A1-F6EECF244321}">
                <p14:modId xmlns:p14="http://schemas.microsoft.com/office/powerpoint/2010/main" val="877178959"/>
              </p:ext>
            </p:extLst>
          </p:nvPr>
        </p:nvGraphicFramePr>
        <p:xfrm>
          <a:off x="1525587" y="5048250"/>
          <a:ext cx="1266825" cy="431800"/>
        </p:xfrm>
        <a:graphic>
          <a:graphicData uri="http://schemas.openxmlformats.org/presentationml/2006/ole">
            <mc:AlternateContent xmlns:mc="http://schemas.openxmlformats.org/markup-compatibility/2006">
              <mc:Choice xmlns:v="urn:schemas-microsoft-com:vml" Requires="v">
                <p:oleObj spid="_x0000_s143526" r:id="rId19" imgW="672808" imgH="228501" progId="Equation.DSMT4">
                  <p:embed/>
                </p:oleObj>
              </mc:Choice>
              <mc:Fallback>
                <p:oleObj r:id="rId19" imgW="672808" imgH="228501" progId="Equation.DSMT4">
                  <p:embed/>
                  <p:pic>
                    <p:nvPicPr>
                      <p:cNvPr id="35879" name="对象 -2147482285">
                        <a:extLst>
                          <a:ext uri="{FF2B5EF4-FFF2-40B4-BE49-F238E27FC236}">
                            <a16:creationId xmlns:a16="http://schemas.microsoft.com/office/drawing/2014/main" id="{44E8D2E5-E2ED-457D-BA63-2954D6B8629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5587" y="5048250"/>
                        <a:ext cx="126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284">
            <a:extLst>
              <a:ext uri="{FF2B5EF4-FFF2-40B4-BE49-F238E27FC236}">
                <a16:creationId xmlns:a16="http://schemas.microsoft.com/office/drawing/2014/main" id="{93F4849D-0EAC-41D8-8113-E5A6608689DD}"/>
              </a:ext>
            </a:extLst>
          </p:cNvPr>
          <p:cNvGraphicFramePr>
            <a:graphicFrameLocks noChangeAspect="1"/>
          </p:cNvGraphicFramePr>
          <p:nvPr>
            <p:extLst>
              <p:ext uri="{D42A27DB-BD31-4B8C-83A1-F6EECF244321}">
                <p14:modId xmlns:p14="http://schemas.microsoft.com/office/powerpoint/2010/main" val="3733068595"/>
              </p:ext>
            </p:extLst>
          </p:nvPr>
        </p:nvGraphicFramePr>
        <p:xfrm>
          <a:off x="2863850" y="5029371"/>
          <a:ext cx="6121400" cy="431800"/>
        </p:xfrm>
        <a:graphic>
          <a:graphicData uri="http://schemas.openxmlformats.org/presentationml/2006/ole">
            <mc:AlternateContent xmlns:mc="http://schemas.openxmlformats.org/markup-compatibility/2006">
              <mc:Choice xmlns:v="urn:schemas-microsoft-com:vml" Requires="v">
                <p:oleObj spid="_x0000_s143527" name="Equation" r:id="rId21" imgW="3733560" imgH="241200" progId="Equation.DSMT4">
                  <p:embed/>
                </p:oleObj>
              </mc:Choice>
              <mc:Fallback>
                <p:oleObj name="Equation" r:id="rId21" imgW="3733560" imgH="241200" progId="Equation.DSMT4">
                  <p:embed/>
                  <p:pic>
                    <p:nvPicPr>
                      <p:cNvPr id="35880" name="对象 -2147482284">
                        <a:extLst>
                          <a:ext uri="{FF2B5EF4-FFF2-40B4-BE49-F238E27FC236}">
                            <a16:creationId xmlns:a16="http://schemas.microsoft.com/office/drawing/2014/main" id="{90EE08BF-4F72-4999-A3BB-67BABE9F10C1}"/>
                          </a:ext>
                        </a:extLst>
                      </p:cNvPr>
                      <p:cNvPicPr>
                        <a:picLocks noChangeAspect="1" noChangeArrowheads="1"/>
                      </p:cNvPicPr>
                      <p:nvPr/>
                    </p:nvPicPr>
                    <p:blipFill>
                      <a:blip r:embed="rId22"/>
                      <a:srcRect/>
                      <a:stretch>
                        <a:fillRect/>
                      </a:stretch>
                    </p:blipFill>
                    <p:spPr bwMode="auto">
                      <a:xfrm>
                        <a:off x="2863850" y="5029371"/>
                        <a:ext cx="6121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282">
            <a:extLst>
              <a:ext uri="{FF2B5EF4-FFF2-40B4-BE49-F238E27FC236}">
                <a16:creationId xmlns:a16="http://schemas.microsoft.com/office/drawing/2014/main" id="{EBEC93CB-853E-4B93-AA43-F479428EDD56}"/>
              </a:ext>
            </a:extLst>
          </p:cNvPr>
          <p:cNvGraphicFramePr>
            <a:graphicFrameLocks noChangeAspect="1"/>
          </p:cNvGraphicFramePr>
          <p:nvPr>
            <p:extLst>
              <p:ext uri="{D42A27DB-BD31-4B8C-83A1-F6EECF244321}">
                <p14:modId xmlns:p14="http://schemas.microsoft.com/office/powerpoint/2010/main" val="1793351448"/>
              </p:ext>
            </p:extLst>
          </p:nvPr>
        </p:nvGraphicFramePr>
        <p:xfrm>
          <a:off x="2291556" y="5557449"/>
          <a:ext cx="965200" cy="431800"/>
        </p:xfrm>
        <a:graphic>
          <a:graphicData uri="http://schemas.openxmlformats.org/presentationml/2006/ole">
            <mc:AlternateContent xmlns:mc="http://schemas.openxmlformats.org/markup-compatibility/2006">
              <mc:Choice xmlns:v="urn:schemas-microsoft-com:vml" Requires="v">
                <p:oleObj spid="_x0000_s143528" r:id="rId23" imgW="571252" imgH="253890" progId="Equation.DSMT4">
                  <p:embed/>
                </p:oleObj>
              </mc:Choice>
              <mc:Fallback>
                <p:oleObj r:id="rId23" imgW="571252" imgH="253890" progId="Equation.DSMT4">
                  <p:embed/>
                  <p:pic>
                    <p:nvPicPr>
                      <p:cNvPr id="35881" name="对象 -2147482282">
                        <a:extLst>
                          <a:ext uri="{FF2B5EF4-FFF2-40B4-BE49-F238E27FC236}">
                            <a16:creationId xmlns:a16="http://schemas.microsoft.com/office/drawing/2014/main" id="{7170572A-187B-4E7D-BD70-7C6BEFDF8A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1556" y="5557449"/>
                        <a:ext cx="965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283">
            <a:extLst>
              <a:ext uri="{FF2B5EF4-FFF2-40B4-BE49-F238E27FC236}">
                <a16:creationId xmlns:a16="http://schemas.microsoft.com/office/drawing/2014/main" id="{FF4D834F-B8E1-4FC6-AAC4-AA6E6AB36028}"/>
              </a:ext>
            </a:extLst>
          </p:cNvPr>
          <p:cNvGraphicFramePr>
            <a:graphicFrameLocks noChangeAspect="1"/>
          </p:cNvGraphicFramePr>
          <p:nvPr>
            <p:extLst>
              <p:ext uri="{D42A27DB-BD31-4B8C-83A1-F6EECF244321}">
                <p14:modId xmlns:p14="http://schemas.microsoft.com/office/powerpoint/2010/main" val="2237076510"/>
              </p:ext>
            </p:extLst>
          </p:nvPr>
        </p:nvGraphicFramePr>
        <p:xfrm>
          <a:off x="1137047" y="5555861"/>
          <a:ext cx="703263" cy="433388"/>
        </p:xfrm>
        <a:graphic>
          <a:graphicData uri="http://schemas.openxmlformats.org/presentationml/2006/ole">
            <mc:AlternateContent xmlns:mc="http://schemas.openxmlformats.org/markup-compatibility/2006">
              <mc:Choice xmlns:v="urn:schemas-microsoft-com:vml" Requires="v">
                <p:oleObj spid="_x0000_s143529" r:id="rId24" imgW="406048" imgH="253780" progId="Equation.DSMT4">
                  <p:embed/>
                </p:oleObj>
              </mc:Choice>
              <mc:Fallback>
                <p:oleObj r:id="rId24" imgW="406048" imgH="253780" progId="Equation.DSMT4">
                  <p:embed/>
                  <p:pic>
                    <p:nvPicPr>
                      <p:cNvPr id="35882" name="对象 -2147482283">
                        <a:extLst>
                          <a:ext uri="{FF2B5EF4-FFF2-40B4-BE49-F238E27FC236}">
                            <a16:creationId xmlns:a16="http://schemas.microsoft.com/office/drawing/2014/main" id="{20C9D0B1-F878-4B35-9531-0B10A47E10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7047" y="5555861"/>
                        <a:ext cx="7032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340A963D-C80F-45C5-9442-662B5A9BF08E}"/>
              </a:ext>
            </a:extLst>
          </p:cNvPr>
          <p:cNvPicPr>
            <a:picLocks noChangeAspect="1"/>
          </p:cNvPicPr>
          <p:nvPr/>
        </p:nvPicPr>
        <p:blipFill>
          <a:blip r:embed="rId25"/>
          <a:stretch>
            <a:fillRect/>
          </a:stretch>
        </p:blipFill>
        <p:spPr>
          <a:xfrm>
            <a:off x="1727648" y="1163079"/>
            <a:ext cx="3514725" cy="962025"/>
          </a:xfrm>
          <a:prstGeom prst="rect">
            <a:avLst/>
          </a:prstGeom>
        </p:spPr>
      </p:pic>
      <p:pic>
        <p:nvPicPr>
          <p:cNvPr id="7" name="图片 6">
            <a:extLst>
              <a:ext uri="{FF2B5EF4-FFF2-40B4-BE49-F238E27FC236}">
                <a16:creationId xmlns:a16="http://schemas.microsoft.com/office/drawing/2014/main" id="{4F688F78-7343-463C-8308-BA964B44E2F5}"/>
              </a:ext>
            </a:extLst>
          </p:cNvPr>
          <p:cNvPicPr>
            <a:picLocks noChangeAspect="1"/>
          </p:cNvPicPr>
          <p:nvPr/>
        </p:nvPicPr>
        <p:blipFill>
          <a:blip r:embed="rId26"/>
          <a:stretch>
            <a:fillRect/>
          </a:stretch>
        </p:blipFill>
        <p:spPr>
          <a:xfrm>
            <a:off x="5486400" y="1151932"/>
            <a:ext cx="2726220" cy="1074082"/>
          </a:xfrm>
          <a:prstGeom prst="rect">
            <a:avLst/>
          </a:prstGeom>
        </p:spPr>
      </p:pic>
      <p:pic>
        <p:nvPicPr>
          <p:cNvPr id="9" name="图片 8">
            <a:extLst>
              <a:ext uri="{FF2B5EF4-FFF2-40B4-BE49-F238E27FC236}">
                <a16:creationId xmlns:a16="http://schemas.microsoft.com/office/drawing/2014/main" id="{6F856EC1-8B1B-47A5-B9E6-FE31EFE339DC}"/>
              </a:ext>
            </a:extLst>
          </p:cNvPr>
          <p:cNvPicPr>
            <a:picLocks noChangeAspect="1"/>
          </p:cNvPicPr>
          <p:nvPr/>
        </p:nvPicPr>
        <p:blipFill>
          <a:blip r:embed="rId27"/>
          <a:stretch>
            <a:fillRect/>
          </a:stretch>
        </p:blipFill>
        <p:spPr>
          <a:xfrm>
            <a:off x="8561145" y="1140801"/>
            <a:ext cx="2721321" cy="1227138"/>
          </a:xfrm>
          <a:prstGeom prst="rect">
            <a:avLst/>
          </a:prstGeom>
        </p:spPr>
      </p:pic>
      <p:graphicFrame>
        <p:nvGraphicFramePr>
          <p:cNvPr id="10" name="对象 9">
            <a:extLst>
              <a:ext uri="{FF2B5EF4-FFF2-40B4-BE49-F238E27FC236}">
                <a16:creationId xmlns:a16="http://schemas.microsoft.com/office/drawing/2014/main" id="{CF92A12C-08A2-473C-B89E-08CB09A472E0}"/>
              </a:ext>
            </a:extLst>
          </p:cNvPr>
          <p:cNvGraphicFramePr>
            <a:graphicFrameLocks noChangeAspect="1"/>
          </p:cNvGraphicFramePr>
          <p:nvPr>
            <p:extLst>
              <p:ext uri="{D42A27DB-BD31-4B8C-83A1-F6EECF244321}">
                <p14:modId xmlns:p14="http://schemas.microsoft.com/office/powerpoint/2010/main" val="1228598507"/>
              </p:ext>
            </p:extLst>
          </p:nvPr>
        </p:nvGraphicFramePr>
        <p:xfrm>
          <a:off x="1191734" y="2476610"/>
          <a:ext cx="7820164" cy="533193"/>
        </p:xfrm>
        <a:graphic>
          <a:graphicData uri="http://schemas.openxmlformats.org/presentationml/2006/ole">
            <mc:AlternateContent xmlns:mc="http://schemas.openxmlformats.org/markup-compatibility/2006">
              <mc:Choice xmlns:v="urn:schemas-microsoft-com:vml" Requires="v">
                <p:oleObj spid="_x0000_s143530" name="Equation" r:id="rId28" imgW="3352680" imgH="228600" progId="Equation.DSMT4">
                  <p:embed/>
                </p:oleObj>
              </mc:Choice>
              <mc:Fallback>
                <p:oleObj name="Equation" r:id="rId28" imgW="3352680" imgH="228600" progId="Equation.DSMT4">
                  <p:embed/>
                  <p:pic>
                    <p:nvPicPr>
                      <p:cNvPr id="0" name=""/>
                      <p:cNvPicPr/>
                      <p:nvPr/>
                    </p:nvPicPr>
                    <p:blipFill>
                      <a:blip r:embed="rId29"/>
                      <a:stretch>
                        <a:fillRect/>
                      </a:stretch>
                    </p:blipFill>
                    <p:spPr>
                      <a:xfrm>
                        <a:off x="1191734" y="2476610"/>
                        <a:ext cx="7820164" cy="533193"/>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2D4826B7-0364-4BBF-9795-07EFFAE5932F}"/>
              </a:ext>
            </a:extLst>
          </p:cNvPr>
          <p:cNvPicPr>
            <a:picLocks noChangeAspect="1"/>
          </p:cNvPicPr>
          <p:nvPr/>
        </p:nvPicPr>
        <p:blipFill>
          <a:blip r:embed="rId30"/>
          <a:stretch>
            <a:fillRect/>
          </a:stretch>
        </p:blipFill>
        <p:spPr>
          <a:xfrm>
            <a:off x="9075641" y="2492127"/>
            <a:ext cx="2604982" cy="917478"/>
          </a:xfrm>
          <a:prstGeom prst="rect">
            <a:avLst/>
          </a:prstGeom>
        </p:spPr>
      </p:pic>
      <p:pic>
        <p:nvPicPr>
          <p:cNvPr id="12" name="图片 11">
            <a:extLst>
              <a:ext uri="{FF2B5EF4-FFF2-40B4-BE49-F238E27FC236}">
                <a16:creationId xmlns:a16="http://schemas.microsoft.com/office/drawing/2014/main" id="{4A121E27-3592-4B87-B785-2036EBE29C78}"/>
              </a:ext>
            </a:extLst>
          </p:cNvPr>
          <p:cNvPicPr>
            <a:picLocks noChangeAspect="1"/>
          </p:cNvPicPr>
          <p:nvPr/>
        </p:nvPicPr>
        <p:blipFill>
          <a:blip r:embed="rId31"/>
          <a:stretch>
            <a:fillRect/>
          </a:stretch>
        </p:blipFill>
        <p:spPr>
          <a:xfrm>
            <a:off x="9653587" y="3463925"/>
            <a:ext cx="2057400" cy="1352550"/>
          </a:xfrm>
          <a:prstGeom prst="rect">
            <a:avLst/>
          </a:prstGeom>
        </p:spPr>
      </p:pic>
    </p:spTree>
    <p:extLst>
      <p:ext uri="{BB962C8B-B14F-4D97-AF65-F5344CB8AC3E}">
        <p14:creationId xmlns:p14="http://schemas.microsoft.com/office/powerpoint/2010/main" val="69209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 calcmode="lin" valueType="num">
                                      <p:cBhvr>
                                        <p:cTn id="14" dur="1000" fill="hold"/>
                                        <p:tgtEl>
                                          <p:spTgt spid="12"/>
                                        </p:tgtEl>
                                        <p:attrNameLst>
                                          <p:attrName>style.rotation</p:attrName>
                                        </p:attrNameLst>
                                      </p:cBhvr>
                                      <p:tavLst>
                                        <p:tav tm="0">
                                          <p:val>
                                            <p:fltVal val="90"/>
                                          </p:val>
                                        </p:tav>
                                        <p:tav tm="100000">
                                          <p:val>
                                            <p:fltVal val="0"/>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spc="-40" dirty="0"/>
              <a:t>群同构</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44</a:t>
            </a:fld>
            <a:endParaRPr lang="en-US" altLang="zh-CN"/>
          </a:p>
        </p:txBody>
      </p:sp>
      <p:sp>
        <p:nvSpPr>
          <p:cNvPr id="18" name="内容占位符 17">
            <a:extLst>
              <a:ext uri="{FF2B5EF4-FFF2-40B4-BE49-F238E27FC236}">
                <a16:creationId xmlns:a16="http://schemas.microsoft.com/office/drawing/2014/main" id="{621BA3B7-A06F-4CCB-8152-6D5F25F1B624}"/>
              </a:ext>
            </a:extLst>
          </p:cNvPr>
          <p:cNvSpPr>
            <a:spLocks noGrp="1"/>
          </p:cNvSpPr>
          <p:nvPr>
            <p:ph idx="1"/>
          </p:nvPr>
        </p:nvSpPr>
        <p:spPr>
          <a:xfrm>
            <a:off x="508000" y="1032130"/>
            <a:ext cx="11176000" cy="656843"/>
          </a:xfrm>
        </p:spPr>
        <p:txBody>
          <a:bodyPr/>
          <a:lstStyle/>
          <a:p>
            <a:r>
              <a:rPr lang="zh-CN" altLang="en-US" b="0" dirty="0">
                <a:latin typeface="宋体" panose="02010600030101010101" pitchFamily="2" charset="-122"/>
                <a:ea typeface="宋体" panose="02010600030101010101" pitchFamily="2" charset="-122"/>
              </a:rPr>
              <a:t>例子</a:t>
            </a:r>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682A7305-6B62-43C4-91CD-149950C07C99}"/>
                  </a:ext>
                </a:extLst>
              </p:cNvPr>
              <p:cNvSpPr/>
              <p:nvPr/>
            </p:nvSpPr>
            <p:spPr>
              <a:xfrm>
                <a:off x="508000" y="1871021"/>
                <a:ext cx="8238931" cy="3984552"/>
              </a:xfrm>
              <a:prstGeom prst="rect">
                <a:avLst/>
              </a:prstGeom>
            </p:spPr>
            <p:txBody>
              <a:bodyPr wrap="square">
                <a:spAutoFit/>
              </a:bodyPr>
              <a:lstStyle/>
              <a:p>
                <a:pPr>
                  <a:spcBef>
                    <a:spcPts val="900"/>
                  </a:spcBef>
                  <a:spcAft>
                    <a:spcPts val="900"/>
                  </a:spcAft>
                </a:pPr>
                <a:r>
                  <a:rPr lang="en-US" altLang="zh-CN"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第一同构定理 (first isomorphism theorem)</a:t>
                </a:r>
                <a:endParaRPr lang="zh-CN" altLang="zh-CN"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又称：基本同态定理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FHT,fundamental</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homomorphism theorem)</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：设群</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和群</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是群同态</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(同</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态核是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同态像是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),则</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9" name="矩形 28">
                <a:extLst>
                  <a:ext uri="{FF2B5EF4-FFF2-40B4-BE49-F238E27FC236}">
                    <a16:creationId xmlns:a16="http://schemas.microsoft.com/office/drawing/2014/main" id="{682A7305-6B62-43C4-91CD-149950C07C99}"/>
                  </a:ext>
                </a:extLst>
              </p:cNvPr>
              <p:cNvSpPr>
                <a:spLocks noRot="1" noChangeAspect="1" noMove="1" noResize="1" noEditPoints="1" noAdjustHandles="1" noChangeArrowheads="1" noChangeShapeType="1" noTextEdit="1"/>
              </p:cNvSpPr>
              <p:nvPr/>
            </p:nvSpPr>
            <p:spPr>
              <a:xfrm>
                <a:off x="508000" y="1871021"/>
                <a:ext cx="8238931" cy="3984552"/>
              </a:xfrm>
              <a:prstGeom prst="rect">
                <a:avLst/>
              </a:prstGeom>
              <a:blipFill>
                <a:blip r:embed="rId4"/>
                <a:stretch>
                  <a:fillRect l="-1849" t="-1988" r="-1479"/>
                </a:stretch>
              </a:blipFill>
            </p:spPr>
            <p:txBody>
              <a:bodyPr/>
              <a:lstStyle/>
              <a:p>
                <a:r>
                  <a:rPr lang="zh-CN" altLang="en-US">
                    <a:noFill/>
                  </a:rPr>
                  <a:t> </a:t>
                </a:r>
              </a:p>
            </p:txBody>
          </p:sp>
        </mc:Fallback>
      </mc:AlternateContent>
      <p:graphicFrame>
        <p:nvGraphicFramePr>
          <p:cNvPr id="30" name="对象 29">
            <a:extLst>
              <a:ext uri="{FF2B5EF4-FFF2-40B4-BE49-F238E27FC236}">
                <a16:creationId xmlns:a16="http://schemas.microsoft.com/office/drawing/2014/main" id="{FFEBCC09-3A11-4A2F-B497-15398583CB4D}"/>
              </a:ext>
            </a:extLst>
          </p:cNvPr>
          <p:cNvGraphicFramePr>
            <a:graphicFrameLocks noChangeAspect="1"/>
          </p:cNvGraphicFramePr>
          <p:nvPr>
            <p:extLst>
              <p:ext uri="{D42A27DB-BD31-4B8C-83A1-F6EECF244321}">
                <p14:modId xmlns:p14="http://schemas.microsoft.com/office/powerpoint/2010/main" val="1092474228"/>
              </p:ext>
            </p:extLst>
          </p:nvPr>
        </p:nvGraphicFramePr>
        <p:xfrm>
          <a:off x="2202448" y="3592228"/>
          <a:ext cx="848224" cy="452825"/>
        </p:xfrm>
        <a:graphic>
          <a:graphicData uri="http://schemas.openxmlformats.org/presentationml/2006/ole">
            <mc:AlternateContent xmlns:mc="http://schemas.openxmlformats.org/markup-compatibility/2006">
              <mc:Choice xmlns:v="urn:schemas-microsoft-com:vml" Requires="v">
                <p:oleObj spid="_x0000_s225303" name="Equation" r:id="rId5" imgW="1431107" imgH="763587" progId="Equation.DSMT4">
                  <p:embed/>
                </p:oleObj>
              </mc:Choice>
              <mc:Fallback>
                <p:oleObj name="Equation" r:id="rId5" imgW="1431107" imgH="763587" progId="Equation.DSMT4">
                  <p:embed/>
                  <p:pic>
                    <p:nvPicPr>
                      <p:cNvPr id="4" name="对象 3">
                        <a:extLst>
                          <a:ext uri="{FF2B5EF4-FFF2-40B4-BE49-F238E27FC236}">
                            <a16:creationId xmlns:a16="http://schemas.microsoft.com/office/drawing/2014/main" id="{9A8EE361-2801-48DB-BFEC-9E65D1E5019C}"/>
                          </a:ext>
                        </a:extLst>
                      </p:cNvPr>
                      <p:cNvPicPr/>
                      <p:nvPr/>
                    </p:nvPicPr>
                    <p:blipFill>
                      <a:blip r:embed="rId6"/>
                      <a:stretch>
                        <a:fillRect/>
                      </a:stretch>
                    </p:blipFill>
                    <p:spPr>
                      <a:xfrm>
                        <a:off x="2202448" y="3592228"/>
                        <a:ext cx="848224" cy="452825"/>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E8C7F1EC-8932-46ED-AFA4-59768FBF11B9}"/>
              </a:ext>
            </a:extLst>
          </p:cNvPr>
          <p:cNvGraphicFramePr>
            <a:graphicFrameLocks noChangeAspect="1"/>
          </p:cNvGraphicFramePr>
          <p:nvPr>
            <p:extLst>
              <p:ext uri="{D42A27DB-BD31-4B8C-83A1-F6EECF244321}">
                <p14:modId xmlns:p14="http://schemas.microsoft.com/office/powerpoint/2010/main" val="2433616620"/>
              </p:ext>
            </p:extLst>
          </p:nvPr>
        </p:nvGraphicFramePr>
        <p:xfrm>
          <a:off x="3658898" y="3510093"/>
          <a:ext cx="1366142" cy="590992"/>
        </p:xfrm>
        <a:graphic>
          <a:graphicData uri="http://schemas.openxmlformats.org/presentationml/2006/ole">
            <mc:AlternateContent xmlns:mc="http://schemas.openxmlformats.org/markup-compatibility/2006">
              <mc:Choice xmlns:v="urn:schemas-microsoft-com:vml" Requires="v">
                <p:oleObj spid="_x0000_s225304" name="Equation" r:id="rId7" imgW="1801574" imgH="779068" progId="Equation.DSMT4">
                  <p:embed/>
                </p:oleObj>
              </mc:Choice>
              <mc:Fallback>
                <p:oleObj name="Equation" r:id="rId7" imgW="1801574" imgH="779068" progId="Equation.DSMT4">
                  <p:embed/>
                  <p:pic>
                    <p:nvPicPr>
                      <p:cNvPr id="5" name="对象 4">
                        <a:extLst>
                          <a:ext uri="{FF2B5EF4-FFF2-40B4-BE49-F238E27FC236}">
                            <a16:creationId xmlns:a16="http://schemas.microsoft.com/office/drawing/2014/main" id="{0BEC6DA7-F6C3-490B-A6E5-379DCC5D78BA}"/>
                          </a:ext>
                        </a:extLst>
                      </p:cNvPr>
                      <p:cNvPicPr/>
                      <p:nvPr/>
                    </p:nvPicPr>
                    <p:blipFill>
                      <a:blip r:embed="rId8"/>
                      <a:stretch>
                        <a:fillRect/>
                      </a:stretch>
                    </p:blipFill>
                    <p:spPr>
                      <a:xfrm>
                        <a:off x="3658898" y="3510093"/>
                        <a:ext cx="1366142" cy="590992"/>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0069AA88-94B1-4B9A-A950-164708DFD6E3}"/>
              </a:ext>
            </a:extLst>
          </p:cNvPr>
          <p:cNvGraphicFramePr>
            <a:graphicFrameLocks noChangeAspect="1"/>
          </p:cNvGraphicFramePr>
          <p:nvPr>
            <p:extLst>
              <p:ext uri="{D42A27DB-BD31-4B8C-83A1-F6EECF244321}">
                <p14:modId xmlns:p14="http://schemas.microsoft.com/office/powerpoint/2010/main" val="2452886955"/>
              </p:ext>
            </p:extLst>
          </p:nvPr>
        </p:nvGraphicFramePr>
        <p:xfrm>
          <a:off x="5230313" y="3538826"/>
          <a:ext cx="1771793" cy="506227"/>
        </p:xfrm>
        <a:graphic>
          <a:graphicData uri="http://schemas.openxmlformats.org/presentationml/2006/ole">
            <mc:AlternateContent xmlns:mc="http://schemas.openxmlformats.org/markup-compatibility/2006">
              <mc:Choice xmlns:v="urn:schemas-microsoft-com:vml" Requires="v">
                <p:oleObj spid="_x0000_s225305" name="Equation" r:id="rId9" imgW="711000" imgH="203040" progId="Equation.DSMT4">
                  <p:embed/>
                </p:oleObj>
              </mc:Choice>
              <mc:Fallback>
                <p:oleObj name="Equation" r:id="rId9" imgW="711000" imgH="203040" progId="Equation.DSMT4">
                  <p:embed/>
                  <p:pic>
                    <p:nvPicPr>
                      <p:cNvPr id="6" name="对象 5">
                        <a:extLst>
                          <a:ext uri="{FF2B5EF4-FFF2-40B4-BE49-F238E27FC236}">
                            <a16:creationId xmlns:a16="http://schemas.microsoft.com/office/drawing/2014/main" id="{9EF578CC-CAE3-48C5-8E55-AAF63E0F8323}"/>
                          </a:ext>
                        </a:extLst>
                      </p:cNvPr>
                      <p:cNvPicPr/>
                      <p:nvPr/>
                    </p:nvPicPr>
                    <p:blipFill>
                      <a:blip r:embed="rId10"/>
                      <a:stretch>
                        <a:fillRect/>
                      </a:stretch>
                    </p:blipFill>
                    <p:spPr>
                      <a:xfrm>
                        <a:off x="5230313" y="3538826"/>
                        <a:ext cx="1771793" cy="506227"/>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610CBD90-8B73-4CA2-BE18-E09D6AAD3D46}"/>
              </a:ext>
            </a:extLst>
          </p:cNvPr>
          <p:cNvGraphicFramePr>
            <a:graphicFrameLocks noChangeAspect="1"/>
          </p:cNvGraphicFramePr>
          <p:nvPr>
            <p:extLst>
              <p:ext uri="{D42A27DB-BD31-4B8C-83A1-F6EECF244321}">
                <p14:modId xmlns:p14="http://schemas.microsoft.com/office/powerpoint/2010/main" val="1477722181"/>
              </p:ext>
            </p:extLst>
          </p:nvPr>
        </p:nvGraphicFramePr>
        <p:xfrm>
          <a:off x="1485091" y="4126912"/>
          <a:ext cx="1019175" cy="476250"/>
        </p:xfrm>
        <a:graphic>
          <a:graphicData uri="http://schemas.openxmlformats.org/presentationml/2006/ole">
            <mc:AlternateContent xmlns:mc="http://schemas.openxmlformats.org/markup-compatibility/2006">
              <mc:Choice xmlns:v="urn:schemas-microsoft-com:vml" Requires="v">
                <p:oleObj spid="_x0000_s225306" name="Equation" r:id="rId11" imgW="1019596" imgH="475577" progId="Equation.DSMT4">
                  <p:embed/>
                </p:oleObj>
              </mc:Choice>
              <mc:Fallback>
                <p:oleObj name="Equation" r:id="rId11" imgW="1019596" imgH="475577" progId="Equation.DSMT4">
                  <p:embed/>
                  <p:pic>
                    <p:nvPicPr>
                      <p:cNvPr id="7" name="对象 6">
                        <a:extLst>
                          <a:ext uri="{FF2B5EF4-FFF2-40B4-BE49-F238E27FC236}">
                            <a16:creationId xmlns:a16="http://schemas.microsoft.com/office/drawing/2014/main" id="{745A7DB9-0E8F-45DF-B9E8-85D8F0B5CA3F}"/>
                          </a:ext>
                        </a:extLst>
                      </p:cNvPr>
                      <p:cNvPicPr/>
                      <p:nvPr/>
                    </p:nvPicPr>
                    <p:blipFill>
                      <a:blip r:embed="rId12"/>
                      <a:stretch>
                        <a:fillRect/>
                      </a:stretch>
                    </p:blipFill>
                    <p:spPr>
                      <a:xfrm>
                        <a:off x="1485091" y="4126912"/>
                        <a:ext cx="1019175" cy="47625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5FCD50E7-C330-49AD-8999-A99ECFCBC1F0}"/>
              </a:ext>
            </a:extLst>
          </p:cNvPr>
          <p:cNvGraphicFramePr>
            <a:graphicFrameLocks noChangeAspect="1"/>
          </p:cNvGraphicFramePr>
          <p:nvPr>
            <p:extLst>
              <p:ext uri="{D42A27DB-BD31-4B8C-83A1-F6EECF244321}">
                <p14:modId xmlns:p14="http://schemas.microsoft.com/office/powerpoint/2010/main" val="1838363175"/>
              </p:ext>
            </p:extLst>
          </p:nvPr>
        </p:nvGraphicFramePr>
        <p:xfrm>
          <a:off x="4026152" y="4101085"/>
          <a:ext cx="820583" cy="484890"/>
        </p:xfrm>
        <a:graphic>
          <a:graphicData uri="http://schemas.openxmlformats.org/presentationml/2006/ole">
            <mc:AlternateContent xmlns:mc="http://schemas.openxmlformats.org/markup-compatibility/2006">
              <mc:Choice xmlns:v="urn:schemas-microsoft-com:vml" Requires="v">
                <p:oleObj spid="_x0000_s225307" name="Equation" r:id="rId13" imgW="279360" imgH="164880" progId="Equation.DSMT4">
                  <p:embed/>
                </p:oleObj>
              </mc:Choice>
              <mc:Fallback>
                <p:oleObj name="Equation" r:id="rId13" imgW="279360" imgH="164880" progId="Equation.DSMT4">
                  <p:embed/>
                  <p:pic>
                    <p:nvPicPr>
                      <p:cNvPr id="8" name="对象 7">
                        <a:extLst>
                          <a:ext uri="{FF2B5EF4-FFF2-40B4-BE49-F238E27FC236}">
                            <a16:creationId xmlns:a16="http://schemas.microsoft.com/office/drawing/2014/main" id="{79AFA8D4-88C1-471C-AFF9-895F23ACD252}"/>
                          </a:ext>
                        </a:extLst>
                      </p:cNvPr>
                      <p:cNvPicPr/>
                      <p:nvPr/>
                    </p:nvPicPr>
                    <p:blipFill>
                      <a:blip r:embed="rId14"/>
                      <a:stretch>
                        <a:fillRect/>
                      </a:stretch>
                    </p:blipFill>
                    <p:spPr>
                      <a:xfrm>
                        <a:off x="4026152" y="4101085"/>
                        <a:ext cx="820583" cy="48489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298BEB75-1AAD-4B7A-BA10-AF1E6F43E923}"/>
              </a:ext>
            </a:extLst>
          </p:cNvPr>
          <p:cNvGraphicFramePr>
            <a:graphicFrameLocks noChangeAspect="1"/>
          </p:cNvGraphicFramePr>
          <p:nvPr>
            <p:extLst>
              <p:ext uri="{D42A27DB-BD31-4B8C-83A1-F6EECF244321}">
                <p14:modId xmlns:p14="http://schemas.microsoft.com/office/powerpoint/2010/main" val="2680298269"/>
              </p:ext>
            </p:extLst>
          </p:nvPr>
        </p:nvGraphicFramePr>
        <p:xfrm>
          <a:off x="3686615" y="4603162"/>
          <a:ext cx="2676849" cy="594855"/>
        </p:xfrm>
        <a:graphic>
          <a:graphicData uri="http://schemas.openxmlformats.org/presentationml/2006/ole">
            <mc:AlternateContent xmlns:mc="http://schemas.openxmlformats.org/markup-compatibility/2006">
              <mc:Choice xmlns:v="urn:schemas-microsoft-com:vml" Requires="v">
                <p:oleObj spid="_x0000_s225308" name="Equation" r:id="rId15" imgW="914400" imgH="203040" progId="Equation.DSMT4">
                  <p:embed/>
                </p:oleObj>
              </mc:Choice>
              <mc:Fallback>
                <p:oleObj name="Equation" r:id="rId15" imgW="914400" imgH="203040" progId="Equation.DSMT4">
                  <p:embed/>
                  <p:pic>
                    <p:nvPicPr>
                      <p:cNvPr id="9" name="对象 8">
                        <a:extLst>
                          <a:ext uri="{FF2B5EF4-FFF2-40B4-BE49-F238E27FC236}">
                            <a16:creationId xmlns:a16="http://schemas.microsoft.com/office/drawing/2014/main" id="{65641E8A-F894-4BD1-8F3A-CB132FF86EB1}"/>
                          </a:ext>
                        </a:extLst>
                      </p:cNvPr>
                      <p:cNvPicPr/>
                      <p:nvPr/>
                    </p:nvPicPr>
                    <p:blipFill>
                      <a:blip r:embed="rId16"/>
                      <a:stretch>
                        <a:fillRect/>
                      </a:stretch>
                    </p:blipFill>
                    <p:spPr>
                      <a:xfrm>
                        <a:off x="3686615" y="4603162"/>
                        <a:ext cx="2676849" cy="594855"/>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07D0894F-93D2-4A2B-9E32-E6C29182EDC5}"/>
              </a:ext>
            </a:extLst>
          </p:cNvPr>
          <p:cNvGraphicFramePr>
            <a:graphicFrameLocks noChangeAspect="1"/>
          </p:cNvGraphicFramePr>
          <p:nvPr>
            <p:extLst>
              <p:ext uri="{D42A27DB-BD31-4B8C-83A1-F6EECF244321}">
                <p14:modId xmlns:p14="http://schemas.microsoft.com/office/powerpoint/2010/main" val="2269570139"/>
              </p:ext>
            </p:extLst>
          </p:nvPr>
        </p:nvGraphicFramePr>
        <p:xfrm>
          <a:off x="3686641" y="5088052"/>
          <a:ext cx="2938354" cy="680838"/>
        </p:xfrm>
        <a:graphic>
          <a:graphicData uri="http://schemas.openxmlformats.org/presentationml/2006/ole">
            <mc:AlternateContent xmlns:mc="http://schemas.openxmlformats.org/markup-compatibility/2006">
              <mc:Choice xmlns:v="urn:schemas-microsoft-com:vml" Requires="v">
                <p:oleObj spid="_x0000_s225309" name="Equation" r:id="rId17" imgW="1041120" imgH="241200" progId="Equation.DSMT4">
                  <p:embed/>
                </p:oleObj>
              </mc:Choice>
              <mc:Fallback>
                <p:oleObj name="Equation" r:id="rId17" imgW="1041120" imgH="241200" progId="Equation.DSMT4">
                  <p:embed/>
                  <p:pic>
                    <p:nvPicPr>
                      <p:cNvPr id="10" name="对象 9">
                        <a:extLst>
                          <a:ext uri="{FF2B5EF4-FFF2-40B4-BE49-F238E27FC236}">
                            <a16:creationId xmlns:a16="http://schemas.microsoft.com/office/drawing/2014/main" id="{4642C62E-5617-4C1D-8FDB-7D8C37E44DB0}"/>
                          </a:ext>
                        </a:extLst>
                      </p:cNvPr>
                      <p:cNvPicPr/>
                      <p:nvPr/>
                    </p:nvPicPr>
                    <p:blipFill>
                      <a:blip r:embed="rId18"/>
                      <a:stretch>
                        <a:fillRect/>
                      </a:stretch>
                    </p:blipFill>
                    <p:spPr>
                      <a:xfrm>
                        <a:off x="3686641" y="5088052"/>
                        <a:ext cx="2938354" cy="68083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96F57ED7-9EA3-4F9D-80A7-619B6F7CEE06}"/>
              </a:ext>
            </a:extLst>
          </p:cNvPr>
          <p:cNvPicPr>
            <a:picLocks noChangeAspect="1"/>
          </p:cNvPicPr>
          <p:nvPr/>
        </p:nvPicPr>
        <p:blipFill>
          <a:blip r:embed="rId19"/>
          <a:stretch>
            <a:fillRect/>
          </a:stretch>
        </p:blipFill>
        <p:spPr>
          <a:xfrm>
            <a:off x="7322313" y="4101085"/>
            <a:ext cx="3927080" cy="2376560"/>
          </a:xfrm>
          <a:prstGeom prst="rect">
            <a:avLst/>
          </a:prstGeom>
        </p:spPr>
      </p:pic>
    </p:spTree>
    <p:extLst>
      <p:ext uri="{BB962C8B-B14F-4D97-AF65-F5344CB8AC3E}">
        <p14:creationId xmlns:p14="http://schemas.microsoft.com/office/powerpoint/2010/main" val="743984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spc="-40" dirty="0"/>
              <a:t>群同构例子</a:t>
            </a:r>
            <a:r>
              <a:rPr lang="en-US" altLang="zh-CN" spc="-40" dirty="0"/>
              <a:t>-</a:t>
            </a:r>
            <a:r>
              <a:rPr lang="zh-CN" altLang="en-US" spc="-40" dirty="0"/>
              <a:t>中国剩余映射</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45</a:t>
            </a:fld>
            <a:endParaRPr lang="en-US" altLang="zh-CN"/>
          </a:p>
        </p:txBody>
      </p:sp>
      <p:sp>
        <p:nvSpPr>
          <p:cNvPr id="18" name="内容占位符 17">
            <a:extLst>
              <a:ext uri="{FF2B5EF4-FFF2-40B4-BE49-F238E27FC236}">
                <a16:creationId xmlns:a16="http://schemas.microsoft.com/office/drawing/2014/main" id="{621BA3B7-A06F-4CCB-8152-6D5F25F1B624}"/>
              </a:ext>
            </a:extLst>
          </p:cNvPr>
          <p:cNvSpPr>
            <a:spLocks noGrp="1"/>
          </p:cNvSpPr>
          <p:nvPr>
            <p:ph idx="1"/>
          </p:nvPr>
        </p:nvSpPr>
        <p:spPr>
          <a:xfrm>
            <a:off x="508000" y="1032131"/>
            <a:ext cx="11176000" cy="563562"/>
          </a:xfrm>
        </p:spPr>
        <p:txBody>
          <a:bodyPr/>
          <a:lstStyle/>
          <a:p>
            <a:pPr eaLnBrk="1" fontAlgn="auto" hangingPunct="1">
              <a:spcBef>
                <a:spcPts val="0"/>
              </a:spcBef>
              <a:spcAft>
                <a:spcPts val="0"/>
              </a:spcAft>
              <a:buClrTx/>
              <a:defRPr/>
            </a:pPr>
            <a:r>
              <a:rPr kumimoji="0" lang="zh-CN" altLang="en-US"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中国剩余定理</a:t>
            </a:r>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graphicFrame>
        <p:nvGraphicFramePr>
          <p:cNvPr id="29" name="对象 28">
            <a:extLst>
              <a:ext uri="{FF2B5EF4-FFF2-40B4-BE49-F238E27FC236}">
                <a16:creationId xmlns:a16="http://schemas.microsoft.com/office/drawing/2014/main" id="{AB0F2C3D-554E-40E8-A795-BE69CA62371A}"/>
              </a:ext>
            </a:extLst>
          </p:cNvPr>
          <p:cNvGraphicFramePr>
            <a:graphicFrameLocks noChangeAspect="1"/>
          </p:cNvGraphicFramePr>
          <p:nvPr>
            <p:extLst>
              <p:ext uri="{D42A27DB-BD31-4B8C-83A1-F6EECF244321}">
                <p14:modId xmlns:p14="http://schemas.microsoft.com/office/powerpoint/2010/main" val="714485894"/>
              </p:ext>
            </p:extLst>
          </p:nvPr>
        </p:nvGraphicFramePr>
        <p:xfrm>
          <a:off x="152400" y="2839392"/>
          <a:ext cx="1984375" cy="1231900"/>
        </p:xfrm>
        <a:graphic>
          <a:graphicData uri="http://schemas.openxmlformats.org/presentationml/2006/ole">
            <mc:AlternateContent xmlns:mc="http://schemas.openxmlformats.org/markup-compatibility/2006">
              <mc:Choice xmlns:v="urn:schemas-microsoft-com:vml" Requires="v">
                <p:oleObj spid="_x0000_s222256" name="Equation" r:id="rId4" imgW="1143000" imgH="711000" progId="Equation.DSMT4">
                  <p:embed/>
                </p:oleObj>
              </mc:Choice>
              <mc:Fallback>
                <p:oleObj name="Equation" r:id="rId4" imgW="1143000" imgH="711000" progId="Equation.DSMT4">
                  <p:embed/>
                  <p:pic>
                    <p:nvPicPr>
                      <p:cNvPr id="3" name="对象 2">
                        <a:extLst>
                          <a:ext uri="{FF2B5EF4-FFF2-40B4-BE49-F238E27FC236}">
                            <a16:creationId xmlns:a16="http://schemas.microsoft.com/office/drawing/2014/main" id="{DD4454B1-EAA0-44EF-B7E1-71F322580F37}"/>
                          </a:ext>
                        </a:extLst>
                      </p:cNvPr>
                      <p:cNvPicPr/>
                      <p:nvPr/>
                    </p:nvPicPr>
                    <p:blipFill>
                      <a:blip r:embed="rId5"/>
                      <a:stretch>
                        <a:fillRect/>
                      </a:stretch>
                    </p:blipFill>
                    <p:spPr>
                      <a:xfrm>
                        <a:off x="152400" y="2839392"/>
                        <a:ext cx="1984375" cy="12319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5111726A-8570-4733-A1D5-9E995DB29835}"/>
              </a:ext>
            </a:extLst>
          </p:cNvPr>
          <p:cNvGraphicFramePr>
            <a:graphicFrameLocks noChangeAspect="1"/>
          </p:cNvGraphicFramePr>
          <p:nvPr>
            <p:extLst>
              <p:ext uri="{D42A27DB-BD31-4B8C-83A1-F6EECF244321}">
                <p14:modId xmlns:p14="http://schemas.microsoft.com/office/powerpoint/2010/main" val="586285796"/>
              </p:ext>
            </p:extLst>
          </p:nvPr>
        </p:nvGraphicFramePr>
        <p:xfrm>
          <a:off x="4206074" y="3396008"/>
          <a:ext cx="720835" cy="454137"/>
        </p:xfrm>
        <a:graphic>
          <a:graphicData uri="http://schemas.openxmlformats.org/presentationml/2006/ole">
            <mc:AlternateContent xmlns:mc="http://schemas.openxmlformats.org/markup-compatibility/2006">
              <mc:Choice xmlns:v="urn:schemas-microsoft-com:vml" Requires="v">
                <p:oleObj spid="_x0000_s222257" name="Equation" r:id="rId6" imgW="126720" imgH="139680" progId="Equation.DSMT4">
                  <p:embed/>
                </p:oleObj>
              </mc:Choice>
              <mc:Fallback>
                <p:oleObj name="Equation" r:id="rId6" imgW="126720" imgH="139680" progId="Equation.DSMT4">
                  <p:embed/>
                  <p:pic>
                    <p:nvPicPr>
                      <p:cNvPr id="5" name="对象 4">
                        <a:extLst>
                          <a:ext uri="{FF2B5EF4-FFF2-40B4-BE49-F238E27FC236}">
                            <a16:creationId xmlns:a16="http://schemas.microsoft.com/office/drawing/2014/main" id="{F954FA0B-9C54-4E76-9F8F-F3603B1A7EDA}"/>
                          </a:ext>
                        </a:extLst>
                      </p:cNvPr>
                      <p:cNvPicPr/>
                      <p:nvPr/>
                    </p:nvPicPr>
                    <p:blipFill>
                      <a:blip r:embed="rId7"/>
                      <a:stretch>
                        <a:fillRect/>
                      </a:stretch>
                    </p:blipFill>
                    <p:spPr>
                      <a:xfrm>
                        <a:off x="4206074" y="3396008"/>
                        <a:ext cx="720835" cy="454137"/>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8D4FBF81-3465-41F1-A424-2DC34AA41468}"/>
              </a:ext>
            </a:extLst>
          </p:cNvPr>
          <p:cNvGraphicFramePr>
            <a:graphicFrameLocks noChangeAspect="1"/>
          </p:cNvGraphicFramePr>
          <p:nvPr>
            <p:extLst>
              <p:ext uri="{D42A27DB-BD31-4B8C-83A1-F6EECF244321}">
                <p14:modId xmlns:p14="http://schemas.microsoft.com/office/powerpoint/2010/main" val="1530230194"/>
              </p:ext>
            </p:extLst>
          </p:nvPr>
        </p:nvGraphicFramePr>
        <p:xfrm>
          <a:off x="351747" y="4645478"/>
          <a:ext cx="1430633" cy="647834"/>
        </p:xfrm>
        <a:graphic>
          <a:graphicData uri="http://schemas.openxmlformats.org/presentationml/2006/ole">
            <mc:AlternateContent xmlns:mc="http://schemas.openxmlformats.org/markup-compatibility/2006">
              <mc:Choice xmlns:v="urn:schemas-microsoft-com:vml" Requires="v">
                <p:oleObj spid="_x0000_s222258" name="Equation" r:id="rId8" imgW="672840" imgH="304560" progId="Equation.DSMT4">
                  <p:embed/>
                </p:oleObj>
              </mc:Choice>
              <mc:Fallback>
                <p:oleObj name="Equation" r:id="rId8" imgW="672840" imgH="304560" progId="Equation.DSMT4">
                  <p:embed/>
                  <p:pic>
                    <p:nvPicPr>
                      <p:cNvPr id="22" name="对象 21">
                        <a:extLst>
                          <a:ext uri="{FF2B5EF4-FFF2-40B4-BE49-F238E27FC236}">
                            <a16:creationId xmlns:a16="http://schemas.microsoft.com/office/drawing/2014/main" id="{6808AB5F-9CE4-442B-B40C-8F14E4B9A007}"/>
                          </a:ext>
                        </a:extLst>
                      </p:cNvPr>
                      <p:cNvPicPr/>
                      <p:nvPr/>
                    </p:nvPicPr>
                    <p:blipFill>
                      <a:blip r:embed="rId9"/>
                      <a:stretch>
                        <a:fillRect/>
                      </a:stretch>
                    </p:blipFill>
                    <p:spPr>
                      <a:xfrm>
                        <a:off x="351747" y="4645478"/>
                        <a:ext cx="1430633" cy="647834"/>
                      </a:xfrm>
                      <a:prstGeom prst="rect">
                        <a:avLst/>
                      </a:prstGeom>
                    </p:spPr>
                  </p:pic>
                </p:oleObj>
              </mc:Fallback>
            </mc:AlternateContent>
          </a:graphicData>
        </a:graphic>
      </p:graphicFrame>
      <p:sp>
        <p:nvSpPr>
          <p:cNvPr id="32" name="弧形 31">
            <a:extLst>
              <a:ext uri="{FF2B5EF4-FFF2-40B4-BE49-F238E27FC236}">
                <a16:creationId xmlns:a16="http://schemas.microsoft.com/office/drawing/2014/main" id="{319D3F42-0199-4E9F-91C0-0EEEF9525A91}"/>
              </a:ext>
            </a:extLst>
          </p:cNvPr>
          <p:cNvSpPr/>
          <p:nvPr/>
        </p:nvSpPr>
        <p:spPr>
          <a:xfrm>
            <a:off x="384877" y="2626152"/>
            <a:ext cx="4126479" cy="1052159"/>
          </a:xfrm>
          <a:prstGeom prst="arc">
            <a:avLst>
              <a:gd name="adj1" fmla="val 11994976"/>
              <a:gd name="adj2" fmla="val 15991"/>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弧形 32">
            <a:extLst>
              <a:ext uri="{FF2B5EF4-FFF2-40B4-BE49-F238E27FC236}">
                <a16:creationId xmlns:a16="http://schemas.microsoft.com/office/drawing/2014/main" id="{1FF73BF3-30C2-4DAF-9F7C-EF28990184E1}"/>
              </a:ext>
            </a:extLst>
          </p:cNvPr>
          <p:cNvSpPr/>
          <p:nvPr/>
        </p:nvSpPr>
        <p:spPr>
          <a:xfrm flipV="1">
            <a:off x="777373" y="3635246"/>
            <a:ext cx="3789119" cy="642292"/>
          </a:xfrm>
          <a:prstGeom prst="arc">
            <a:avLst>
              <a:gd name="adj1" fmla="val 11226173"/>
              <a:gd name="adj2" fmla="val 15991"/>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7EA4BA84-647D-4622-8BD7-EF9DB92702E3}"/>
              </a:ext>
            </a:extLst>
          </p:cNvPr>
          <p:cNvSpPr txBox="1"/>
          <p:nvPr/>
        </p:nvSpPr>
        <p:spPr>
          <a:xfrm>
            <a:off x="2082759" y="4507730"/>
            <a:ext cx="2159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中国剩余映射</a:t>
            </a:r>
          </a:p>
        </p:txBody>
      </p:sp>
      <p:sp>
        <p:nvSpPr>
          <p:cNvPr id="35" name="矩形 34">
            <a:extLst>
              <a:ext uri="{FF2B5EF4-FFF2-40B4-BE49-F238E27FC236}">
                <a16:creationId xmlns:a16="http://schemas.microsoft.com/office/drawing/2014/main" id="{A18D927B-77E5-450E-BF02-5D748FB806A2}"/>
              </a:ext>
            </a:extLst>
          </p:cNvPr>
          <p:cNvSpPr/>
          <p:nvPr/>
        </p:nvSpPr>
        <p:spPr>
          <a:xfrm>
            <a:off x="5097966" y="1154486"/>
            <a:ext cx="6096000" cy="461665"/>
          </a:xfrm>
          <a:prstGeom prst="rect">
            <a:avLst/>
          </a:prstGeom>
        </p:spPr>
        <p:txBody>
          <a:bodyPr>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群同态</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6" name="对象 35">
            <a:extLst>
              <a:ext uri="{FF2B5EF4-FFF2-40B4-BE49-F238E27FC236}">
                <a16:creationId xmlns:a16="http://schemas.microsoft.com/office/drawing/2014/main" id="{76D451E8-7A2D-402E-A1EC-C5B37FD83E65}"/>
              </a:ext>
            </a:extLst>
          </p:cNvPr>
          <p:cNvGraphicFramePr>
            <a:graphicFrameLocks noChangeAspect="1"/>
          </p:cNvGraphicFramePr>
          <p:nvPr>
            <p:extLst>
              <p:ext uri="{D42A27DB-BD31-4B8C-83A1-F6EECF244321}">
                <p14:modId xmlns:p14="http://schemas.microsoft.com/office/powerpoint/2010/main" val="1490297040"/>
              </p:ext>
            </p:extLst>
          </p:nvPr>
        </p:nvGraphicFramePr>
        <p:xfrm>
          <a:off x="6701203" y="1184806"/>
          <a:ext cx="4492625" cy="1241425"/>
        </p:xfrm>
        <a:graphic>
          <a:graphicData uri="http://schemas.openxmlformats.org/presentationml/2006/ole">
            <mc:AlternateContent xmlns:mc="http://schemas.openxmlformats.org/markup-compatibility/2006">
              <mc:Choice xmlns:v="urn:schemas-microsoft-com:vml" Requires="v">
                <p:oleObj spid="_x0000_s222259" name="Equation" r:id="rId10" imgW="1841400" imgH="507960" progId="Equation.DSMT4">
                  <p:embed/>
                </p:oleObj>
              </mc:Choice>
              <mc:Fallback>
                <p:oleObj name="Equation" r:id="rId10" imgW="1841400" imgH="507960" progId="Equation.DSMT4">
                  <p:embed/>
                  <p:pic>
                    <p:nvPicPr>
                      <p:cNvPr id="4" name="对象 3">
                        <a:extLst>
                          <a:ext uri="{FF2B5EF4-FFF2-40B4-BE49-F238E27FC236}">
                            <a16:creationId xmlns:a16="http://schemas.microsoft.com/office/drawing/2014/main" id="{B100A39D-0AFD-4EEB-827F-78C34A80545C}"/>
                          </a:ext>
                        </a:extLst>
                      </p:cNvPr>
                      <p:cNvPicPr/>
                      <p:nvPr/>
                    </p:nvPicPr>
                    <p:blipFill>
                      <a:blip r:embed="rId11"/>
                      <a:stretch>
                        <a:fillRect/>
                      </a:stretch>
                    </p:blipFill>
                    <p:spPr>
                      <a:xfrm>
                        <a:off x="6701203" y="1184806"/>
                        <a:ext cx="4492625" cy="1241425"/>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2DB06A04-5447-4ED7-9E35-E7CC9F345B20}"/>
              </a:ext>
            </a:extLst>
          </p:cNvPr>
          <p:cNvGraphicFramePr>
            <a:graphicFrameLocks noChangeAspect="1"/>
          </p:cNvGraphicFramePr>
          <p:nvPr>
            <p:extLst>
              <p:ext uri="{D42A27DB-BD31-4B8C-83A1-F6EECF244321}">
                <p14:modId xmlns:p14="http://schemas.microsoft.com/office/powerpoint/2010/main" val="3357802947"/>
              </p:ext>
            </p:extLst>
          </p:nvPr>
        </p:nvGraphicFramePr>
        <p:xfrm>
          <a:off x="4958988" y="3649580"/>
          <a:ext cx="6940550" cy="3594100"/>
        </p:xfrm>
        <a:graphic>
          <a:graphicData uri="http://schemas.openxmlformats.org/presentationml/2006/ole">
            <mc:AlternateContent xmlns:mc="http://schemas.openxmlformats.org/markup-compatibility/2006">
              <mc:Choice xmlns:v="urn:schemas-microsoft-com:vml" Requires="v">
                <p:oleObj spid="_x0000_s222260" name="Equation" r:id="rId12" imgW="3187440" imgH="1650960" progId="Equation.DSMT4">
                  <p:embed/>
                </p:oleObj>
              </mc:Choice>
              <mc:Fallback>
                <p:oleObj name="Equation" r:id="rId12" imgW="3187440" imgH="1650960" progId="Equation.DSMT4">
                  <p:embed/>
                  <p:pic>
                    <p:nvPicPr>
                      <p:cNvPr id="5" name="对象 4">
                        <a:extLst>
                          <a:ext uri="{FF2B5EF4-FFF2-40B4-BE49-F238E27FC236}">
                            <a16:creationId xmlns:a16="http://schemas.microsoft.com/office/drawing/2014/main" id="{1BAD0E84-BD44-4E3F-88C4-CC805995815F}"/>
                          </a:ext>
                        </a:extLst>
                      </p:cNvPr>
                      <p:cNvPicPr/>
                      <p:nvPr/>
                    </p:nvPicPr>
                    <p:blipFill>
                      <a:blip r:embed="rId13"/>
                      <a:stretch>
                        <a:fillRect/>
                      </a:stretch>
                    </p:blipFill>
                    <p:spPr>
                      <a:xfrm>
                        <a:off x="4958988" y="3649580"/>
                        <a:ext cx="6940550" cy="3594100"/>
                      </a:xfrm>
                      <a:prstGeom prst="rect">
                        <a:avLst/>
                      </a:prstGeom>
                    </p:spPr>
                  </p:pic>
                </p:oleObj>
              </mc:Fallback>
            </mc:AlternateContent>
          </a:graphicData>
        </a:graphic>
      </p:graphicFrame>
      <p:cxnSp>
        <p:nvCxnSpPr>
          <p:cNvPr id="6" name="直接连接符 5">
            <a:extLst>
              <a:ext uri="{FF2B5EF4-FFF2-40B4-BE49-F238E27FC236}">
                <a16:creationId xmlns:a16="http://schemas.microsoft.com/office/drawing/2014/main" id="{CD12BDF2-16D4-42BF-9A69-EAB1CB59386E}"/>
              </a:ext>
            </a:extLst>
          </p:cNvPr>
          <p:cNvCxnSpPr/>
          <p:nvPr/>
        </p:nvCxnSpPr>
        <p:spPr bwMode="auto">
          <a:xfrm>
            <a:off x="4843755" y="1219200"/>
            <a:ext cx="0" cy="4724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 name="对象 6">
            <a:extLst>
              <a:ext uri="{FF2B5EF4-FFF2-40B4-BE49-F238E27FC236}">
                <a16:creationId xmlns:a16="http://schemas.microsoft.com/office/drawing/2014/main" id="{2DCC0323-4185-4C29-8E43-0180E126F799}"/>
              </a:ext>
            </a:extLst>
          </p:cNvPr>
          <p:cNvGraphicFramePr>
            <a:graphicFrameLocks noChangeAspect="1"/>
          </p:cNvGraphicFramePr>
          <p:nvPr>
            <p:extLst>
              <p:ext uri="{D42A27DB-BD31-4B8C-83A1-F6EECF244321}">
                <p14:modId xmlns:p14="http://schemas.microsoft.com/office/powerpoint/2010/main" val="3617608616"/>
              </p:ext>
            </p:extLst>
          </p:nvPr>
        </p:nvGraphicFramePr>
        <p:xfrm>
          <a:off x="2103438" y="3233738"/>
          <a:ext cx="2119312" cy="454025"/>
        </p:xfrm>
        <a:graphic>
          <a:graphicData uri="http://schemas.openxmlformats.org/presentationml/2006/ole">
            <mc:AlternateContent xmlns:mc="http://schemas.openxmlformats.org/markup-compatibility/2006">
              <mc:Choice xmlns:v="urn:schemas-microsoft-com:vml" Requires="v">
                <p:oleObj spid="_x0000_s222261" name="Equation" r:id="rId14" imgW="1066680" imgH="228600" progId="Equation.DSMT4">
                  <p:embed/>
                </p:oleObj>
              </mc:Choice>
              <mc:Fallback>
                <p:oleObj name="Equation" r:id="rId14" imgW="1066680" imgH="228600" progId="Equation.DSMT4">
                  <p:embed/>
                  <p:pic>
                    <p:nvPicPr>
                      <p:cNvPr id="0" name=""/>
                      <p:cNvPicPr/>
                      <p:nvPr/>
                    </p:nvPicPr>
                    <p:blipFill>
                      <a:blip r:embed="rId15"/>
                      <a:stretch>
                        <a:fillRect/>
                      </a:stretch>
                    </p:blipFill>
                    <p:spPr>
                      <a:xfrm>
                        <a:off x="2103438" y="3233738"/>
                        <a:ext cx="2119312" cy="454025"/>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7856406A-5591-44C2-9156-EBC206D983C8}"/>
              </a:ext>
            </a:extLst>
          </p:cNvPr>
          <p:cNvPicPr>
            <a:picLocks noChangeAspect="1"/>
          </p:cNvPicPr>
          <p:nvPr/>
        </p:nvPicPr>
        <p:blipFill>
          <a:blip r:embed="rId16"/>
          <a:stretch>
            <a:fillRect/>
          </a:stretch>
        </p:blipFill>
        <p:spPr>
          <a:xfrm>
            <a:off x="6472530" y="2359536"/>
            <a:ext cx="4904528" cy="1269585"/>
          </a:xfrm>
          <a:prstGeom prst="rect">
            <a:avLst/>
          </a:prstGeom>
        </p:spPr>
      </p:pic>
      <p:pic>
        <p:nvPicPr>
          <p:cNvPr id="9" name="图片 8">
            <a:extLst>
              <a:ext uri="{FF2B5EF4-FFF2-40B4-BE49-F238E27FC236}">
                <a16:creationId xmlns:a16="http://schemas.microsoft.com/office/drawing/2014/main" id="{E39D142C-5946-4416-B326-D4ACD83833A6}"/>
              </a:ext>
            </a:extLst>
          </p:cNvPr>
          <p:cNvPicPr>
            <a:picLocks noChangeAspect="1"/>
          </p:cNvPicPr>
          <p:nvPr/>
        </p:nvPicPr>
        <p:blipFill>
          <a:blip r:embed="rId17"/>
          <a:stretch>
            <a:fillRect/>
          </a:stretch>
        </p:blipFill>
        <p:spPr>
          <a:xfrm>
            <a:off x="5003918" y="4097790"/>
            <a:ext cx="6934200" cy="1095375"/>
          </a:xfrm>
          <a:prstGeom prst="rect">
            <a:avLst/>
          </a:prstGeom>
        </p:spPr>
      </p:pic>
      <p:graphicFrame>
        <p:nvGraphicFramePr>
          <p:cNvPr id="10" name="对象 9">
            <a:extLst>
              <a:ext uri="{FF2B5EF4-FFF2-40B4-BE49-F238E27FC236}">
                <a16:creationId xmlns:a16="http://schemas.microsoft.com/office/drawing/2014/main" id="{4580FD2F-D156-43C1-9E5D-7DA3DBE9CF70}"/>
              </a:ext>
            </a:extLst>
          </p:cNvPr>
          <p:cNvGraphicFramePr>
            <a:graphicFrameLocks noChangeAspect="1"/>
          </p:cNvGraphicFramePr>
          <p:nvPr>
            <p:extLst>
              <p:ext uri="{D42A27DB-BD31-4B8C-83A1-F6EECF244321}">
                <p14:modId xmlns:p14="http://schemas.microsoft.com/office/powerpoint/2010/main" val="3867088863"/>
              </p:ext>
            </p:extLst>
          </p:nvPr>
        </p:nvGraphicFramePr>
        <p:xfrm>
          <a:off x="1828905" y="5370477"/>
          <a:ext cx="4827001" cy="1352493"/>
        </p:xfrm>
        <a:graphic>
          <a:graphicData uri="http://schemas.openxmlformats.org/presentationml/2006/ole">
            <mc:AlternateContent xmlns:mc="http://schemas.openxmlformats.org/markup-compatibility/2006">
              <mc:Choice xmlns:v="urn:schemas-microsoft-com:vml" Requires="v">
                <p:oleObj spid="_x0000_s222262" name="Equation" r:id="rId18" imgW="2628720" imgH="736560" progId="Equation.DSMT4">
                  <p:embed/>
                </p:oleObj>
              </mc:Choice>
              <mc:Fallback>
                <p:oleObj name="Equation" r:id="rId18" imgW="2628720" imgH="736560" progId="Equation.DSMT4">
                  <p:embed/>
                  <p:pic>
                    <p:nvPicPr>
                      <p:cNvPr id="0" name=""/>
                      <p:cNvPicPr/>
                      <p:nvPr/>
                    </p:nvPicPr>
                    <p:blipFill>
                      <a:blip r:embed="rId19"/>
                      <a:stretch>
                        <a:fillRect/>
                      </a:stretch>
                    </p:blipFill>
                    <p:spPr>
                      <a:xfrm>
                        <a:off x="1828905" y="5370477"/>
                        <a:ext cx="4827001" cy="1352493"/>
                      </a:xfrm>
                      <a:prstGeom prst="rect">
                        <a:avLst/>
                      </a:prstGeom>
                    </p:spPr>
                  </p:pic>
                </p:oleObj>
              </mc:Fallback>
            </mc:AlternateContent>
          </a:graphicData>
        </a:graphic>
      </p:graphicFrame>
      <p:sp>
        <p:nvSpPr>
          <p:cNvPr id="11" name="箭头: 下 10">
            <a:extLst>
              <a:ext uri="{FF2B5EF4-FFF2-40B4-BE49-F238E27FC236}">
                <a16:creationId xmlns:a16="http://schemas.microsoft.com/office/drawing/2014/main" id="{7FB8E4EA-FF8E-4F97-A284-EF2707179984}"/>
              </a:ext>
            </a:extLst>
          </p:cNvPr>
          <p:cNvSpPr/>
          <p:nvPr/>
        </p:nvSpPr>
        <p:spPr bwMode="auto">
          <a:xfrm>
            <a:off x="5121019" y="5293312"/>
            <a:ext cx="822581" cy="49788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Tree>
    <p:extLst>
      <p:ext uri="{BB962C8B-B14F-4D97-AF65-F5344CB8AC3E}">
        <p14:creationId xmlns:p14="http://schemas.microsoft.com/office/powerpoint/2010/main" val="318779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8D7C2-5047-4B93-867C-4BF2836A4D71}"/>
              </a:ext>
            </a:extLst>
          </p:cNvPr>
          <p:cNvSpPr>
            <a:spLocks noGrp="1"/>
          </p:cNvSpPr>
          <p:nvPr>
            <p:ph type="title"/>
          </p:nvPr>
        </p:nvSpPr>
        <p:spPr>
          <a:xfrm>
            <a:off x="813055" y="351304"/>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3" name="内容占位符 2">
            <a:extLst>
              <a:ext uri="{FF2B5EF4-FFF2-40B4-BE49-F238E27FC236}">
                <a16:creationId xmlns:a16="http://schemas.microsoft.com/office/drawing/2014/main" id="{8580D934-3C84-4DBB-B17E-77AC866B1471}"/>
              </a:ext>
            </a:extLst>
          </p:cNvPr>
          <p:cNvSpPr>
            <a:spLocks noGrp="1"/>
          </p:cNvSpPr>
          <p:nvPr>
            <p:ph idx="1"/>
          </p:nvPr>
        </p:nvSpPr>
        <p:spPr>
          <a:xfrm>
            <a:off x="406400" y="5948840"/>
            <a:ext cx="7366000" cy="375759"/>
          </a:xfrm>
        </p:spPr>
        <p:txBody>
          <a:bodyPr/>
          <a:lstStyle/>
          <a:p>
            <a:endParaRPr lang="zh-CN" altLang="en-US" dirty="0"/>
          </a:p>
        </p:txBody>
      </p:sp>
      <p:sp>
        <p:nvSpPr>
          <p:cNvPr id="4" name="日期占位符 3">
            <a:extLst>
              <a:ext uri="{FF2B5EF4-FFF2-40B4-BE49-F238E27FC236}">
                <a16:creationId xmlns:a16="http://schemas.microsoft.com/office/drawing/2014/main" id="{BDAC13FF-2C89-4E5A-9453-F5A87A10EA5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DCB797D-E70A-463F-B30D-94F043AE4736}"/>
              </a:ext>
            </a:extLst>
          </p:cNvPr>
          <p:cNvSpPr>
            <a:spLocks noGrp="1"/>
          </p:cNvSpPr>
          <p:nvPr>
            <p:ph type="sldNum" sz="quarter" idx="11"/>
          </p:nvPr>
        </p:nvSpPr>
        <p:spPr/>
        <p:txBody>
          <a:bodyPr/>
          <a:lstStyle/>
          <a:p>
            <a:fld id="{6D29F655-9AA2-4BC9-AAF1-1C184E14E187}" type="slidenum">
              <a:rPr lang="en-US" altLang="zh-CN" smtClean="0"/>
              <a:pPr/>
              <a:t>46</a:t>
            </a:fld>
            <a:endParaRPr lang="en-US" altLang="zh-CN"/>
          </a:p>
        </p:txBody>
      </p:sp>
      <p:pic>
        <p:nvPicPr>
          <p:cNvPr id="46" name="object 8">
            <a:extLst>
              <a:ext uri="{FF2B5EF4-FFF2-40B4-BE49-F238E27FC236}">
                <a16:creationId xmlns:a16="http://schemas.microsoft.com/office/drawing/2014/main" id="{7BE52584-CD4B-4BFA-A525-0C04876EFDE3}"/>
              </a:ext>
            </a:extLst>
          </p:cNvPr>
          <p:cNvPicPr/>
          <p:nvPr/>
        </p:nvPicPr>
        <p:blipFill>
          <a:blip r:embed="rId2" cstate="print"/>
          <a:stretch>
            <a:fillRect/>
          </a:stretch>
        </p:blipFill>
        <p:spPr>
          <a:xfrm>
            <a:off x="430530" y="398967"/>
            <a:ext cx="313944" cy="656844"/>
          </a:xfrm>
          <a:prstGeom prst="rect">
            <a:avLst/>
          </a:prstGeom>
        </p:spPr>
      </p:pic>
      <p:sp>
        <p:nvSpPr>
          <p:cNvPr id="47" name="object 9">
            <a:extLst>
              <a:ext uri="{FF2B5EF4-FFF2-40B4-BE49-F238E27FC236}">
                <a16:creationId xmlns:a16="http://schemas.microsoft.com/office/drawing/2014/main" id="{66D203F1-D525-43A8-A0D6-BE13CAA61251}"/>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35" name="AutoShape 3">
            <a:extLst>
              <a:ext uri="{FF2B5EF4-FFF2-40B4-BE49-F238E27FC236}">
                <a16:creationId xmlns:a16="http://schemas.microsoft.com/office/drawing/2014/main" id="{61829C99-3500-4AE6-BC55-C6165ADCB691}"/>
              </a:ext>
            </a:extLst>
          </p:cNvPr>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6" name="AutoShape 4">
            <a:extLst>
              <a:ext uri="{FF2B5EF4-FFF2-40B4-BE49-F238E27FC236}">
                <a16:creationId xmlns:a16="http://schemas.microsoft.com/office/drawing/2014/main" id="{DBBE2CD8-A1E6-4BFB-8893-22B9CBBDEDE1}"/>
              </a:ext>
            </a:extLst>
          </p:cNvPr>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7" name="Text Box 5">
            <a:extLst>
              <a:ext uri="{FF2B5EF4-FFF2-40B4-BE49-F238E27FC236}">
                <a16:creationId xmlns:a16="http://schemas.microsoft.com/office/drawing/2014/main" id="{A4C0D127-FC58-4158-BEDF-790C0CB61CAD}"/>
              </a:ext>
            </a:extLst>
          </p:cNvPr>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tx2">
                    <a:lumMod val="40000"/>
                    <a:lumOff val="60000"/>
                  </a:schemeClr>
                </a:solidFill>
                <a:latin typeface="Arial" panose="020B0604020202020204" pitchFamily="34" charset="0"/>
                <a:ea typeface="宋体" panose="02010600030101010101" pitchFamily="2" charset="-122"/>
              </a:rPr>
              <a:t>数学基础（简单数论）</a:t>
            </a:r>
          </a:p>
        </p:txBody>
      </p:sp>
      <p:sp>
        <p:nvSpPr>
          <p:cNvPr id="38" name="Text Box 6">
            <a:extLst>
              <a:ext uri="{FF2B5EF4-FFF2-40B4-BE49-F238E27FC236}">
                <a16:creationId xmlns:a16="http://schemas.microsoft.com/office/drawing/2014/main" id="{CD1D2657-4B59-48BB-A726-4B790278C225}"/>
              </a:ext>
            </a:extLst>
          </p:cNvPr>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39" name="AutoShape 7">
            <a:extLst>
              <a:ext uri="{FF2B5EF4-FFF2-40B4-BE49-F238E27FC236}">
                <a16:creationId xmlns:a16="http://schemas.microsoft.com/office/drawing/2014/main" id="{B9B2F277-2EC7-466A-88CE-6593D3BB716D}"/>
              </a:ext>
            </a:extLst>
          </p:cNvPr>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0" name="AutoShape 8">
            <a:extLst>
              <a:ext uri="{FF2B5EF4-FFF2-40B4-BE49-F238E27FC236}">
                <a16:creationId xmlns:a16="http://schemas.microsoft.com/office/drawing/2014/main" id="{EFC46873-7078-4C5C-AB31-D77A5EB4CA94}"/>
              </a:ext>
            </a:extLst>
          </p:cNvPr>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1" name="Text Box 9">
            <a:extLst>
              <a:ext uri="{FF2B5EF4-FFF2-40B4-BE49-F238E27FC236}">
                <a16:creationId xmlns:a16="http://schemas.microsoft.com/office/drawing/2014/main" id="{2D10D6E2-46BB-4D5B-98AC-7EB0C42FCC99}"/>
              </a:ext>
            </a:extLst>
          </p:cNvPr>
          <p:cNvSpPr txBox="1">
            <a:spLocks noChangeArrowheads="1"/>
          </p:cNvSpPr>
          <p:nvPr/>
        </p:nvSpPr>
        <p:spPr bwMode="gray">
          <a:xfrm>
            <a:off x="4267200" y="2965519"/>
            <a:ext cx="419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3200" dirty="0">
                <a:solidFill>
                  <a:srgbClr val="FF0000"/>
                </a:solidFill>
                <a:latin typeface="Arial" panose="020B0604020202020204" pitchFamily="34" charset="0"/>
                <a:ea typeface="宋体" panose="02010600030101010101" pitchFamily="2" charset="-122"/>
              </a:rPr>
              <a:t>数学基础</a:t>
            </a:r>
            <a:r>
              <a:rPr lang="zh-CN" altLang="en-US" sz="3600" dirty="0">
                <a:solidFill>
                  <a:srgbClr val="FF0000"/>
                </a:solidFill>
                <a:latin typeface="Arial" panose="020B0604020202020204" pitchFamily="34" charset="0"/>
                <a:ea typeface="宋体" panose="02010600030101010101" pitchFamily="2" charset="-122"/>
              </a:rPr>
              <a:t>（环）</a:t>
            </a:r>
          </a:p>
        </p:txBody>
      </p:sp>
      <p:sp>
        <p:nvSpPr>
          <p:cNvPr id="42" name="Text Box 10">
            <a:extLst>
              <a:ext uri="{FF2B5EF4-FFF2-40B4-BE49-F238E27FC236}">
                <a16:creationId xmlns:a16="http://schemas.microsoft.com/office/drawing/2014/main" id="{1E49DC82-8D1C-42A1-BA8A-56E461C693AC}"/>
              </a:ext>
            </a:extLst>
          </p:cNvPr>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43" name="AutoShape 11">
            <a:extLst>
              <a:ext uri="{FF2B5EF4-FFF2-40B4-BE49-F238E27FC236}">
                <a16:creationId xmlns:a16="http://schemas.microsoft.com/office/drawing/2014/main" id="{0C442C21-5BD0-4182-838F-E743638BF8F7}"/>
              </a:ext>
            </a:extLst>
          </p:cNvPr>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 name="AutoShape 12">
            <a:extLst>
              <a:ext uri="{FF2B5EF4-FFF2-40B4-BE49-F238E27FC236}">
                <a16:creationId xmlns:a16="http://schemas.microsoft.com/office/drawing/2014/main" id="{CC78407A-0C3C-437C-8038-0D462794FC82}"/>
              </a:ext>
            </a:extLst>
          </p:cNvPr>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5" name="Text Box 13">
            <a:extLst>
              <a:ext uri="{FF2B5EF4-FFF2-40B4-BE49-F238E27FC236}">
                <a16:creationId xmlns:a16="http://schemas.microsoft.com/office/drawing/2014/main" id="{552C336A-9444-4ECD-81D0-23E3CA1A04E7}"/>
              </a:ext>
            </a:extLst>
          </p:cNvPr>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err="1">
                <a:solidFill>
                  <a:schemeClr val="bg1"/>
                </a:solidFill>
                <a:latin typeface="Arial" panose="020B0604020202020204" pitchFamily="34" charset="0"/>
                <a:ea typeface="宋体" panose="02010600030101010101" pitchFamily="2" charset="-122"/>
              </a:rPr>
              <a:t>RSA&amp;EIGamal</a:t>
            </a:r>
            <a:endParaRPr lang="en-US" altLang="zh-CN" sz="2400" dirty="0">
              <a:solidFill>
                <a:schemeClr val="bg1"/>
              </a:solidFill>
              <a:latin typeface="Arial" panose="020B0604020202020204" pitchFamily="34" charset="0"/>
              <a:ea typeface="宋体" panose="02010600030101010101" pitchFamily="2" charset="-122"/>
            </a:endParaRPr>
          </a:p>
        </p:txBody>
      </p:sp>
      <p:sp>
        <p:nvSpPr>
          <p:cNvPr id="48" name="Text Box 14">
            <a:extLst>
              <a:ext uri="{FF2B5EF4-FFF2-40B4-BE49-F238E27FC236}">
                <a16:creationId xmlns:a16="http://schemas.microsoft.com/office/drawing/2014/main" id="{9EE8710A-E2D3-476F-A2F7-83C983D9BF18}"/>
              </a:ext>
            </a:extLst>
          </p:cNvPr>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49" name="AutoShape 15">
            <a:extLst>
              <a:ext uri="{FF2B5EF4-FFF2-40B4-BE49-F238E27FC236}">
                <a16:creationId xmlns:a16="http://schemas.microsoft.com/office/drawing/2014/main" id="{99EFEF59-BB4D-4B59-A7CB-35735C5F06BC}"/>
              </a:ext>
            </a:extLst>
          </p:cNvPr>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0" name="AutoShape 16">
            <a:extLst>
              <a:ext uri="{FF2B5EF4-FFF2-40B4-BE49-F238E27FC236}">
                <a16:creationId xmlns:a16="http://schemas.microsoft.com/office/drawing/2014/main" id="{78EE4204-F52B-444C-B920-D8453B99B62C}"/>
              </a:ext>
            </a:extLst>
          </p:cNvPr>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1" name="Text Box 17">
            <a:extLst>
              <a:ext uri="{FF2B5EF4-FFF2-40B4-BE49-F238E27FC236}">
                <a16:creationId xmlns:a16="http://schemas.microsoft.com/office/drawing/2014/main" id="{50551253-840A-4183-ABD2-6786FAAC0E74}"/>
              </a:ext>
            </a:extLst>
          </p:cNvPr>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accent3">
                    <a:lumMod val="75000"/>
                  </a:schemeClr>
                </a:solidFill>
                <a:latin typeface="Arial" panose="020B0604020202020204" pitchFamily="34" charset="0"/>
                <a:ea typeface="宋体" panose="02010600030101010101" pitchFamily="2" charset="-122"/>
              </a:rPr>
              <a:t>椭圆曲线密码</a:t>
            </a:r>
          </a:p>
        </p:txBody>
      </p:sp>
      <p:sp>
        <p:nvSpPr>
          <p:cNvPr id="52" name="Text Box 18">
            <a:extLst>
              <a:ext uri="{FF2B5EF4-FFF2-40B4-BE49-F238E27FC236}">
                <a16:creationId xmlns:a16="http://schemas.microsoft.com/office/drawing/2014/main" id="{9734730D-5E43-45D6-9B3A-6EBAB2EE4AF7}"/>
              </a:ext>
            </a:extLst>
          </p:cNvPr>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324638879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rPr>
              <a:t>环和域的基本概念</a:t>
            </a:r>
            <a:endParaRPr lang="zh-CN" altLang="en-US"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47</a:t>
            </a:fld>
            <a:endParaRPr lang="en-US" altLang="zh-CN"/>
          </a:p>
        </p:txBody>
      </p:sp>
      <p:pic>
        <p:nvPicPr>
          <p:cNvPr id="39" name="object 8">
            <a:extLst>
              <a:ext uri="{FF2B5EF4-FFF2-40B4-BE49-F238E27FC236}">
                <a16:creationId xmlns:a16="http://schemas.microsoft.com/office/drawing/2014/main" id="{7D65DFFE-7712-4C4A-9B37-A771459B93DB}"/>
              </a:ext>
            </a:extLst>
          </p:cNvPr>
          <p:cNvPicPr/>
          <p:nvPr/>
        </p:nvPicPr>
        <p:blipFill>
          <a:blip r:embed="rId3" cstate="print"/>
          <a:stretch>
            <a:fillRect/>
          </a:stretch>
        </p:blipFill>
        <p:spPr>
          <a:xfrm>
            <a:off x="887729" y="387858"/>
            <a:ext cx="313944" cy="656844"/>
          </a:xfrm>
          <a:prstGeom prst="rect">
            <a:avLst/>
          </a:prstGeom>
        </p:spPr>
      </p:pic>
      <p:sp>
        <p:nvSpPr>
          <p:cNvPr id="40" name="object 9">
            <a:extLst>
              <a:ext uri="{FF2B5EF4-FFF2-40B4-BE49-F238E27FC236}">
                <a16:creationId xmlns:a16="http://schemas.microsoft.com/office/drawing/2014/main" id="{18DEBE3E-3AB0-4E3D-AA6B-3915780779E3}"/>
              </a:ext>
            </a:extLst>
          </p:cNvPr>
          <p:cNvSpPr/>
          <p:nvPr/>
        </p:nvSpPr>
        <p:spPr>
          <a:xfrm>
            <a:off x="1295400" y="10668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3" name="内容占位符 2">
            <a:extLst>
              <a:ext uri="{FF2B5EF4-FFF2-40B4-BE49-F238E27FC236}">
                <a16:creationId xmlns:a16="http://schemas.microsoft.com/office/drawing/2014/main" id="{E61CF989-56C8-4A76-9A09-5DBB38FFE133}"/>
              </a:ext>
            </a:extLst>
          </p:cNvPr>
          <p:cNvSpPr>
            <a:spLocks noGrp="1"/>
          </p:cNvSpPr>
          <p:nvPr>
            <p:ph idx="1"/>
          </p:nvPr>
        </p:nvSpPr>
        <p:spPr>
          <a:xfrm>
            <a:off x="8288336" y="5502274"/>
            <a:ext cx="3294063" cy="822325"/>
          </a:xfrm>
        </p:spPr>
        <p:txBody>
          <a:bodyPr/>
          <a:lstStyle/>
          <a:p>
            <a:endParaRPr lang="zh-CN" altLang="en-US" dirty="0"/>
          </a:p>
        </p:txBody>
      </p:sp>
      <p:sp>
        <p:nvSpPr>
          <p:cNvPr id="20" name="文本框 1">
            <a:extLst>
              <a:ext uri="{FF2B5EF4-FFF2-40B4-BE49-F238E27FC236}">
                <a16:creationId xmlns:a16="http://schemas.microsoft.com/office/drawing/2014/main" id="{07782955-89A5-4379-86FB-58FFAB2ACF93}"/>
              </a:ext>
            </a:extLst>
          </p:cNvPr>
          <p:cNvSpPr txBox="1">
            <a:spLocks noChangeArrowheads="1"/>
          </p:cNvSpPr>
          <p:nvPr/>
        </p:nvSpPr>
        <p:spPr bwMode="auto">
          <a:xfrm>
            <a:off x="304800" y="1081722"/>
            <a:ext cx="11104562" cy="499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5.3.7</a:t>
            </a:r>
            <a:r>
              <a:rPr lang="zh-CN" altLang="en-US" sz="2400" dirty="0">
                <a:latin typeface="宋体" panose="02010600030101010101" pitchFamily="2" charset="-122"/>
                <a:ea typeface="宋体" panose="02010600030101010101" pitchFamily="2" charset="-122"/>
              </a:rPr>
              <a:t> 设  是非空集合，其上定义了两种运算（通常表示为加法运算“ ”和乘法运算“</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”），满足以下条件：</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（1）    构成Abel群；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    构成半群；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（3） 对  具有分配律，即对          </a:t>
            </a:r>
            <a:r>
              <a:rPr lang="en-US" altLang="zh-CN" sz="2400" dirty="0">
                <a:latin typeface="宋体" panose="02010600030101010101" pitchFamily="2" charset="-122"/>
                <a:ea typeface="宋体" panose="02010600030101010101" pitchFamily="2" charset="-122"/>
              </a:rPr>
              <a:t>R</a:t>
            </a:r>
            <a:r>
              <a:rPr lang="zh-CN" altLang="en-US" sz="2400" dirty="0">
                <a:latin typeface="宋体" panose="02010600030101010101" pitchFamily="2" charset="-122"/>
                <a:ea typeface="宋体" panose="02010600030101010101" pitchFamily="2" charset="-122"/>
              </a:rPr>
              <a:t> ，有</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则称代数结构      为环。</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sym typeface="等线" panose="02010600030101010101" pitchFamily="2" charset="-122"/>
              </a:rPr>
              <a:t>若  还满足交换律，即对        ，        ，则称之为交换环。若关于“ ”有单位元  ，即对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sym typeface="等线" panose="02010600030101010101" pitchFamily="2" charset="-122"/>
              </a:rPr>
              <a:t>           ，则称之为有单位元环。</a:t>
            </a:r>
            <a:endParaRPr lang="zh-CN" altLang="en-US" sz="2400" dirty="0">
              <a:latin typeface="宋体" panose="02010600030101010101" pitchFamily="2" charset="-122"/>
              <a:ea typeface="宋体" panose="02010600030101010101" pitchFamily="2" charset="-122"/>
            </a:endParaRPr>
          </a:p>
        </p:txBody>
      </p:sp>
      <p:graphicFrame>
        <p:nvGraphicFramePr>
          <p:cNvPr id="21" name="对象 -2147482621">
            <a:extLst>
              <a:ext uri="{FF2B5EF4-FFF2-40B4-BE49-F238E27FC236}">
                <a16:creationId xmlns:a16="http://schemas.microsoft.com/office/drawing/2014/main" id="{9BE8B15B-DE6E-4403-9CB5-2866E8381120}"/>
              </a:ext>
            </a:extLst>
          </p:cNvPr>
          <p:cNvGraphicFramePr>
            <a:graphicFrameLocks noChangeAspect="1"/>
          </p:cNvGraphicFramePr>
          <p:nvPr>
            <p:extLst>
              <p:ext uri="{D42A27DB-BD31-4B8C-83A1-F6EECF244321}">
                <p14:modId xmlns:p14="http://schemas.microsoft.com/office/powerpoint/2010/main" val="1983644039"/>
              </p:ext>
            </p:extLst>
          </p:nvPr>
        </p:nvGraphicFramePr>
        <p:xfrm>
          <a:off x="1527969" y="2279415"/>
          <a:ext cx="739775" cy="468313"/>
        </p:xfrm>
        <a:graphic>
          <a:graphicData uri="http://schemas.openxmlformats.org/presentationml/2006/ole">
            <mc:AlternateContent xmlns:mc="http://schemas.openxmlformats.org/markup-compatibility/2006">
              <mc:Choice xmlns:v="urn:schemas-microsoft-com:vml" Requires="v">
                <p:oleObj spid="_x0000_s209002" r:id="rId4" imgW="418918" imgH="253890" progId="Equation.DSMT4">
                  <p:embed/>
                </p:oleObj>
              </mc:Choice>
              <mc:Fallback>
                <p:oleObj r:id="rId4" imgW="418918" imgH="253890" progId="Equation.DSMT4">
                  <p:embed/>
                  <p:pic>
                    <p:nvPicPr>
                      <p:cNvPr id="6159" name="对象 -2147482621">
                        <a:extLst>
                          <a:ext uri="{FF2B5EF4-FFF2-40B4-BE49-F238E27FC236}">
                            <a16:creationId xmlns:a16="http://schemas.microsoft.com/office/drawing/2014/main" id="{26B20FC4-2B1A-4CA7-ADB6-3BE318C2E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969" y="2279415"/>
                        <a:ext cx="7397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620">
            <a:extLst>
              <a:ext uri="{FF2B5EF4-FFF2-40B4-BE49-F238E27FC236}">
                <a16:creationId xmlns:a16="http://schemas.microsoft.com/office/drawing/2014/main" id="{4EAD31E5-CADB-4B57-90E8-C87FDF8E1EF9}"/>
              </a:ext>
            </a:extLst>
          </p:cNvPr>
          <p:cNvGraphicFramePr>
            <a:graphicFrameLocks noChangeAspect="1"/>
          </p:cNvGraphicFramePr>
          <p:nvPr>
            <p:extLst>
              <p:ext uri="{D42A27DB-BD31-4B8C-83A1-F6EECF244321}">
                <p14:modId xmlns:p14="http://schemas.microsoft.com/office/powerpoint/2010/main" val="350466652"/>
              </p:ext>
            </p:extLst>
          </p:nvPr>
        </p:nvGraphicFramePr>
        <p:xfrm>
          <a:off x="1527969" y="2825273"/>
          <a:ext cx="681038" cy="466725"/>
        </p:xfrm>
        <a:graphic>
          <a:graphicData uri="http://schemas.openxmlformats.org/presentationml/2006/ole">
            <mc:AlternateContent xmlns:mc="http://schemas.openxmlformats.org/markup-compatibility/2006">
              <mc:Choice xmlns:v="urn:schemas-microsoft-com:vml" Requires="v">
                <p:oleObj spid="_x0000_s209003" r:id="rId6" imgW="368140" imgH="253890" progId="Equation.DSMT4">
                  <p:embed/>
                </p:oleObj>
              </mc:Choice>
              <mc:Fallback>
                <p:oleObj r:id="rId6" imgW="368140" imgH="253890" progId="Equation.DSMT4">
                  <p:embed/>
                  <p:pic>
                    <p:nvPicPr>
                      <p:cNvPr id="6160" name="对象 -2147482620">
                        <a:extLst>
                          <a:ext uri="{FF2B5EF4-FFF2-40B4-BE49-F238E27FC236}">
                            <a16:creationId xmlns:a16="http://schemas.microsoft.com/office/drawing/2014/main" id="{1A28E02E-3ED6-459A-BB87-F001DB7D2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7969" y="2825273"/>
                        <a:ext cx="6810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616">
            <a:extLst>
              <a:ext uri="{FF2B5EF4-FFF2-40B4-BE49-F238E27FC236}">
                <a16:creationId xmlns:a16="http://schemas.microsoft.com/office/drawing/2014/main" id="{76485140-741F-4C4D-AD88-BE9DE4BABC0E}"/>
              </a:ext>
            </a:extLst>
          </p:cNvPr>
          <p:cNvGraphicFramePr>
            <a:graphicFrameLocks noChangeAspect="1"/>
          </p:cNvGraphicFramePr>
          <p:nvPr>
            <p:extLst>
              <p:ext uri="{D42A27DB-BD31-4B8C-83A1-F6EECF244321}">
                <p14:modId xmlns:p14="http://schemas.microsoft.com/office/powerpoint/2010/main" val="2635434186"/>
              </p:ext>
            </p:extLst>
          </p:nvPr>
        </p:nvGraphicFramePr>
        <p:xfrm>
          <a:off x="7535793" y="3571849"/>
          <a:ext cx="2428875" cy="468312"/>
        </p:xfrm>
        <a:graphic>
          <a:graphicData uri="http://schemas.openxmlformats.org/presentationml/2006/ole">
            <mc:AlternateContent xmlns:mc="http://schemas.openxmlformats.org/markup-compatibility/2006">
              <mc:Choice xmlns:v="urn:schemas-microsoft-com:vml" Requires="v">
                <p:oleObj spid="_x0000_s209004" r:id="rId8" imgW="1333500" imgH="254000" progId="Equation.DSMT4">
                  <p:embed/>
                </p:oleObj>
              </mc:Choice>
              <mc:Fallback>
                <p:oleObj r:id="rId8" imgW="1333500" imgH="254000" progId="Equation.DSMT4">
                  <p:embed/>
                  <p:pic>
                    <p:nvPicPr>
                      <p:cNvPr id="6161" name="对象 -2147482616">
                        <a:extLst>
                          <a:ext uri="{FF2B5EF4-FFF2-40B4-BE49-F238E27FC236}">
                            <a16:creationId xmlns:a16="http://schemas.microsoft.com/office/drawing/2014/main" id="{6F541713-A83E-4021-86C0-D4F706023E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5793" y="3571849"/>
                        <a:ext cx="24288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2615">
            <a:extLst>
              <a:ext uri="{FF2B5EF4-FFF2-40B4-BE49-F238E27FC236}">
                <a16:creationId xmlns:a16="http://schemas.microsoft.com/office/drawing/2014/main" id="{3EB7AD5C-965C-4673-A0D8-EFD0976728BC}"/>
              </a:ext>
            </a:extLst>
          </p:cNvPr>
          <p:cNvGraphicFramePr>
            <a:graphicFrameLocks noChangeAspect="1"/>
          </p:cNvGraphicFramePr>
          <p:nvPr>
            <p:extLst>
              <p:ext uri="{D42A27DB-BD31-4B8C-83A1-F6EECF244321}">
                <p14:modId xmlns:p14="http://schemas.microsoft.com/office/powerpoint/2010/main" val="2204082380"/>
              </p:ext>
            </p:extLst>
          </p:nvPr>
        </p:nvGraphicFramePr>
        <p:xfrm>
          <a:off x="7575550" y="3206988"/>
          <a:ext cx="2527300" cy="468313"/>
        </p:xfrm>
        <a:graphic>
          <a:graphicData uri="http://schemas.openxmlformats.org/presentationml/2006/ole">
            <mc:AlternateContent xmlns:mc="http://schemas.openxmlformats.org/markup-compatibility/2006">
              <mc:Choice xmlns:v="urn:schemas-microsoft-com:vml" Requires="v">
                <p:oleObj spid="_x0000_s209005" r:id="rId10" imgW="1333500" imgH="254000" progId="Equation.DSMT4">
                  <p:embed/>
                </p:oleObj>
              </mc:Choice>
              <mc:Fallback>
                <p:oleObj r:id="rId10" imgW="1333500" imgH="254000" progId="Equation.DSMT4">
                  <p:embed/>
                  <p:pic>
                    <p:nvPicPr>
                      <p:cNvPr id="6162" name="对象 -2147482615">
                        <a:extLst>
                          <a:ext uri="{FF2B5EF4-FFF2-40B4-BE49-F238E27FC236}">
                            <a16:creationId xmlns:a16="http://schemas.microsoft.com/office/drawing/2014/main" id="{96BAF2D8-F8C6-4318-AFE2-0A3E38F5B3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5550" y="3206988"/>
                        <a:ext cx="25273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623">
            <a:extLst>
              <a:ext uri="{FF2B5EF4-FFF2-40B4-BE49-F238E27FC236}">
                <a16:creationId xmlns:a16="http://schemas.microsoft.com/office/drawing/2014/main" id="{E51D56B4-C379-4733-BEE7-768CF58BCA56}"/>
              </a:ext>
            </a:extLst>
          </p:cNvPr>
          <p:cNvGraphicFramePr>
            <a:graphicFrameLocks noChangeAspect="1"/>
          </p:cNvGraphicFramePr>
          <p:nvPr>
            <p:extLst>
              <p:ext uri="{D42A27DB-BD31-4B8C-83A1-F6EECF244321}">
                <p14:modId xmlns:p14="http://schemas.microsoft.com/office/powerpoint/2010/main" val="431172712"/>
              </p:ext>
            </p:extLst>
          </p:nvPr>
        </p:nvGraphicFramePr>
        <p:xfrm>
          <a:off x="2028825" y="3460985"/>
          <a:ext cx="360363" cy="360362"/>
        </p:xfrm>
        <a:graphic>
          <a:graphicData uri="http://schemas.openxmlformats.org/presentationml/2006/ole">
            <mc:AlternateContent xmlns:mc="http://schemas.openxmlformats.org/markup-compatibility/2006">
              <mc:Choice xmlns:v="urn:schemas-microsoft-com:vml" Requires="v">
                <p:oleObj spid="_x0000_s209006" r:id="rId12" imgW="139700" imgH="139700" progId="Equation.DSMT4">
                  <p:embed/>
                </p:oleObj>
              </mc:Choice>
              <mc:Fallback>
                <p:oleObj r:id="rId12" imgW="139700" imgH="139700" progId="Equation.DSMT4">
                  <p:embed/>
                  <p:pic>
                    <p:nvPicPr>
                      <p:cNvPr id="6163" name="对象 -2147482623">
                        <a:extLst>
                          <a:ext uri="{FF2B5EF4-FFF2-40B4-BE49-F238E27FC236}">
                            <a16:creationId xmlns:a16="http://schemas.microsoft.com/office/drawing/2014/main" id="{56FF3603-4807-4C71-975C-6D63C1778F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8825" y="3460985"/>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64">
            <a:extLst>
              <a:ext uri="{FF2B5EF4-FFF2-40B4-BE49-F238E27FC236}">
                <a16:creationId xmlns:a16="http://schemas.microsoft.com/office/drawing/2014/main" id="{90EC722E-8199-4864-9454-EFE8899ED718}"/>
              </a:ext>
            </a:extLst>
          </p:cNvPr>
          <p:cNvGraphicFramePr>
            <a:graphicFrameLocks noChangeAspect="1"/>
          </p:cNvGraphicFramePr>
          <p:nvPr>
            <p:extLst>
              <p:ext uri="{D42A27DB-BD31-4B8C-83A1-F6EECF244321}">
                <p14:modId xmlns:p14="http://schemas.microsoft.com/office/powerpoint/2010/main" val="2608121890"/>
              </p:ext>
            </p:extLst>
          </p:nvPr>
        </p:nvGraphicFramePr>
        <p:xfrm>
          <a:off x="4891088" y="3525078"/>
          <a:ext cx="1446212" cy="345247"/>
        </p:xfrm>
        <a:graphic>
          <a:graphicData uri="http://schemas.openxmlformats.org/presentationml/2006/ole">
            <mc:AlternateContent xmlns:mc="http://schemas.openxmlformats.org/markup-compatibility/2006">
              <mc:Choice xmlns:v="urn:schemas-microsoft-com:vml" Requires="v">
                <p:oleObj spid="_x0000_s209007" name="Equation" r:id="rId14" imgW="749160" imgH="203040" progId="Equation.DSMT4">
                  <p:embed/>
                </p:oleObj>
              </mc:Choice>
              <mc:Fallback>
                <p:oleObj name="Equation" r:id="rId14" imgW="749160" imgH="203040" progId="Equation.DSMT4">
                  <p:embed/>
                  <p:pic>
                    <p:nvPicPr>
                      <p:cNvPr id="6173" name="对象 64">
                        <a:extLst>
                          <a:ext uri="{FF2B5EF4-FFF2-40B4-BE49-F238E27FC236}">
                            <a16:creationId xmlns:a16="http://schemas.microsoft.com/office/drawing/2014/main" id="{5C2E05A4-CC6C-48FB-AE14-0941BBBAA1DE}"/>
                          </a:ext>
                        </a:extLst>
                      </p:cNvPr>
                      <p:cNvPicPr>
                        <a:picLocks noChangeAspect="1" noChangeArrowheads="1"/>
                      </p:cNvPicPr>
                      <p:nvPr/>
                    </p:nvPicPr>
                    <p:blipFill>
                      <a:blip r:embed="rId15"/>
                      <a:srcRect r="15826" b="5319"/>
                      <a:stretch>
                        <a:fillRect/>
                      </a:stretch>
                    </p:blipFill>
                    <p:spPr bwMode="auto">
                      <a:xfrm>
                        <a:off x="4891088" y="3525078"/>
                        <a:ext cx="1446212" cy="345247"/>
                      </a:xfrm>
                      <a:prstGeom prst="rect">
                        <a:avLst/>
                      </a:prstGeom>
                      <a:noFill/>
                      <a:ln>
                        <a:noFill/>
                      </a:ln>
                    </p:spPr>
                  </p:pic>
                </p:oleObj>
              </mc:Fallback>
            </mc:AlternateContent>
          </a:graphicData>
        </a:graphic>
      </p:graphicFrame>
      <p:graphicFrame>
        <p:nvGraphicFramePr>
          <p:cNvPr id="6" name="对象 5">
            <a:extLst>
              <a:ext uri="{FF2B5EF4-FFF2-40B4-BE49-F238E27FC236}">
                <a16:creationId xmlns:a16="http://schemas.microsoft.com/office/drawing/2014/main" id="{3A980CE3-1E83-4578-91EF-C0A820A33485}"/>
              </a:ext>
            </a:extLst>
          </p:cNvPr>
          <p:cNvGraphicFramePr>
            <a:graphicFrameLocks noChangeAspect="1"/>
          </p:cNvGraphicFramePr>
          <p:nvPr>
            <p:extLst>
              <p:ext uri="{D42A27DB-BD31-4B8C-83A1-F6EECF244321}">
                <p14:modId xmlns:p14="http://schemas.microsoft.com/office/powerpoint/2010/main" val="3335194037"/>
              </p:ext>
            </p:extLst>
          </p:nvPr>
        </p:nvGraphicFramePr>
        <p:xfrm>
          <a:off x="2819400" y="4014111"/>
          <a:ext cx="860425" cy="431800"/>
        </p:xfrm>
        <a:graphic>
          <a:graphicData uri="http://schemas.openxmlformats.org/presentationml/2006/ole">
            <mc:AlternateContent xmlns:mc="http://schemas.openxmlformats.org/markup-compatibility/2006">
              <mc:Choice xmlns:v="urn:schemas-microsoft-com:vml" Requires="v">
                <p:oleObj spid="_x0000_s209008" name="Equation" r:id="rId16" imgW="861184" imgH="431295" progId="Equation.DSMT4">
                  <p:embed/>
                </p:oleObj>
              </mc:Choice>
              <mc:Fallback>
                <p:oleObj name="Equation" r:id="rId16" imgW="861184" imgH="431295" progId="Equation.DSMT4">
                  <p:embed/>
                  <p:pic>
                    <p:nvPicPr>
                      <p:cNvPr id="0" name=""/>
                      <p:cNvPicPr/>
                      <p:nvPr/>
                    </p:nvPicPr>
                    <p:blipFill>
                      <a:blip r:embed="rId17"/>
                      <a:stretch>
                        <a:fillRect/>
                      </a:stretch>
                    </p:blipFill>
                    <p:spPr>
                      <a:xfrm>
                        <a:off x="2819400" y="4014111"/>
                        <a:ext cx="860425" cy="4318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3D732E77-1CF9-4745-A418-A66D088C4E6D}"/>
              </a:ext>
            </a:extLst>
          </p:cNvPr>
          <p:cNvGraphicFramePr>
            <a:graphicFrameLocks noChangeAspect="1"/>
          </p:cNvGraphicFramePr>
          <p:nvPr>
            <p:extLst>
              <p:ext uri="{D42A27DB-BD31-4B8C-83A1-F6EECF244321}">
                <p14:modId xmlns:p14="http://schemas.microsoft.com/office/powerpoint/2010/main" val="352192961"/>
              </p:ext>
            </p:extLst>
          </p:nvPr>
        </p:nvGraphicFramePr>
        <p:xfrm>
          <a:off x="10796104" y="1143000"/>
          <a:ext cx="361950" cy="360363"/>
        </p:xfrm>
        <a:graphic>
          <a:graphicData uri="http://schemas.openxmlformats.org/presentationml/2006/ole">
            <mc:AlternateContent xmlns:mc="http://schemas.openxmlformats.org/markup-compatibility/2006">
              <mc:Choice xmlns:v="urn:schemas-microsoft-com:vml" Requires="v">
                <p:oleObj spid="_x0000_s209009" name="Equation" r:id="rId18" imgW="361467" imgH="359653" progId="Equation.DSMT4">
                  <p:embed/>
                </p:oleObj>
              </mc:Choice>
              <mc:Fallback>
                <p:oleObj name="Equation" r:id="rId18" imgW="361467" imgH="359653" progId="Equation.DSMT4">
                  <p:embed/>
                  <p:pic>
                    <p:nvPicPr>
                      <p:cNvPr id="0" name=""/>
                      <p:cNvPicPr/>
                      <p:nvPr/>
                    </p:nvPicPr>
                    <p:blipFill>
                      <a:blip r:embed="rId19"/>
                      <a:stretch>
                        <a:fillRect/>
                      </a:stretch>
                    </p:blipFill>
                    <p:spPr>
                      <a:xfrm>
                        <a:off x="10796104" y="1143000"/>
                        <a:ext cx="361950" cy="36036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AB50571E-6315-4B74-9619-E6977D1DCFE6}"/>
              </a:ext>
            </a:extLst>
          </p:cNvPr>
          <p:cNvGraphicFramePr>
            <a:graphicFrameLocks noChangeAspect="1"/>
          </p:cNvGraphicFramePr>
          <p:nvPr>
            <p:extLst>
              <p:ext uri="{D42A27DB-BD31-4B8C-83A1-F6EECF244321}">
                <p14:modId xmlns:p14="http://schemas.microsoft.com/office/powerpoint/2010/main" val="3945406582"/>
              </p:ext>
            </p:extLst>
          </p:nvPr>
        </p:nvGraphicFramePr>
        <p:xfrm>
          <a:off x="1201673" y="4625974"/>
          <a:ext cx="214313" cy="287337"/>
        </p:xfrm>
        <a:graphic>
          <a:graphicData uri="http://schemas.openxmlformats.org/presentationml/2006/ole">
            <mc:AlternateContent xmlns:mc="http://schemas.openxmlformats.org/markup-compatibility/2006">
              <mc:Choice xmlns:v="urn:schemas-microsoft-com:vml" Requires="v">
                <p:oleObj spid="_x0000_s209010" name="Equation" r:id="rId20" imgW="214936" imgH="288010" progId="Equation.DSMT4">
                  <p:embed/>
                </p:oleObj>
              </mc:Choice>
              <mc:Fallback>
                <p:oleObj name="Equation" r:id="rId20" imgW="214936" imgH="288010" progId="Equation.DSMT4">
                  <p:embed/>
                  <p:pic>
                    <p:nvPicPr>
                      <p:cNvPr id="0" name=""/>
                      <p:cNvPicPr/>
                      <p:nvPr/>
                    </p:nvPicPr>
                    <p:blipFill>
                      <a:blip r:embed="rId21"/>
                      <a:stretch>
                        <a:fillRect/>
                      </a:stretch>
                    </p:blipFill>
                    <p:spPr>
                      <a:xfrm>
                        <a:off x="1201673" y="4625974"/>
                        <a:ext cx="214313" cy="287337"/>
                      </a:xfrm>
                      <a:prstGeom prst="rect">
                        <a:avLst/>
                      </a:prstGeom>
                    </p:spPr>
                  </p:pic>
                </p:oleObj>
              </mc:Fallback>
            </mc:AlternateContent>
          </a:graphicData>
        </a:graphic>
      </p:graphicFrame>
      <p:graphicFrame>
        <p:nvGraphicFramePr>
          <p:cNvPr id="41" name="对象 51">
            <a:extLst>
              <a:ext uri="{FF2B5EF4-FFF2-40B4-BE49-F238E27FC236}">
                <a16:creationId xmlns:a16="http://schemas.microsoft.com/office/drawing/2014/main" id="{ACCB8730-95DC-4C60-86B8-0C7D89A8691F}"/>
              </a:ext>
            </a:extLst>
          </p:cNvPr>
          <p:cNvGraphicFramePr>
            <a:graphicFrameLocks noChangeAspect="1"/>
          </p:cNvGraphicFramePr>
          <p:nvPr>
            <p:extLst>
              <p:ext uri="{D42A27DB-BD31-4B8C-83A1-F6EECF244321}">
                <p14:modId xmlns:p14="http://schemas.microsoft.com/office/powerpoint/2010/main" val="3648033390"/>
              </p:ext>
            </p:extLst>
          </p:nvPr>
        </p:nvGraphicFramePr>
        <p:xfrm>
          <a:off x="4191000" y="4568131"/>
          <a:ext cx="1150937" cy="360362"/>
        </p:xfrm>
        <a:graphic>
          <a:graphicData uri="http://schemas.openxmlformats.org/presentationml/2006/ole">
            <mc:AlternateContent xmlns:mc="http://schemas.openxmlformats.org/markup-compatibility/2006">
              <mc:Choice xmlns:v="urn:schemas-microsoft-com:vml" Requires="v">
                <p:oleObj spid="_x0000_s209011" r:id="rId22" imgW="634725" imgH="203112" progId="Equation.DSMT4">
                  <p:embed/>
                </p:oleObj>
              </mc:Choice>
              <mc:Fallback>
                <p:oleObj r:id="rId22" imgW="634725" imgH="203112" progId="Equation.DSMT4">
                  <p:embed/>
                  <p:pic>
                    <p:nvPicPr>
                      <p:cNvPr id="6165" name="对象 51">
                        <a:extLst>
                          <a:ext uri="{FF2B5EF4-FFF2-40B4-BE49-F238E27FC236}">
                            <a16:creationId xmlns:a16="http://schemas.microsoft.com/office/drawing/2014/main" id="{DCAA88A3-4DB3-4149-BDED-DE5F803E94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91000" y="4568131"/>
                        <a:ext cx="1150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53">
            <a:extLst>
              <a:ext uri="{FF2B5EF4-FFF2-40B4-BE49-F238E27FC236}">
                <a16:creationId xmlns:a16="http://schemas.microsoft.com/office/drawing/2014/main" id="{E859001F-0FC3-4361-BCEF-1B83371F1890}"/>
              </a:ext>
            </a:extLst>
          </p:cNvPr>
          <p:cNvGraphicFramePr>
            <a:graphicFrameLocks noChangeAspect="1"/>
          </p:cNvGraphicFramePr>
          <p:nvPr>
            <p:extLst>
              <p:ext uri="{D42A27DB-BD31-4B8C-83A1-F6EECF244321}">
                <p14:modId xmlns:p14="http://schemas.microsoft.com/office/powerpoint/2010/main" val="1983418571"/>
              </p:ext>
            </p:extLst>
          </p:nvPr>
        </p:nvGraphicFramePr>
        <p:xfrm>
          <a:off x="5589587" y="4568131"/>
          <a:ext cx="1322388" cy="360362"/>
        </p:xfrm>
        <a:graphic>
          <a:graphicData uri="http://schemas.openxmlformats.org/presentationml/2006/ole">
            <mc:AlternateContent xmlns:mc="http://schemas.openxmlformats.org/markup-compatibility/2006">
              <mc:Choice xmlns:v="urn:schemas-microsoft-com:vml" Requires="v">
                <p:oleObj spid="_x0000_s209012" r:id="rId24" imgW="660113" imgH="177723" progId="Equation.DSMT4">
                  <p:embed/>
                </p:oleObj>
              </mc:Choice>
              <mc:Fallback>
                <p:oleObj r:id="rId24" imgW="660113" imgH="177723" progId="Equation.DSMT4">
                  <p:embed/>
                  <p:pic>
                    <p:nvPicPr>
                      <p:cNvPr id="6166" name="对象 53">
                        <a:extLst>
                          <a:ext uri="{FF2B5EF4-FFF2-40B4-BE49-F238E27FC236}">
                            <a16:creationId xmlns:a16="http://schemas.microsoft.com/office/drawing/2014/main" id="{6FA720BE-44A4-4C86-9A16-21D8A0FA328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89587" y="4568131"/>
                        <a:ext cx="13223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10ADA966-E074-4C0F-A7DE-65AB21D3D7A0}"/>
              </a:ext>
            </a:extLst>
          </p:cNvPr>
          <p:cNvGraphicFramePr>
            <a:graphicFrameLocks noChangeAspect="1"/>
          </p:cNvGraphicFramePr>
          <p:nvPr>
            <p:extLst>
              <p:ext uri="{D42A27DB-BD31-4B8C-83A1-F6EECF244321}">
                <p14:modId xmlns:p14="http://schemas.microsoft.com/office/powerpoint/2010/main" val="2942837201"/>
              </p:ext>
            </p:extLst>
          </p:nvPr>
        </p:nvGraphicFramePr>
        <p:xfrm>
          <a:off x="10883170" y="4622798"/>
          <a:ext cx="214313" cy="290513"/>
        </p:xfrm>
        <a:graphic>
          <a:graphicData uri="http://schemas.openxmlformats.org/presentationml/2006/ole">
            <mc:AlternateContent xmlns:mc="http://schemas.openxmlformats.org/markup-compatibility/2006">
              <mc:Choice xmlns:v="urn:schemas-microsoft-com:vml" Requires="v">
                <p:oleObj spid="_x0000_s209013" name="Equation" r:id="rId26" imgW="214936" imgH="289810" progId="Equation.DSMT4">
                  <p:embed/>
                </p:oleObj>
              </mc:Choice>
              <mc:Fallback>
                <p:oleObj name="Equation" r:id="rId26" imgW="214936" imgH="289810" progId="Equation.DSMT4">
                  <p:embed/>
                  <p:pic>
                    <p:nvPicPr>
                      <p:cNvPr id="0" name=""/>
                      <p:cNvPicPr/>
                      <p:nvPr/>
                    </p:nvPicPr>
                    <p:blipFill>
                      <a:blip r:embed="rId27"/>
                      <a:stretch>
                        <a:fillRect/>
                      </a:stretch>
                    </p:blipFill>
                    <p:spPr>
                      <a:xfrm>
                        <a:off x="10883170" y="4622798"/>
                        <a:ext cx="214313" cy="2905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770D9C8-552C-4B38-B5BE-8F079A00FA17}"/>
              </a:ext>
            </a:extLst>
          </p:cNvPr>
          <p:cNvGraphicFramePr>
            <a:graphicFrameLocks noChangeAspect="1"/>
          </p:cNvGraphicFramePr>
          <p:nvPr>
            <p:extLst>
              <p:ext uri="{D42A27DB-BD31-4B8C-83A1-F6EECF244321}">
                <p14:modId xmlns:p14="http://schemas.microsoft.com/office/powerpoint/2010/main" val="3967911806"/>
              </p:ext>
            </p:extLst>
          </p:nvPr>
        </p:nvGraphicFramePr>
        <p:xfrm>
          <a:off x="1663320" y="5192419"/>
          <a:ext cx="242887" cy="290513"/>
        </p:xfrm>
        <a:graphic>
          <a:graphicData uri="http://schemas.openxmlformats.org/presentationml/2006/ole">
            <mc:AlternateContent xmlns:mc="http://schemas.openxmlformats.org/markup-compatibility/2006">
              <mc:Choice xmlns:v="urn:schemas-microsoft-com:vml" Requires="v">
                <p:oleObj spid="_x0000_s209014" name="Equation" r:id="rId28" imgW="242298" imgH="289810" progId="Equation.DSMT4">
                  <p:embed/>
                </p:oleObj>
              </mc:Choice>
              <mc:Fallback>
                <p:oleObj name="Equation" r:id="rId28" imgW="242298" imgH="289810" progId="Equation.DSMT4">
                  <p:embed/>
                  <p:pic>
                    <p:nvPicPr>
                      <p:cNvPr id="0" name=""/>
                      <p:cNvPicPr/>
                      <p:nvPr/>
                    </p:nvPicPr>
                    <p:blipFill>
                      <a:blip r:embed="rId29"/>
                      <a:stretch>
                        <a:fillRect/>
                      </a:stretch>
                    </p:blipFill>
                    <p:spPr>
                      <a:xfrm>
                        <a:off x="1663320" y="5192419"/>
                        <a:ext cx="242887" cy="2905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5DB05BE7-46DD-4FD5-9755-CEDC9B2C43E6}"/>
              </a:ext>
            </a:extLst>
          </p:cNvPr>
          <p:cNvGraphicFramePr>
            <a:graphicFrameLocks noChangeAspect="1"/>
          </p:cNvGraphicFramePr>
          <p:nvPr>
            <p:extLst>
              <p:ext uri="{D42A27DB-BD31-4B8C-83A1-F6EECF244321}">
                <p14:modId xmlns:p14="http://schemas.microsoft.com/office/powerpoint/2010/main" val="727849620"/>
              </p:ext>
            </p:extLst>
          </p:nvPr>
        </p:nvGraphicFramePr>
        <p:xfrm>
          <a:off x="2971800" y="5114273"/>
          <a:ext cx="962025" cy="360363"/>
        </p:xfrm>
        <a:graphic>
          <a:graphicData uri="http://schemas.openxmlformats.org/presentationml/2006/ole">
            <mc:AlternateContent xmlns:mc="http://schemas.openxmlformats.org/markup-compatibility/2006">
              <mc:Choice xmlns:v="urn:schemas-microsoft-com:vml" Requires="v">
                <p:oleObj spid="_x0000_s209015" name="Equation" r:id="rId30" imgW="961632" imgH="359653" progId="Equation.DSMT4">
                  <p:embed/>
                </p:oleObj>
              </mc:Choice>
              <mc:Fallback>
                <p:oleObj name="Equation" r:id="rId30" imgW="961632" imgH="359653" progId="Equation.DSMT4">
                  <p:embed/>
                  <p:pic>
                    <p:nvPicPr>
                      <p:cNvPr id="0" name=""/>
                      <p:cNvPicPr/>
                      <p:nvPr/>
                    </p:nvPicPr>
                    <p:blipFill>
                      <a:blip r:embed="rId31"/>
                      <a:stretch>
                        <a:fillRect/>
                      </a:stretch>
                    </p:blipFill>
                    <p:spPr>
                      <a:xfrm>
                        <a:off x="2971800" y="5114273"/>
                        <a:ext cx="962025" cy="3603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A29106B2-0712-460B-BC69-87245D1F8D63}"/>
              </a:ext>
            </a:extLst>
          </p:cNvPr>
          <p:cNvGraphicFramePr>
            <a:graphicFrameLocks noChangeAspect="1"/>
          </p:cNvGraphicFramePr>
          <p:nvPr>
            <p:extLst>
              <p:ext uri="{D42A27DB-BD31-4B8C-83A1-F6EECF244321}">
                <p14:modId xmlns:p14="http://schemas.microsoft.com/office/powerpoint/2010/main" val="2715914201"/>
              </p:ext>
            </p:extLst>
          </p:nvPr>
        </p:nvGraphicFramePr>
        <p:xfrm>
          <a:off x="305560" y="5674360"/>
          <a:ext cx="2117725" cy="323850"/>
        </p:xfrm>
        <a:graphic>
          <a:graphicData uri="http://schemas.openxmlformats.org/presentationml/2006/ole">
            <mc:AlternateContent xmlns:mc="http://schemas.openxmlformats.org/markup-compatibility/2006">
              <mc:Choice xmlns:v="urn:schemas-microsoft-com:vml" Requires="v">
                <p:oleObj spid="_x0000_s209016" name="Equation" r:id="rId32" imgW="2118398" imgH="323292" progId="Equation.DSMT4">
                  <p:embed/>
                </p:oleObj>
              </mc:Choice>
              <mc:Fallback>
                <p:oleObj name="Equation" r:id="rId32" imgW="2118398" imgH="323292" progId="Equation.DSMT4">
                  <p:embed/>
                  <p:pic>
                    <p:nvPicPr>
                      <p:cNvPr id="0" name=""/>
                      <p:cNvPicPr/>
                      <p:nvPr/>
                    </p:nvPicPr>
                    <p:blipFill>
                      <a:blip r:embed="rId33"/>
                      <a:stretch>
                        <a:fillRect/>
                      </a:stretch>
                    </p:blipFill>
                    <p:spPr>
                      <a:xfrm>
                        <a:off x="305560" y="5674360"/>
                        <a:ext cx="2117725" cy="323850"/>
                      </a:xfrm>
                      <a:prstGeom prst="rect">
                        <a:avLst/>
                      </a:prstGeom>
                    </p:spPr>
                  </p:pic>
                </p:oleObj>
              </mc:Fallback>
            </mc:AlternateContent>
          </a:graphicData>
        </a:graphic>
      </p:graphicFrame>
    </p:spTree>
    <p:extLst>
      <p:ext uri="{BB962C8B-B14F-4D97-AF65-F5344CB8AC3E}">
        <p14:creationId xmlns:p14="http://schemas.microsoft.com/office/powerpoint/2010/main" val="59138511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685800" y="322060"/>
            <a:ext cx="313944" cy="656844"/>
          </a:xfrm>
          <a:prstGeom prst="rect">
            <a:avLst/>
          </a:prstGeom>
        </p:spPr>
      </p:pic>
      <p:sp>
        <p:nvSpPr>
          <p:cNvPr id="9" name="object 9"/>
          <p:cNvSpPr/>
          <p:nvPr/>
        </p:nvSpPr>
        <p:spPr>
          <a:xfrm>
            <a:off x="475292" y="98046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6" name="object 16"/>
          <p:cNvSpPr txBox="1">
            <a:spLocks noGrp="1"/>
          </p:cNvSpPr>
          <p:nvPr>
            <p:ph type="title"/>
          </p:nvPr>
        </p:nvSpPr>
        <p:spPr>
          <a:xfrm>
            <a:off x="1017836" y="296266"/>
            <a:ext cx="6379936"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b="1" dirty="0">
                <a:latin typeface="Times New Roman" panose="02020603050405020304" pitchFamily="18" charset="0"/>
                <a:ea typeface="宋体" panose="02010600030101010101" pitchFamily="2" charset="-122"/>
              </a:rPr>
              <a:t>环</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例子</a:t>
            </a:r>
            <a:endParaRPr spc="-40" dirty="0"/>
          </a:p>
        </p:txBody>
      </p:sp>
      <p:sp>
        <p:nvSpPr>
          <p:cNvPr id="40" name="文本框 1">
            <a:extLst>
              <a:ext uri="{FF2B5EF4-FFF2-40B4-BE49-F238E27FC236}">
                <a16:creationId xmlns:a16="http://schemas.microsoft.com/office/drawing/2014/main" id="{E33EFBC1-C9C6-416B-B44C-55B0B8DDCFE9}"/>
              </a:ext>
            </a:extLst>
          </p:cNvPr>
          <p:cNvSpPr txBox="1">
            <a:spLocks noChangeArrowheads="1"/>
          </p:cNvSpPr>
          <p:nvPr/>
        </p:nvSpPr>
        <p:spPr bwMode="auto">
          <a:xfrm>
            <a:off x="457200" y="978904"/>
            <a:ext cx="10811256" cy="332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例1 </a:t>
            </a:r>
            <a:r>
              <a:rPr lang="zh-CN" altLang="en-US" sz="2400" dirty="0">
                <a:latin typeface="宋体" panose="02010600030101010101" pitchFamily="2" charset="-122"/>
                <a:ea typeface="宋体" panose="02010600030101010101" pitchFamily="2" charset="-122"/>
              </a:rPr>
              <a:t>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满足封闭性、结合性，单位元是0，      的逆元是   ，有交换性。因此     是Abel群。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满足封闭性、结合性，单位元是1，因此    是含有单位元的半群，交换律也是显然的。</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的分配律也是显然的，所以      是有单位元的交换环。</a:t>
            </a:r>
          </a:p>
        </p:txBody>
      </p:sp>
      <p:graphicFrame>
        <p:nvGraphicFramePr>
          <p:cNvPr id="41" name="对象 -2147482605">
            <a:extLst>
              <a:ext uri="{FF2B5EF4-FFF2-40B4-BE49-F238E27FC236}">
                <a16:creationId xmlns:a16="http://schemas.microsoft.com/office/drawing/2014/main" id="{8F8577C0-B288-4BC1-A90A-9131A87F19EB}"/>
              </a:ext>
            </a:extLst>
          </p:cNvPr>
          <p:cNvGraphicFramePr>
            <a:graphicFrameLocks noChangeAspect="1"/>
          </p:cNvGraphicFramePr>
          <p:nvPr>
            <p:extLst>
              <p:ext uri="{D42A27DB-BD31-4B8C-83A1-F6EECF244321}">
                <p14:modId xmlns:p14="http://schemas.microsoft.com/office/powerpoint/2010/main" val="1397577478"/>
              </p:ext>
            </p:extLst>
          </p:nvPr>
        </p:nvGraphicFramePr>
        <p:xfrm>
          <a:off x="973137" y="1728204"/>
          <a:ext cx="306388" cy="323850"/>
        </p:xfrm>
        <a:graphic>
          <a:graphicData uri="http://schemas.openxmlformats.org/presentationml/2006/ole">
            <mc:AlternateContent xmlns:mc="http://schemas.openxmlformats.org/markup-compatibility/2006">
              <mc:Choice xmlns:v="urn:schemas-microsoft-com:vml" Requires="v">
                <p:oleObj spid="_x0000_s210020" r:id="rId4" imgW="152268" imgH="164957" progId="Equation.DSMT4">
                  <p:embed/>
                </p:oleObj>
              </mc:Choice>
              <mc:Fallback>
                <p:oleObj r:id="rId4" imgW="152268" imgH="164957" progId="Equation.DSMT4">
                  <p:embed/>
                  <p:pic>
                    <p:nvPicPr>
                      <p:cNvPr id="7181" name="对象 -2147482605">
                        <a:extLst>
                          <a:ext uri="{FF2B5EF4-FFF2-40B4-BE49-F238E27FC236}">
                            <a16:creationId xmlns:a16="http://schemas.microsoft.com/office/drawing/2014/main" id="{E0DC2366-73B9-45E6-B523-04DF1A24B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7" y="1728204"/>
                        <a:ext cx="3063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604">
            <a:extLst>
              <a:ext uri="{FF2B5EF4-FFF2-40B4-BE49-F238E27FC236}">
                <a16:creationId xmlns:a16="http://schemas.microsoft.com/office/drawing/2014/main" id="{24D5B750-CD3D-490D-BC98-CA3BE480973D}"/>
              </a:ext>
            </a:extLst>
          </p:cNvPr>
          <p:cNvGraphicFramePr>
            <a:graphicFrameLocks noChangeAspect="1"/>
          </p:cNvGraphicFramePr>
          <p:nvPr>
            <p:extLst>
              <p:ext uri="{D42A27DB-BD31-4B8C-83A1-F6EECF244321}">
                <p14:modId xmlns:p14="http://schemas.microsoft.com/office/powerpoint/2010/main" val="3570931651"/>
              </p:ext>
            </p:extLst>
          </p:nvPr>
        </p:nvGraphicFramePr>
        <p:xfrm>
          <a:off x="1606550" y="1710741"/>
          <a:ext cx="317500" cy="360363"/>
        </p:xfrm>
        <a:graphic>
          <a:graphicData uri="http://schemas.openxmlformats.org/presentationml/2006/ole">
            <mc:AlternateContent xmlns:mc="http://schemas.openxmlformats.org/markup-compatibility/2006">
              <mc:Choice xmlns:v="urn:schemas-microsoft-com:vml" Requires="v">
                <p:oleObj spid="_x0000_s210021" r:id="rId6" imgW="139639" imgH="152334" progId="Equation.DSMT4">
                  <p:embed/>
                </p:oleObj>
              </mc:Choice>
              <mc:Fallback>
                <p:oleObj r:id="rId6" imgW="139639" imgH="152334" progId="Equation.DSMT4">
                  <p:embed/>
                  <p:pic>
                    <p:nvPicPr>
                      <p:cNvPr id="7182" name="对象 -2147482604">
                        <a:extLst>
                          <a:ext uri="{FF2B5EF4-FFF2-40B4-BE49-F238E27FC236}">
                            <a16:creationId xmlns:a16="http://schemas.microsoft.com/office/drawing/2014/main" id="{1AF4CFA2-F6B8-48BD-A45D-7CF0ED6669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6550" y="1710741"/>
                        <a:ext cx="3175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603">
            <a:extLst>
              <a:ext uri="{FF2B5EF4-FFF2-40B4-BE49-F238E27FC236}">
                <a16:creationId xmlns:a16="http://schemas.microsoft.com/office/drawing/2014/main" id="{94381A54-4CC0-44FC-9588-1A5ECDEB4C10}"/>
              </a:ext>
            </a:extLst>
          </p:cNvPr>
          <p:cNvGraphicFramePr>
            <a:graphicFrameLocks noChangeAspect="1"/>
          </p:cNvGraphicFramePr>
          <p:nvPr>
            <p:extLst>
              <p:ext uri="{D42A27DB-BD31-4B8C-83A1-F6EECF244321}">
                <p14:modId xmlns:p14="http://schemas.microsoft.com/office/powerpoint/2010/main" val="1063253904"/>
              </p:ext>
            </p:extLst>
          </p:nvPr>
        </p:nvGraphicFramePr>
        <p:xfrm>
          <a:off x="6507162" y="1710741"/>
          <a:ext cx="1012825" cy="358775"/>
        </p:xfrm>
        <a:graphic>
          <a:graphicData uri="http://schemas.openxmlformats.org/presentationml/2006/ole">
            <mc:AlternateContent xmlns:mc="http://schemas.openxmlformats.org/markup-compatibility/2006">
              <mc:Choice xmlns:v="urn:schemas-microsoft-com:vml" Requires="v">
                <p:oleObj spid="_x0000_s210022" r:id="rId8" imgW="482181" imgH="177646" progId="Equation.DSMT4">
                  <p:embed/>
                </p:oleObj>
              </mc:Choice>
              <mc:Fallback>
                <p:oleObj r:id="rId8" imgW="482181" imgH="177646" progId="Equation.DSMT4">
                  <p:embed/>
                  <p:pic>
                    <p:nvPicPr>
                      <p:cNvPr id="7183" name="对象 -2147482603">
                        <a:extLst>
                          <a:ext uri="{FF2B5EF4-FFF2-40B4-BE49-F238E27FC236}">
                            <a16:creationId xmlns:a16="http://schemas.microsoft.com/office/drawing/2014/main" id="{39E5F577-3DBB-413C-8C9F-45D97CFADB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7162" y="1710741"/>
                        <a:ext cx="10128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602">
            <a:extLst>
              <a:ext uri="{FF2B5EF4-FFF2-40B4-BE49-F238E27FC236}">
                <a16:creationId xmlns:a16="http://schemas.microsoft.com/office/drawing/2014/main" id="{560C9706-390B-4A4D-A0AD-939C747F793A}"/>
              </a:ext>
            </a:extLst>
          </p:cNvPr>
          <p:cNvGraphicFramePr>
            <a:graphicFrameLocks noChangeAspect="1"/>
          </p:cNvGraphicFramePr>
          <p:nvPr>
            <p:extLst>
              <p:ext uri="{D42A27DB-BD31-4B8C-83A1-F6EECF244321}">
                <p14:modId xmlns:p14="http://schemas.microsoft.com/office/powerpoint/2010/main" val="1625745501"/>
              </p:ext>
            </p:extLst>
          </p:nvPr>
        </p:nvGraphicFramePr>
        <p:xfrm>
          <a:off x="8753856" y="1757745"/>
          <a:ext cx="520700" cy="317500"/>
        </p:xfrm>
        <a:graphic>
          <a:graphicData uri="http://schemas.openxmlformats.org/presentationml/2006/ole">
            <mc:AlternateContent xmlns:mc="http://schemas.openxmlformats.org/markup-compatibility/2006">
              <mc:Choice xmlns:v="urn:schemas-microsoft-com:vml" Requires="v">
                <p:oleObj spid="_x0000_s210023" r:id="rId10" imgW="215713" imgH="139579" progId="Equation.DSMT4">
                  <p:embed/>
                </p:oleObj>
              </mc:Choice>
              <mc:Fallback>
                <p:oleObj r:id="rId10" imgW="215713" imgH="139579" progId="Equation.DSMT4">
                  <p:embed/>
                  <p:pic>
                    <p:nvPicPr>
                      <p:cNvPr id="7184" name="对象 -2147482602">
                        <a:extLst>
                          <a:ext uri="{FF2B5EF4-FFF2-40B4-BE49-F238E27FC236}">
                            <a16:creationId xmlns:a16="http://schemas.microsoft.com/office/drawing/2014/main" id="{B6B513F6-E77C-4049-BD4D-E48110A1E0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3856" y="1757745"/>
                        <a:ext cx="520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601">
            <a:extLst>
              <a:ext uri="{FF2B5EF4-FFF2-40B4-BE49-F238E27FC236}">
                <a16:creationId xmlns:a16="http://schemas.microsoft.com/office/drawing/2014/main" id="{A6B95605-BDFD-4957-8F5C-ACB14ADE81B0}"/>
              </a:ext>
            </a:extLst>
          </p:cNvPr>
          <p:cNvGraphicFramePr>
            <a:graphicFrameLocks noChangeAspect="1"/>
          </p:cNvGraphicFramePr>
          <p:nvPr>
            <p:extLst>
              <p:ext uri="{D42A27DB-BD31-4B8C-83A1-F6EECF244321}">
                <p14:modId xmlns:p14="http://schemas.microsoft.com/office/powerpoint/2010/main" val="2704377873"/>
              </p:ext>
            </p:extLst>
          </p:nvPr>
        </p:nvGraphicFramePr>
        <p:xfrm>
          <a:off x="1157287" y="2214559"/>
          <a:ext cx="765175" cy="433387"/>
        </p:xfrm>
        <a:graphic>
          <a:graphicData uri="http://schemas.openxmlformats.org/presentationml/2006/ole">
            <mc:AlternateContent xmlns:mc="http://schemas.openxmlformats.org/markup-compatibility/2006">
              <mc:Choice xmlns:v="urn:schemas-microsoft-com:vml" Requires="v">
                <p:oleObj spid="_x0000_s210024" r:id="rId12" imgW="431613" imgH="253890" progId="Equation.DSMT4">
                  <p:embed/>
                </p:oleObj>
              </mc:Choice>
              <mc:Fallback>
                <p:oleObj r:id="rId12" imgW="431613" imgH="253890" progId="Equation.DSMT4">
                  <p:embed/>
                  <p:pic>
                    <p:nvPicPr>
                      <p:cNvPr id="7185" name="对象 -2147482601">
                        <a:extLst>
                          <a:ext uri="{FF2B5EF4-FFF2-40B4-BE49-F238E27FC236}">
                            <a16:creationId xmlns:a16="http://schemas.microsoft.com/office/drawing/2014/main" id="{36F84EE4-C6D0-4C53-AD0D-EBC53EBCA9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7287" y="2214559"/>
                        <a:ext cx="765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2147482599">
            <a:extLst>
              <a:ext uri="{FF2B5EF4-FFF2-40B4-BE49-F238E27FC236}">
                <a16:creationId xmlns:a16="http://schemas.microsoft.com/office/drawing/2014/main" id="{BB545426-CD31-40A3-A40E-09FFB436EC3E}"/>
              </a:ext>
            </a:extLst>
          </p:cNvPr>
          <p:cNvGraphicFramePr>
            <a:graphicFrameLocks noChangeAspect="1"/>
          </p:cNvGraphicFramePr>
          <p:nvPr>
            <p:extLst>
              <p:ext uri="{D42A27DB-BD31-4B8C-83A1-F6EECF244321}">
                <p14:modId xmlns:p14="http://schemas.microsoft.com/office/powerpoint/2010/main" val="2971842846"/>
              </p:ext>
            </p:extLst>
          </p:nvPr>
        </p:nvGraphicFramePr>
        <p:xfrm>
          <a:off x="1620837" y="2853741"/>
          <a:ext cx="266700" cy="360363"/>
        </p:xfrm>
        <a:graphic>
          <a:graphicData uri="http://schemas.openxmlformats.org/presentationml/2006/ole">
            <mc:AlternateContent xmlns:mc="http://schemas.openxmlformats.org/markup-compatibility/2006">
              <mc:Choice xmlns:v="urn:schemas-microsoft-com:vml" Requires="v">
                <p:oleObj spid="_x0000_s210025" r:id="rId14" imgW="76068" imgH="101424" progId="Equation.DSMT4">
                  <p:embed/>
                </p:oleObj>
              </mc:Choice>
              <mc:Fallback>
                <p:oleObj r:id="rId14" imgW="76068" imgH="101424" progId="Equation.DSMT4">
                  <p:embed/>
                  <p:pic>
                    <p:nvPicPr>
                      <p:cNvPr id="7186" name="对象 -2147482599">
                        <a:extLst>
                          <a:ext uri="{FF2B5EF4-FFF2-40B4-BE49-F238E27FC236}">
                            <a16:creationId xmlns:a16="http://schemas.microsoft.com/office/drawing/2014/main" id="{FA300151-3EC4-425D-950F-307C21DA1E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0837" y="2853741"/>
                        <a:ext cx="266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598">
            <a:extLst>
              <a:ext uri="{FF2B5EF4-FFF2-40B4-BE49-F238E27FC236}">
                <a16:creationId xmlns:a16="http://schemas.microsoft.com/office/drawing/2014/main" id="{18B831C6-C9C7-4B77-95D1-188511E7F58B}"/>
              </a:ext>
            </a:extLst>
          </p:cNvPr>
          <p:cNvGraphicFramePr>
            <a:graphicFrameLocks noChangeAspect="1"/>
          </p:cNvGraphicFramePr>
          <p:nvPr>
            <p:extLst>
              <p:ext uri="{D42A27DB-BD31-4B8C-83A1-F6EECF244321}">
                <p14:modId xmlns:p14="http://schemas.microsoft.com/office/powerpoint/2010/main" val="1761202592"/>
              </p:ext>
            </p:extLst>
          </p:nvPr>
        </p:nvGraphicFramePr>
        <p:xfrm>
          <a:off x="7231062" y="2807704"/>
          <a:ext cx="592138" cy="431800"/>
        </p:xfrm>
        <a:graphic>
          <a:graphicData uri="http://schemas.openxmlformats.org/presentationml/2006/ole">
            <mc:AlternateContent xmlns:mc="http://schemas.openxmlformats.org/markup-compatibility/2006">
              <mc:Choice xmlns:v="urn:schemas-microsoft-com:vml" Requires="v">
                <p:oleObj spid="_x0000_s210026" r:id="rId16" imgW="355292" imgH="253780" progId="Equation.DSMT4">
                  <p:embed/>
                </p:oleObj>
              </mc:Choice>
              <mc:Fallback>
                <p:oleObj r:id="rId16" imgW="355292" imgH="253780" progId="Equation.DSMT4">
                  <p:embed/>
                  <p:pic>
                    <p:nvPicPr>
                      <p:cNvPr id="7187" name="对象 -2147482598">
                        <a:extLst>
                          <a:ext uri="{FF2B5EF4-FFF2-40B4-BE49-F238E27FC236}">
                            <a16:creationId xmlns:a16="http://schemas.microsoft.com/office/drawing/2014/main" id="{E5DCAF74-6D40-4556-B23D-EA1E6D7A71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31062" y="2807704"/>
                        <a:ext cx="592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2605">
            <a:extLst>
              <a:ext uri="{FF2B5EF4-FFF2-40B4-BE49-F238E27FC236}">
                <a16:creationId xmlns:a16="http://schemas.microsoft.com/office/drawing/2014/main" id="{63DB8D8D-92B1-4E6E-9B41-17FAB2E6EF2A}"/>
              </a:ext>
            </a:extLst>
          </p:cNvPr>
          <p:cNvGraphicFramePr>
            <a:graphicFrameLocks noChangeAspect="1"/>
          </p:cNvGraphicFramePr>
          <p:nvPr>
            <p:extLst>
              <p:ext uri="{D42A27DB-BD31-4B8C-83A1-F6EECF244321}">
                <p14:modId xmlns:p14="http://schemas.microsoft.com/office/powerpoint/2010/main" val="2710646325"/>
              </p:ext>
            </p:extLst>
          </p:nvPr>
        </p:nvGraphicFramePr>
        <p:xfrm>
          <a:off x="973137" y="2818816"/>
          <a:ext cx="306388" cy="323850"/>
        </p:xfrm>
        <a:graphic>
          <a:graphicData uri="http://schemas.openxmlformats.org/presentationml/2006/ole">
            <mc:AlternateContent xmlns:mc="http://schemas.openxmlformats.org/markup-compatibility/2006">
              <mc:Choice xmlns:v="urn:schemas-microsoft-com:vml" Requires="v">
                <p:oleObj spid="_x0000_s210027" r:id="rId18" imgW="152268" imgH="164957" progId="Equation.DSMT4">
                  <p:embed/>
                </p:oleObj>
              </mc:Choice>
              <mc:Fallback>
                <p:oleObj r:id="rId18" imgW="152268" imgH="164957" progId="Equation.DSMT4">
                  <p:embed/>
                  <p:pic>
                    <p:nvPicPr>
                      <p:cNvPr id="7188" name="对象 -2147482605">
                        <a:extLst>
                          <a:ext uri="{FF2B5EF4-FFF2-40B4-BE49-F238E27FC236}">
                            <a16:creationId xmlns:a16="http://schemas.microsoft.com/office/drawing/2014/main" id="{7A8976FD-5E46-4AFC-A51B-CF35988C4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7" y="2818816"/>
                        <a:ext cx="3063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599">
            <a:extLst>
              <a:ext uri="{FF2B5EF4-FFF2-40B4-BE49-F238E27FC236}">
                <a16:creationId xmlns:a16="http://schemas.microsoft.com/office/drawing/2014/main" id="{09FFCE09-A090-4DEC-8AED-2BC8184F539A}"/>
              </a:ext>
            </a:extLst>
          </p:cNvPr>
          <p:cNvGraphicFramePr>
            <a:graphicFrameLocks noChangeAspect="1"/>
          </p:cNvGraphicFramePr>
          <p:nvPr>
            <p:extLst>
              <p:ext uri="{D42A27DB-BD31-4B8C-83A1-F6EECF244321}">
                <p14:modId xmlns:p14="http://schemas.microsoft.com/office/powerpoint/2010/main" val="4137971700"/>
              </p:ext>
            </p:extLst>
          </p:nvPr>
        </p:nvGraphicFramePr>
        <p:xfrm>
          <a:off x="1011237" y="3966579"/>
          <a:ext cx="268288" cy="360362"/>
        </p:xfrm>
        <a:graphic>
          <a:graphicData uri="http://schemas.openxmlformats.org/presentationml/2006/ole">
            <mc:AlternateContent xmlns:mc="http://schemas.openxmlformats.org/markup-compatibility/2006">
              <mc:Choice xmlns:v="urn:schemas-microsoft-com:vml" Requires="v">
                <p:oleObj spid="_x0000_s210028" r:id="rId19" imgW="76068" imgH="101424" progId="Equation.DSMT4">
                  <p:embed/>
                </p:oleObj>
              </mc:Choice>
              <mc:Fallback>
                <p:oleObj r:id="rId19" imgW="76068" imgH="101424" progId="Equation.DSMT4">
                  <p:embed/>
                  <p:pic>
                    <p:nvPicPr>
                      <p:cNvPr id="7189" name="对象 -2147482599">
                        <a:extLst>
                          <a:ext uri="{FF2B5EF4-FFF2-40B4-BE49-F238E27FC236}">
                            <a16:creationId xmlns:a16="http://schemas.microsoft.com/office/drawing/2014/main" id="{BA3CDA8D-5A55-4C5A-A3EB-9DE25DC2DA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237" y="3966579"/>
                        <a:ext cx="2682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604">
            <a:extLst>
              <a:ext uri="{FF2B5EF4-FFF2-40B4-BE49-F238E27FC236}">
                <a16:creationId xmlns:a16="http://schemas.microsoft.com/office/drawing/2014/main" id="{9B91C05F-B5CD-4984-AF24-2A65F6C7FA8A}"/>
              </a:ext>
            </a:extLst>
          </p:cNvPr>
          <p:cNvGraphicFramePr>
            <a:graphicFrameLocks noChangeAspect="1"/>
          </p:cNvGraphicFramePr>
          <p:nvPr>
            <p:extLst>
              <p:ext uri="{D42A27DB-BD31-4B8C-83A1-F6EECF244321}">
                <p14:modId xmlns:p14="http://schemas.microsoft.com/office/powerpoint/2010/main" val="1072023945"/>
              </p:ext>
            </p:extLst>
          </p:nvPr>
        </p:nvGraphicFramePr>
        <p:xfrm>
          <a:off x="1603375" y="3896729"/>
          <a:ext cx="319087" cy="358775"/>
        </p:xfrm>
        <a:graphic>
          <a:graphicData uri="http://schemas.openxmlformats.org/presentationml/2006/ole">
            <mc:AlternateContent xmlns:mc="http://schemas.openxmlformats.org/markup-compatibility/2006">
              <mc:Choice xmlns:v="urn:schemas-microsoft-com:vml" Requires="v">
                <p:oleObj spid="_x0000_s210029" r:id="rId20" imgW="139639" imgH="152334" progId="Equation.DSMT4">
                  <p:embed/>
                </p:oleObj>
              </mc:Choice>
              <mc:Fallback>
                <p:oleObj r:id="rId20" imgW="139639" imgH="152334" progId="Equation.DSMT4">
                  <p:embed/>
                  <p:pic>
                    <p:nvPicPr>
                      <p:cNvPr id="7190" name="对象 -2147482604">
                        <a:extLst>
                          <a:ext uri="{FF2B5EF4-FFF2-40B4-BE49-F238E27FC236}">
                            <a16:creationId xmlns:a16="http://schemas.microsoft.com/office/drawing/2014/main" id="{DDD509F3-9D92-4E30-8755-07A2835071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3375" y="3896729"/>
                        <a:ext cx="3190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2147482601">
            <a:extLst>
              <a:ext uri="{FF2B5EF4-FFF2-40B4-BE49-F238E27FC236}">
                <a16:creationId xmlns:a16="http://schemas.microsoft.com/office/drawing/2014/main" id="{6675492D-6ACB-48C6-99F1-72DC866E1B16}"/>
              </a:ext>
            </a:extLst>
          </p:cNvPr>
          <p:cNvGraphicFramePr>
            <a:graphicFrameLocks noChangeAspect="1"/>
          </p:cNvGraphicFramePr>
          <p:nvPr>
            <p:extLst>
              <p:ext uri="{D42A27DB-BD31-4B8C-83A1-F6EECF244321}">
                <p14:modId xmlns:p14="http://schemas.microsoft.com/office/powerpoint/2010/main" val="4215989680"/>
              </p:ext>
            </p:extLst>
          </p:nvPr>
        </p:nvGraphicFramePr>
        <p:xfrm>
          <a:off x="1924431" y="1116013"/>
          <a:ext cx="639763" cy="431800"/>
        </p:xfrm>
        <a:graphic>
          <a:graphicData uri="http://schemas.openxmlformats.org/presentationml/2006/ole">
            <mc:AlternateContent xmlns:mc="http://schemas.openxmlformats.org/markup-compatibility/2006">
              <mc:Choice xmlns:v="urn:schemas-microsoft-com:vml" Requires="v">
                <p:oleObj spid="_x0000_s210030" name="Equation" r:id="rId21" imgW="431613" imgH="253890" progId="Equation.DSMT4">
                  <p:embed/>
                </p:oleObj>
              </mc:Choice>
              <mc:Fallback>
                <p:oleObj name="Equation" r:id="rId21" imgW="431613" imgH="253890" progId="Equation.DSMT4">
                  <p:embed/>
                  <p:pic>
                    <p:nvPicPr>
                      <p:cNvPr id="7191" name="对象 -2147482601">
                        <a:extLst>
                          <a:ext uri="{FF2B5EF4-FFF2-40B4-BE49-F238E27FC236}">
                            <a16:creationId xmlns:a16="http://schemas.microsoft.com/office/drawing/2014/main" id="{8835FF6D-5748-4EA2-B185-36E004A012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16957" b="514"/>
                      <a:stretch>
                        <a:fillRect/>
                      </a:stretch>
                    </p:blipFill>
                    <p:spPr bwMode="auto">
                      <a:xfrm>
                        <a:off x="1924431" y="1116013"/>
                        <a:ext cx="639763" cy="431800"/>
                      </a:xfrm>
                      <a:prstGeom prst="rect">
                        <a:avLst/>
                      </a:prstGeom>
                      <a:noFill/>
                      <a:ln>
                        <a:noFill/>
                      </a:ln>
                    </p:spPr>
                  </p:pic>
                </p:oleObj>
              </mc:Fallback>
            </mc:AlternateContent>
          </a:graphicData>
        </a:graphic>
      </p:graphicFrame>
      <p:graphicFrame>
        <p:nvGraphicFramePr>
          <p:cNvPr id="52" name="对象 -2147482598">
            <a:extLst>
              <a:ext uri="{FF2B5EF4-FFF2-40B4-BE49-F238E27FC236}">
                <a16:creationId xmlns:a16="http://schemas.microsoft.com/office/drawing/2014/main" id="{E665781D-31A5-451C-B438-68EA0A3485A3}"/>
              </a:ext>
            </a:extLst>
          </p:cNvPr>
          <p:cNvGraphicFramePr>
            <a:graphicFrameLocks noChangeAspect="1"/>
          </p:cNvGraphicFramePr>
          <p:nvPr>
            <p:extLst>
              <p:ext uri="{D42A27DB-BD31-4B8C-83A1-F6EECF244321}">
                <p14:modId xmlns:p14="http://schemas.microsoft.com/office/powerpoint/2010/main" val="342678741"/>
              </p:ext>
            </p:extLst>
          </p:nvPr>
        </p:nvGraphicFramePr>
        <p:xfrm>
          <a:off x="2576512" y="1115429"/>
          <a:ext cx="304800" cy="395287"/>
        </p:xfrm>
        <a:graphic>
          <a:graphicData uri="http://schemas.openxmlformats.org/presentationml/2006/ole">
            <mc:AlternateContent xmlns:mc="http://schemas.openxmlformats.org/markup-compatibility/2006">
              <mc:Choice xmlns:v="urn:schemas-microsoft-com:vml" Requires="v">
                <p:oleObj spid="_x0000_s210031" r:id="rId22" imgW="355292" imgH="253780" progId="Equation.DSMT4">
                  <p:embed/>
                </p:oleObj>
              </mc:Choice>
              <mc:Fallback>
                <p:oleObj r:id="rId22" imgW="355292" imgH="253780" progId="Equation.DSMT4">
                  <p:embed/>
                  <p:pic>
                    <p:nvPicPr>
                      <p:cNvPr id="7192" name="对象 -2147482598">
                        <a:extLst>
                          <a:ext uri="{FF2B5EF4-FFF2-40B4-BE49-F238E27FC236}">
                            <a16:creationId xmlns:a16="http://schemas.microsoft.com/office/drawing/2014/main" id="{73BCB716-79B0-4EA8-A74A-AA56098BBDD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50272" b="11166"/>
                      <a:stretch>
                        <a:fillRect/>
                      </a:stretch>
                    </p:blipFill>
                    <p:spPr bwMode="auto">
                      <a:xfrm>
                        <a:off x="2576512" y="1115429"/>
                        <a:ext cx="304800" cy="395287"/>
                      </a:xfrm>
                      <a:prstGeom prst="rect">
                        <a:avLst/>
                      </a:prstGeom>
                      <a:noFill/>
                      <a:ln>
                        <a:noFill/>
                      </a:ln>
                    </p:spPr>
                  </p:pic>
                </p:oleObj>
              </mc:Fallback>
            </mc:AlternateContent>
          </a:graphicData>
        </a:graphic>
      </p:graphicFrame>
      <p:graphicFrame>
        <p:nvGraphicFramePr>
          <p:cNvPr id="53" name="对象 -2147482601">
            <a:extLst>
              <a:ext uri="{FF2B5EF4-FFF2-40B4-BE49-F238E27FC236}">
                <a16:creationId xmlns:a16="http://schemas.microsoft.com/office/drawing/2014/main" id="{34751ED7-4ABE-42D3-8690-15E43A2AA91B}"/>
              </a:ext>
            </a:extLst>
          </p:cNvPr>
          <p:cNvGraphicFramePr>
            <a:graphicFrameLocks noChangeAspect="1"/>
          </p:cNvGraphicFramePr>
          <p:nvPr>
            <p:extLst>
              <p:ext uri="{D42A27DB-BD31-4B8C-83A1-F6EECF244321}">
                <p14:modId xmlns:p14="http://schemas.microsoft.com/office/powerpoint/2010/main" val="103499001"/>
              </p:ext>
            </p:extLst>
          </p:nvPr>
        </p:nvGraphicFramePr>
        <p:xfrm>
          <a:off x="5556250" y="3860216"/>
          <a:ext cx="639762" cy="431800"/>
        </p:xfrm>
        <a:graphic>
          <a:graphicData uri="http://schemas.openxmlformats.org/presentationml/2006/ole">
            <mc:AlternateContent xmlns:mc="http://schemas.openxmlformats.org/markup-compatibility/2006">
              <mc:Choice xmlns:v="urn:schemas-microsoft-com:vml" Requires="v">
                <p:oleObj spid="_x0000_s210032" r:id="rId23" imgW="431613" imgH="253890" progId="Equation.DSMT4">
                  <p:embed/>
                </p:oleObj>
              </mc:Choice>
              <mc:Fallback>
                <p:oleObj r:id="rId23" imgW="431613" imgH="253890" progId="Equation.DSMT4">
                  <p:embed/>
                  <p:pic>
                    <p:nvPicPr>
                      <p:cNvPr id="7193" name="对象 -2147482601">
                        <a:extLst>
                          <a:ext uri="{FF2B5EF4-FFF2-40B4-BE49-F238E27FC236}">
                            <a16:creationId xmlns:a16="http://schemas.microsoft.com/office/drawing/2014/main" id="{D6EAEF6B-AA52-46B7-8410-F5A4AD5EB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16957" b="514"/>
                      <a:stretch>
                        <a:fillRect/>
                      </a:stretch>
                    </p:blipFill>
                    <p:spPr bwMode="auto">
                      <a:xfrm>
                        <a:off x="5556250" y="3860216"/>
                        <a:ext cx="639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 name="对象 -2147482598">
            <a:extLst>
              <a:ext uri="{FF2B5EF4-FFF2-40B4-BE49-F238E27FC236}">
                <a16:creationId xmlns:a16="http://schemas.microsoft.com/office/drawing/2014/main" id="{F37F7618-6370-4C39-9369-81A4C3713DEC}"/>
              </a:ext>
            </a:extLst>
          </p:cNvPr>
          <p:cNvGraphicFramePr>
            <a:graphicFrameLocks noChangeAspect="1"/>
          </p:cNvGraphicFramePr>
          <p:nvPr>
            <p:extLst>
              <p:ext uri="{D42A27DB-BD31-4B8C-83A1-F6EECF244321}">
                <p14:modId xmlns:p14="http://schemas.microsoft.com/office/powerpoint/2010/main" val="1277731158"/>
              </p:ext>
            </p:extLst>
          </p:nvPr>
        </p:nvGraphicFramePr>
        <p:xfrm>
          <a:off x="6202362" y="3860216"/>
          <a:ext cx="304800" cy="395288"/>
        </p:xfrm>
        <a:graphic>
          <a:graphicData uri="http://schemas.openxmlformats.org/presentationml/2006/ole">
            <mc:AlternateContent xmlns:mc="http://schemas.openxmlformats.org/markup-compatibility/2006">
              <mc:Choice xmlns:v="urn:schemas-microsoft-com:vml" Requires="v">
                <p:oleObj spid="_x0000_s210033" r:id="rId24" imgW="355292" imgH="253780" progId="Equation.DSMT4">
                  <p:embed/>
                </p:oleObj>
              </mc:Choice>
              <mc:Fallback>
                <p:oleObj r:id="rId24" imgW="355292" imgH="253780" progId="Equation.DSMT4">
                  <p:embed/>
                  <p:pic>
                    <p:nvPicPr>
                      <p:cNvPr id="7194" name="对象 -2147482598">
                        <a:extLst>
                          <a:ext uri="{FF2B5EF4-FFF2-40B4-BE49-F238E27FC236}">
                            <a16:creationId xmlns:a16="http://schemas.microsoft.com/office/drawing/2014/main" id="{83222CB2-7498-4C19-9C86-6FAC4E9F50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50272" b="11166"/>
                      <a:stretch>
                        <a:fillRect/>
                      </a:stretch>
                    </p:blipFill>
                    <p:spPr bwMode="auto">
                      <a:xfrm>
                        <a:off x="6202362" y="3860216"/>
                        <a:ext cx="3048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3" name="图片 72">
            <a:extLst>
              <a:ext uri="{FF2B5EF4-FFF2-40B4-BE49-F238E27FC236}">
                <a16:creationId xmlns:a16="http://schemas.microsoft.com/office/drawing/2014/main" id="{9325C575-2437-4DA0-91EB-80FAE36F62B4}"/>
              </a:ext>
            </a:extLst>
          </p:cNvPr>
          <p:cNvPicPr/>
          <p:nvPr/>
        </p:nvPicPr>
        <p:blipFill>
          <a:blip r:embed="rId25"/>
          <a:stretch>
            <a:fillRect/>
          </a:stretch>
        </p:blipFill>
        <p:spPr>
          <a:xfrm>
            <a:off x="1039727" y="4453569"/>
            <a:ext cx="4816475" cy="1796534"/>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1406975" y="183529"/>
            <a:ext cx="313944" cy="656844"/>
          </a:xfrm>
          <a:prstGeom prst="rect">
            <a:avLst/>
          </a:prstGeom>
        </p:spPr>
      </p:pic>
      <p:sp>
        <p:nvSpPr>
          <p:cNvPr id="9" name="object 9"/>
          <p:cNvSpPr/>
          <p:nvPr/>
        </p:nvSpPr>
        <p:spPr>
          <a:xfrm flipV="1">
            <a:off x="1713568" y="839430"/>
            <a:ext cx="7526136" cy="45719"/>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4" name="object 14"/>
          <p:cNvSpPr txBox="1">
            <a:spLocks noGrp="1"/>
          </p:cNvSpPr>
          <p:nvPr>
            <p:ph type="title"/>
          </p:nvPr>
        </p:nvSpPr>
        <p:spPr>
          <a:xfrm>
            <a:off x="1784595" y="230488"/>
            <a:ext cx="8426205"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b="1" dirty="0">
                <a:latin typeface="Times New Roman" panose="02020603050405020304" pitchFamily="18" charset="0"/>
                <a:ea typeface="宋体" panose="02010600030101010101" pitchFamily="2" charset="-122"/>
              </a:rPr>
              <a:t>环</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例子</a:t>
            </a:r>
            <a:endParaRPr spc="-40" dirty="0"/>
          </a:p>
        </p:txBody>
      </p:sp>
      <p:sp>
        <p:nvSpPr>
          <p:cNvPr id="38" name="Rectangle 31">
            <a:extLst>
              <a:ext uri="{FF2B5EF4-FFF2-40B4-BE49-F238E27FC236}">
                <a16:creationId xmlns:a16="http://schemas.microsoft.com/office/drawing/2014/main" id="{B6271BA9-120E-43F0-B934-7A1F62D98682}"/>
              </a:ext>
            </a:extLst>
          </p:cNvPr>
          <p:cNvSpPr>
            <a:spLocks noChangeArrowheads="1"/>
          </p:cNvSpPr>
          <p:nvPr/>
        </p:nvSpPr>
        <p:spPr bwMode="auto">
          <a:xfrm>
            <a:off x="106680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9" name="文本框 1">
            <a:extLst>
              <a:ext uri="{FF2B5EF4-FFF2-40B4-BE49-F238E27FC236}">
                <a16:creationId xmlns:a16="http://schemas.microsoft.com/office/drawing/2014/main" id="{AD172CA8-DEB5-43CD-A63A-2F08F8BFE578}"/>
              </a:ext>
            </a:extLst>
          </p:cNvPr>
          <p:cNvSpPr txBox="1">
            <a:spLocks noChangeArrowheads="1"/>
          </p:cNvSpPr>
          <p:nvPr/>
        </p:nvSpPr>
        <p:spPr bwMode="auto">
          <a:xfrm>
            <a:off x="735013" y="1652588"/>
            <a:ext cx="8053387"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a:t>
            </a:r>
            <a:r>
              <a:rPr lang="zh-CN" altLang="en-US" sz="2400" b="1" dirty="0">
                <a:latin typeface="宋体" panose="02010600030101010101" pitchFamily="2" charset="-122"/>
              </a:rPr>
              <a:t> </a:t>
            </a:r>
            <a:r>
              <a:rPr lang="zh-CN" altLang="en-US" sz="2400" b="1"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          是有单位元的交换环，其中    的定义如下：</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是Abel群，单位元是0， 的逆元是     。    是半群，单位元是1，交换律显然。</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的分配律显然。所以         是有单位元的交换环。</a:t>
            </a:r>
          </a:p>
        </p:txBody>
      </p:sp>
      <p:graphicFrame>
        <p:nvGraphicFramePr>
          <p:cNvPr id="40" name="对象 -2147482594">
            <a:extLst>
              <a:ext uri="{FF2B5EF4-FFF2-40B4-BE49-F238E27FC236}">
                <a16:creationId xmlns:a16="http://schemas.microsoft.com/office/drawing/2014/main" id="{26EB164E-C368-4238-B28D-75A1273C24BD}"/>
              </a:ext>
            </a:extLst>
          </p:cNvPr>
          <p:cNvGraphicFramePr>
            <a:graphicFrameLocks noChangeAspect="1"/>
          </p:cNvGraphicFramePr>
          <p:nvPr>
            <p:extLst>
              <p:ext uri="{D42A27DB-BD31-4B8C-83A1-F6EECF244321}">
                <p14:modId xmlns:p14="http://schemas.microsoft.com/office/powerpoint/2010/main" val="1205287821"/>
              </p:ext>
            </p:extLst>
          </p:nvPr>
        </p:nvGraphicFramePr>
        <p:xfrm>
          <a:off x="2150269" y="1804471"/>
          <a:ext cx="1222375" cy="431800"/>
        </p:xfrm>
        <a:graphic>
          <a:graphicData uri="http://schemas.openxmlformats.org/presentationml/2006/ole">
            <mc:AlternateContent xmlns:mc="http://schemas.openxmlformats.org/markup-compatibility/2006">
              <mc:Choice xmlns:v="urn:schemas-microsoft-com:vml" Requires="v">
                <p:oleObj spid="_x0000_s211012" r:id="rId4" imgW="723586" imgH="253890" progId="Equation.DSMT4">
                  <p:embed/>
                </p:oleObj>
              </mc:Choice>
              <mc:Fallback>
                <p:oleObj r:id="rId4" imgW="723586" imgH="253890" progId="Equation.DSMT4">
                  <p:embed/>
                  <p:pic>
                    <p:nvPicPr>
                      <p:cNvPr id="8219" name="对象 -2147482594">
                        <a:extLst>
                          <a:ext uri="{FF2B5EF4-FFF2-40B4-BE49-F238E27FC236}">
                            <a16:creationId xmlns:a16="http://schemas.microsoft.com/office/drawing/2014/main" id="{BE5F0759-D837-486A-A0CF-D6A7D7872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0269" y="1804471"/>
                        <a:ext cx="1222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593">
            <a:extLst>
              <a:ext uri="{FF2B5EF4-FFF2-40B4-BE49-F238E27FC236}">
                <a16:creationId xmlns:a16="http://schemas.microsoft.com/office/drawing/2014/main" id="{FF19FBA0-AA09-4FA2-9F5C-4BB8D32002FE}"/>
              </a:ext>
            </a:extLst>
          </p:cNvPr>
          <p:cNvGraphicFramePr>
            <a:graphicFrameLocks noChangeAspect="1"/>
          </p:cNvGraphicFramePr>
          <p:nvPr>
            <p:extLst>
              <p:ext uri="{D42A27DB-BD31-4B8C-83A1-F6EECF244321}">
                <p14:modId xmlns:p14="http://schemas.microsoft.com/office/powerpoint/2010/main" val="1487892769"/>
              </p:ext>
            </p:extLst>
          </p:nvPr>
        </p:nvGraphicFramePr>
        <p:xfrm>
          <a:off x="7142162" y="1804471"/>
          <a:ext cx="611188" cy="360362"/>
        </p:xfrm>
        <a:graphic>
          <a:graphicData uri="http://schemas.openxmlformats.org/presentationml/2006/ole">
            <mc:AlternateContent xmlns:mc="http://schemas.openxmlformats.org/markup-compatibility/2006">
              <mc:Choice xmlns:v="urn:schemas-microsoft-com:vml" Requires="v">
                <p:oleObj spid="_x0000_s211013" r:id="rId6" imgW="393529" imgH="228501" progId="Equation.DSMT4">
                  <p:embed/>
                </p:oleObj>
              </mc:Choice>
              <mc:Fallback>
                <p:oleObj r:id="rId6" imgW="393529" imgH="228501" progId="Equation.DSMT4">
                  <p:embed/>
                  <p:pic>
                    <p:nvPicPr>
                      <p:cNvPr id="8220" name="对象 -2147482593">
                        <a:extLst>
                          <a:ext uri="{FF2B5EF4-FFF2-40B4-BE49-F238E27FC236}">
                            <a16:creationId xmlns:a16="http://schemas.microsoft.com/office/drawing/2014/main" id="{425CD8D6-BD7A-4AF1-8F73-0139A8BD7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2162" y="1804471"/>
                        <a:ext cx="6111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592">
            <a:extLst>
              <a:ext uri="{FF2B5EF4-FFF2-40B4-BE49-F238E27FC236}">
                <a16:creationId xmlns:a16="http://schemas.microsoft.com/office/drawing/2014/main" id="{21F5B74C-D3E6-4DCE-9B02-2D4EFD3E7CAD}"/>
              </a:ext>
            </a:extLst>
          </p:cNvPr>
          <p:cNvGraphicFramePr>
            <a:graphicFrameLocks noChangeAspect="1"/>
          </p:cNvGraphicFramePr>
          <p:nvPr>
            <p:extLst>
              <p:ext uri="{D42A27DB-BD31-4B8C-83A1-F6EECF244321}">
                <p14:modId xmlns:p14="http://schemas.microsoft.com/office/powerpoint/2010/main" val="3597105956"/>
              </p:ext>
            </p:extLst>
          </p:nvPr>
        </p:nvGraphicFramePr>
        <p:xfrm>
          <a:off x="2212975" y="2841391"/>
          <a:ext cx="2266950" cy="431800"/>
        </p:xfrm>
        <a:graphic>
          <a:graphicData uri="http://schemas.openxmlformats.org/presentationml/2006/ole">
            <mc:AlternateContent xmlns:mc="http://schemas.openxmlformats.org/markup-compatibility/2006">
              <mc:Choice xmlns:v="urn:schemas-microsoft-com:vml" Requires="v">
                <p:oleObj spid="_x0000_s211014" r:id="rId8" imgW="1345616" imgH="253890" progId="Equation.DSMT4">
                  <p:embed/>
                </p:oleObj>
              </mc:Choice>
              <mc:Fallback>
                <p:oleObj r:id="rId8" imgW="1345616" imgH="253890" progId="Equation.DSMT4">
                  <p:embed/>
                  <p:pic>
                    <p:nvPicPr>
                      <p:cNvPr id="8221" name="对象 -2147482592">
                        <a:extLst>
                          <a:ext uri="{FF2B5EF4-FFF2-40B4-BE49-F238E27FC236}">
                            <a16:creationId xmlns:a16="http://schemas.microsoft.com/office/drawing/2014/main" id="{058912D7-15AC-4923-8E6F-3250D5AE9F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2975" y="2841391"/>
                        <a:ext cx="2266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591">
            <a:extLst>
              <a:ext uri="{FF2B5EF4-FFF2-40B4-BE49-F238E27FC236}">
                <a16:creationId xmlns:a16="http://schemas.microsoft.com/office/drawing/2014/main" id="{494186F4-870B-43E3-9285-7AA4A31CB45B}"/>
              </a:ext>
            </a:extLst>
          </p:cNvPr>
          <p:cNvGraphicFramePr>
            <a:graphicFrameLocks noChangeAspect="1"/>
          </p:cNvGraphicFramePr>
          <p:nvPr>
            <p:extLst>
              <p:ext uri="{D42A27DB-BD31-4B8C-83A1-F6EECF244321}">
                <p14:modId xmlns:p14="http://schemas.microsoft.com/office/powerpoint/2010/main" val="3076952477"/>
              </p:ext>
            </p:extLst>
          </p:nvPr>
        </p:nvGraphicFramePr>
        <p:xfrm>
          <a:off x="5512216" y="2834482"/>
          <a:ext cx="2082800" cy="431800"/>
        </p:xfrm>
        <a:graphic>
          <a:graphicData uri="http://schemas.openxmlformats.org/presentationml/2006/ole">
            <mc:AlternateContent xmlns:mc="http://schemas.openxmlformats.org/markup-compatibility/2006">
              <mc:Choice xmlns:v="urn:schemas-microsoft-com:vml" Requires="v">
                <p:oleObj spid="_x0000_s211015" r:id="rId10" imgW="1193800" imgH="254000" progId="Equation.DSMT4">
                  <p:embed/>
                </p:oleObj>
              </mc:Choice>
              <mc:Fallback>
                <p:oleObj r:id="rId10" imgW="1193800" imgH="254000" progId="Equation.DSMT4">
                  <p:embed/>
                  <p:pic>
                    <p:nvPicPr>
                      <p:cNvPr id="8222" name="对象 -2147482591">
                        <a:extLst>
                          <a:ext uri="{FF2B5EF4-FFF2-40B4-BE49-F238E27FC236}">
                            <a16:creationId xmlns:a16="http://schemas.microsoft.com/office/drawing/2014/main" id="{65DAC285-D298-403B-9490-C8AA2B2F3A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2216" y="2834482"/>
                        <a:ext cx="2082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590">
            <a:extLst>
              <a:ext uri="{FF2B5EF4-FFF2-40B4-BE49-F238E27FC236}">
                <a16:creationId xmlns:a16="http://schemas.microsoft.com/office/drawing/2014/main" id="{05A7B1D6-416E-4E9A-9272-1A4370151555}"/>
              </a:ext>
            </a:extLst>
          </p:cNvPr>
          <p:cNvGraphicFramePr>
            <a:graphicFrameLocks noChangeAspect="1"/>
          </p:cNvGraphicFramePr>
          <p:nvPr>
            <p:extLst>
              <p:ext uri="{D42A27DB-BD31-4B8C-83A1-F6EECF244321}">
                <p14:modId xmlns:p14="http://schemas.microsoft.com/office/powerpoint/2010/main" val="1320445979"/>
              </p:ext>
            </p:extLst>
          </p:nvPr>
        </p:nvGraphicFramePr>
        <p:xfrm>
          <a:off x="1258888" y="3478213"/>
          <a:ext cx="915987" cy="433387"/>
        </p:xfrm>
        <a:graphic>
          <a:graphicData uri="http://schemas.openxmlformats.org/presentationml/2006/ole">
            <mc:AlternateContent xmlns:mc="http://schemas.openxmlformats.org/markup-compatibility/2006">
              <mc:Choice xmlns:v="urn:schemas-microsoft-com:vml" Requires="v">
                <p:oleObj spid="_x0000_s211016" r:id="rId12" imgW="545626" imgH="253780" progId="Equation.DSMT4">
                  <p:embed/>
                </p:oleObj>
              </mc:Choice>
              <mc:Fallback>
                <p:oleObj r:id="rId12" imgW="545626" imgH="253780" progId="Equation.DSMT4">
                  <p:embed/>
                  <p:pic>
                    <p:nvPicPr>
                      <p:cNvPr id="8223" name="对象 -2147482590">
                        <a:extLst>
                          <a:ext uri="{FF2B5EF4-FFF2-40B4-BE49-F238E27FC236}">
                            <a16:creationId xmlns:a16="http://schemas.microsoft.com/office/drawing/2014/main" id="{930897CF-B9D2-4081-8EC6-3519686473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8888" y="3478213"/>
                        <a:ext cx="91598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589">
            <a:extLst>
              <a:ext uri="{FF2B5EF4-FFF2-40B4-BE49-F238E27FC236}">
                <a16:creationId xmlns:a16="http://schemas.microsoft.com/office/drawing/2014/main" id="{617666E3-3E3E-4BCA-A184-3D931F7A482B}"/>
              </a:ext>
            </a:extLst>
          </p:cNvPr>
          <p:cNvGraphicFramePr>
            <a:graphicFrameLocks noChangeAspect="1"/>
          </p:cNvGraphicFramePr>
          <p:nvPr>
            <p:extLst>
              <p:ext uri="{D42A27DB-BD31-4B8C-83A1-F6EECF244321}">
                <p14:modId xmlns:p14="http://schemas.microsoft.com/office/powerpoint/2010/main" val="1633680996"/>
              </p:ext>
            </p:extLst>
          </p:nvPr>
        </p:nvGraphicFramePr>
        <p:xfrm>
          <a:off x="5311775" y="3551238"/>
          <a:ext cx="287338" cy="287337"/>
        </p:xfrm>
        <a:graphic>
          <a:graphicData uri="http://schemas.openxmlformats.org/presentationml/2006/ole">
            <mc:AlternateContent xmlns:mc="http://schemas.openxmlformats.org/markup-compatibility/2006">
              <mc:Choice xmlns:v="urn:schemas-microsoft-com:vml" Requires="v">
                <p:oleObj spid="_x0000_s211017" r:id="rId14" imgW="126835" imgH="139518" progId="Equation.DSMT4">
                  <p:embed/>
                </p:oleObj>
              </mc:Choice>
              <mc:Fallback>
                <p:oleObj r:id="rId14" imgW="126835" imgH="139518" progId="Equation.DSMT4">
                  <p:embed/>
                  <p:pic>
                    <p:nvPicPr>
                      <p:cNvPr id="8224" name="对象 -2147482589">
                        <a:extLst>
                          <a:ext uri="{FF2B5EF4-FFF2-40B4-BE49-F238E27FC236}">
                            <a16:creationId xmlns:a16="http://schemas.microsoft.com/office/drawing/2014/main" id="{237C9F4B-3623-449B-ADCF-79137D4610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11775" y="35512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2147482588">
            <a:extLst>
              <a:ext uri="{FF2B5EF4-FFF2-40B4-BE49-F238E27FC236}">
                <a16:creationId xmlns:a16="http://schemas.microsoft.com/office/drawing/2014/main" id="{DAB2A9EB-437A-426F-828D-DE58B7A44455}"/>
              </a:ext>
            </a:extLst>
          </p:cNvPr>
          <p:cNvGraphicFramePr>
            <a:graphicFrameLocks noChangeAspect="1"/>
          </p:cNvGraphicFramePr>
          <p:nvPr>
            <p:extLst>
              <p:ext uri="{D42A27DB-BD31-4B8C-83A1-F6EECF244321}">
                <p14:modId xmlns:p14="http://schemas.microsoft.com/office/powerpoint/2010/main" val="1607786150"/>
              </p:ext>
            </p:extLst>
          </p:nvPr>
        </p:nvGraphicFramePr>
        <p:xfrm>
          <a:off x="6794500" y="3479800"/>
          <a:ext cx="695325" cy="358775"/>
        </p:xfrm>
        <a:graphic>
          <a:graphicData uri="http://schemas.openxmlformats.org/presentationml/2006/ole">
            <mc:AlternateContent xmlns:mc="http://schemas.openxmlformats.org/markup-compatibility/2006">
              <mc:Choice xmlns:v="urn:schemas-microsoft-com:vml" Requires="v">
                <p:oleObj spid="_x0000_s211018" r:id="rId16" imgW="329914" imgH="177646" progId="Equation.DSMT4">
                  <p:embed/>
                </p:oleObj>
              </mc:Choice>
              <mc:Fallback>
                <p:oleObj r:id="rId16" imgW="329914" imgH="177646" progId="Equation.DSMT4">
                  <p:embed/>
                  <p:pic>
                    <p:nvPicPr>
                      <p:cNvPr id="8225" name="对象 -2147482588">
                        <a:extLst>
                          <a:ext uri="{FF2B5EF4-FFF2-40B4-BE49-F238E27FC236}">
                            <a16:creationId xmlns:a16="http://schemas.microsoft.com/office/drawing/2014/main" id="{F924B2F3-CF5E-441B-B83F-AA2786A4DFF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94500" y="3479800"/>
                        <a:ext cx="6953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587">
            <a:extLst>
              <a:ext uri="{FF2B5EF4-FFF2-40B4-BE49-F238E27FC236}">
                <a16:creationId xmlns:a16="http://schemas.microsoft.com/office/drawing/2014/main" id="{74B1EF7A-5B4C-45FF-BAA9-FE4DCEA702C8}"/>
              </a:ext>
            </a:extLst>
          </p:cNvPr>
          <p:cNvGraphicFramePr>
            <a:graphicFrameLocks noChangeAspect="1"/>
          </p:cNvGraphicFramePr>
          <p:nvPr>
            <p:extLst>
              <p:ext uri="{D42A27DB-BD31-4B8C-83A1-F6EECF244321}">
                <p14:modId xmlns:p14="http://schemas.microsoft.com/office/powerpoint/2010/main" val="620279995"/>
              </p:ext>
            </p:extLst>
          </p:nvPr>
        </p:nvGraphicFramePr>
        <p:xfrm>
          <a:off x="7794625" y="3443288"/>
          <a:ext cx="860425" cy="431800"/>
        </p:xfrm>
        <a:graphic>
          <a:graphicData uri="http://schemas.openxmlformats.org/presentationml/2006/ole">
            <mc:AlternateContent xmlns:mc="http://schemas.openxmlformats.org/markup-compatibility/2006">
              <mc:Choice xmlns:v="urn:schemas-microsoft-com:vml" Requires="v">
                <p:oleObj spid="_x0000_s211019" r:id="rId18" imgW="507780" imgH="253890" progId="Equation.DSMT4">
                  <p:embed/>
                </p:oleObj>
              </mc:Choice>
              <mc:Fallback>
                <p:oleObj r:id="rId18" imgW="507780" imgH="253890" progId="Equation.DSMT4">
                  <p:embed/>
                  <p:pic>
                    <p:nvPicPr>
                      <p:cNvPr id="8226" name="对象 -2147482587">
                        <a:extLst>
                          <a:ext uri="{FF2B5EF4-FFF2-40B4-BE49-F238E27FC236}">
                            <a16:creationId xmlns:a16="http://schemas.microsoft.com/office/drawing/2014/main" id="{05145CBF-4A75-4551-B56B-DBC4E6D1E96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4625" y="3443288"/>
                        <a:ext cx="860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2586">
            <a:extLst>
              <a:ext uri="{FF2B5EF4-FFF2-40B4-BE49-F238E27FC236}">
                <a16:creationId xmlns:a16="http://schemas.microsoft.com/office/drawing/2014/main" id="{61983D60-4D1B-474F-A2B6-5D0AAAB628E9}"/>
              </a:ext>
            </a:extLst>
          </p:cNvPr>
          <p:cNvGraphicFramePr>
            <a:graphicFrameLocks noChangeAspect="1"/>
          </p:cNvGraphicFramePr>
          <p:nvPr>
            <p:extLst>
              <p:ext uri="{D42A27DB-BD31-4B8C-83A1-F6EECF244321}">
                <p14:modId xmlns:p14="http://schemas.microsoft.com/office/powerpoint/2010/main" val="1359283252"/>
              </p:ext>
            </p:extLst>
          </p:nvPr>
        </p:nvGraphicFramePr>
        <p:xfrm>
          <a:off x="1443038" y="4587875"/>
          <a:ext cx="252412" cy="360363"/>
        </p:xfrm>
        <a:graphic>
          <a:graphicData uri="http://schemas.openxmlformats.org/presentationml/2006/ole">
            <mc:AlternateContent xmlns:mc="http://schemas.openxmlformats.org/markup-compatibility/2006">
              <mc:Choice xmlns:v="urn:schemas-microsoft-com:vml" Requires="v">
                <p:oleObj spid="_x0000_s211020" r:id="rId20" imgW="165028" imgH="228501" progId="Equation.DSMT4">
                  <p:embed/>
                </p:oleObj>
              </mc:Choice>
              <mc:Fallback>
                <p:oleObj r:id="rId20" imgW="165028" imgH="228501" progId="Equation.DSMT4">
                  <p:embed/>
                  <p:pic>
                    <p:nvPicPr>
                      <p:cNvPr id="8227" name="对象 -2147482586">
                        <a:extLst>
                          <a:ext uri="{FF2B5EF4-FFF2-40B4-BE49-F238E27FC236}">
                            <a16:creationId xmlns:a16="http://schemas.microsoft.com/office/drawing/2014/main" id="{63E4A92F-79C7-4218-8B09-BA136744332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3038" y="4587875"/>
                        <a:ext cx="2524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585">
            <a:extLst>
              <a:ext uri="{FF2B5EF4-FFF2-40B4-BE49-F238E27FC236}">
                <a16:creationId xmlns:a16="http://schemas.microsoft.com/office/drawing/2014/main" id="{EAB2B76C-E3AC-4C12-BB80-CAAB589EFD7C}"/>
              </a:ext>
            </a:extLst>
          </p:cNvPr>
          <p:cNvGraphicFramePr>
            <a:graphicFrameLocks noChangeAspect="1"/>
          </p:cNvGraphicFramePr>
          <p:nvPr>
            <p:extLst>
              <p:ext uri="{D42A27DB-BD31-4B8C-83A1-F6EECF244321}">
                <p14:modId xmlns:p14="http://schemas.microsoft.com/office/powerpoint/2010/main" val="3266830704"/>
              </p:ext>
            </p:extLst>
          </p:nvPr>
        </p:nvGraphicFramePr>
        <p:xfrm>
          <a:off x="2063750" y="4598988"/>
          <a:ext cx="298450" cy="360362"/>
        </p:xfrm>
        <a:graphic>
          <a:graphicData uri="http://schemas.openxmlformats.org/presentationml/2006/ole">
            <mc:AlternateContent xmlns:mc="http://schemas.openxmlformats.org/markup-compatibility/2006">
              <mc:Choice xmlns:v="urn:schemas-microsoft-com:vml" Requires="v">
                <p:oleObj spid="_x0000_s211021" r:id="rId22" imgW="190500" imgH="228600" progId="Equation.DSMT4">
                  <p:embed/>
                </p:oleObj>
              </mc:Choice>
              <mc:Fallback>
                <p:oleObj r:id="rId22" imgW="190500" imgH="228600" progId="Equation.DSMT4">
                  <p:embed/>
                  <p:pic>
                    <p:nvPicPr>
                      <p:cNvPr id="8228" name="对象 -2147482585">
                        <a:extLst>
                          <a:ext uri="{FF2B5EF4-FFF2-40B4-BE49-F238E27FC236}">
                            <a16:creationId xmlns:a16="http://schemas.microsoft.com/office/drawing/2014/main" id="{D7617217-07B0-4294-91BB-83203C65AF8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63750" y="4598988"/>
                        <a:ext cx="298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594">
            <a:extLst>
              <a:ext uri="{FF2B5EF4-FFF2-40B4-BE49-F238E27FC236}">
                <a16:creationId xmlns:a16="http://schemas.microsoft.com/office/drawing/2014/main" id="{654C13E8-3061-40CD-BB50-6157B4239C32}"/>
              </a:ext>
            </a:extLst>
          </p:cNvPr>
          <p:cNvGraphicFramePr>
            <a:graphicFrameLocks noChangeAspect="1"/>
          </p:cNvGraphicFramePr>
          <p:nvPr>
            <p:extLst>
              <p:ext uri="{D42A27DB-BD31-4B8C-83A1-F6EECF244321}">
                <p14:modId xmlns:p14="http://schemas.microsoft.com/office/powerpoint/2010/main" val="4021007833"/>
              </p:ext>
            </p:extLst>
          </p:nvPr>
        </p:nvGraphicFramePr>
        <p:xfrm>
          <a:off x="5159375" y="4564063"/>
          <a:ext cx="1222375" cy="431800"/>
        </p:xfrm>
        <a:graphic>
          <a:graphicData uri="http://schemas.openxmlformats.org/presentationml/2006/ole">
            <mc:AlternateContent xmlns:mc="http://schemas.openxmlformats.org/markup-compatibility/2006">
              <mc:Choice xmlns:v="urn:schemas-microsoft-com:vml" Requires="v">
                <p:oleObj spid="_x0000_s211022" r:id="rId24" imgW="723586" imgH="253890" progId="Equation.DSMT4">
                  <p:embed/>
                </p:oleObj>
              </mc:Choice>
              <mc:Fallback>
                <p:oleObj r:id="rId24" imgW="723586" imgH="253890" progId="Equation.DSMT4">
                  <p:embed/>
                  <p:pic>
                    <p:nvPicPr>
                      <p:cNvPr id="8229" name="对象 -2147482594">
                        <a:extLst>
                          <a:ext uri="{FF2B5EF4-FFF2-40B4-BE49-F238E27FC236}">
                            <a16:creationId xmlns:a16="http://schemas.microsoft.com/office/drawing/2014/main" id="{98CFE7BB-A9FF-4FF8-8BA7-4820EC15A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4564063"/>
                        <a:ext cx="1222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D1D801F-3AFB-4BD4-A6BA-3E268B4DB54E}"/>
              </a:ext>
            </a:extLst>
          </p:cNvPr>
          <p:cNvSpPr>
            <a:spLocks noGrp="1"/>
          </p:cNvSpPr>
          <p:nvPr>
            <p:ph idx="1"/>
          </p:nvPr>
        </p:nvSpPr>
        <p:spPr>
          <a:xfrm>
            <a:off x="226237" y="765506"/>
            <a:ext cx="11176000" cy="1295400"/>
          </a:xfrm>
        </p:spPr>
        <p:txBody>
          <a:bodyPr/>
          <a:lstStyle/>
          <a:p>
            <a:r>
              <a:rPr lang="zh-CN" altLang="en-US" sz="2400" b="0" dirty="0">
                <a:latin typeface="宋体" panose="02010600030101010101" pitchFamily="2" charset="-122"/>
                <a:ea typeface="宋体" panose="02010600030101010101" pitchFamily="2" charset="-122"/>
              </a:rPr>
              <a:t>二次剩余是数论基本概念之一，它是初等数论中非常重要的结果。</a:t>
            </a:r>
          </a:p>
          <a:p>
            <a:r>
              <a:rPr lang="zh-CN" altLang="en-US" sz="2400" b="0" dirty="0">
                <a:latin typeface="宋体" panose="02010600030101010101" pitchFamily="2" charset="-122"/>
                <a:ea typeface="宋体" panose="02010600030101010101" pitchFamily="2" charset="-122"/>
              </a:rPr>
              <a:t>简单来说就是如果存在一个整数</a:t>
            </a:r>
            <a:r>
              <a:rPr lang="en-US" altLang="zh-CN" sz="3200" b="0" i="1" dirty="0">
                <a:latin typeface="宋体" panose="02010600030101010101" pitchFamily="2" charset="-122"/>
                <a:ea typeface="宋体" panose="02010600030101010101" pitchFamily="2" charset="-122"/>
              </a:rPr>
              <a:t>x</a:t>
            </a:r>
            <a:r>
              <a:rPr lang="en-US" altLang="zh-CN" sz="2400" b="0" dirty="0">
                <a:latin typeface="宋体" panose="02010600030101010101" pitchFamily="2" charset="-122"/>
                <a:ea typeface="宋体" panose="02010600030101010101" pitchFamily="2" charset="-122"/>
              </a:rPr>
              <a:t> </a:t>
            </a:r>
            <a:r>
              <a:rPr lang="zh-CN" altLang="en-US" sz="2400" b="0" dirty="0">
                <a:latin typeface="宋体" panose="02010600030101010101" pitchFamily="2" charset="-122"/>
                <a:ea typeface="宋体" panose="02010600030101010101" pitchFamily="2" charset="-122"/>
              </a:rPr>
              <a:t>，使得</a:t>
            </a:r>
          </a:p>
        </p:txBody>
      </p:sp>
      <p:sp>
        <p:nvSpPr>
          <p:cNvPr id="4" name="日期占位符 3">
            <a:extLst>
              <a:ext uri="{FF2B5EF4-FFF2-40B4-BE49-F238E27FC236}">
                <a16:creationId xmlns:a16="http://schemas.microsoft.com/office/drawing/2014/main" id="{B79A807E-A243-4B82-9B76-5A1FC177B8F8}"/>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1F24ED3C-C7B0-484B-A024-335AB9AFCC61}"/>
              </a:ext>
            </a:extLst>
          </p:cNvPr>
          <p:cNvSpPr>
            <a:spLocks noGrp="1"/>
          </p:cNvSpPr>
          <p:nvPr>
            <p:ph type="sldNum" sz="quarter" idx="11"/>
          </p:nvPr>
        </p:nvSpPr>
        <p:spPr/>
        <p:txBody>
          <a:bodyPr/>
          <a:lstStyle/>
          <a:p>
            <a:fld id="{6D29F655-9AA2-4BC9-AAF1-1C184E14E187}" type="slidenum">
              <a:rPr lang="en-US" altLang="zh-CN" smtClean="0"/>
              <a:pPr/>
              <a:t>5</a:t>
            </a:fld>
            <a:endParaRPr lang="en-US" altLang="zh-CN"/>
          </a:p>
        </p:txBody>
      </p:sp>
      <p:sp>
        <p:nvSpPr>
          <p:cNvPr id="15" name="标题 1">
            <a:extLst>
              <a:ext uri="{FF2B5EF4-FFF2-40B4-BE49-F238E27FC236}">
                <a16:creationId xmlns:a16="http://schemas.microsoft.com/office/drawing/2014/main" id="{2AFC414A-FF29-43BD-A55A-0FC668CFCF2C}"/>
              </a:ext>
            </a:extLst>
          </p:cNvPr>
          <p:cNvSpPr>
            <a:spLocks noGrp="1"/>
          </p:cNvSpPr>
          <p:nvPr>
            <p:ph type="title"/>
          </p:nvPr>
        </p:nvSpPr>
        <p:spPr>
          <a:xfrm>
            <a:off x="406400" y="76199"/>
            <a:ext cx="9652000" cy="563562"/>
          </a:xfrm>
        </p:spPr>
        <p:txBody>
          <a:bodyPr/>
          <a:lstStyle/>
          <a:p>
            <a:r>
              <a:rPr lang="zh-CN" altLang="en-US" dirty="0"/>
              <a:t>二次剩余</a:t>
            </a:r>
          </a:p>
        </p:txBody>
      </p:sp>
      <p:pic>
        <p:nvPicPr>
          <p:cNvPr id="16" name="object 8">
            <a:extLst>
              <a:ext uri="{FF2B5EF4-FFF2-40B4-BE49-F238E27FC236}">
                <a16:creationId xmlns:a16="http://schemas.microsoft.com/office/drawing/2014/main" id="{188D63DA-F6CB-4604-BA70-F85384FA4B52}"/>
              </a:ext>
            </a:extLst>
          </p:cNvPr>
          <p:cNvPicPr/>
          <p:nvPr/>
        </p:nvPicPr>
        <p:blipFill>
          <a:blip r:embed="rId3" cstate="print"/>
          <a:stretch>
            <a:fillRect/>
          </a:stretch>
        </p:blipFill>
        <p:spPr>
          <a:xfrm>
            <a:off x="69265" y="72886"/>
            <a:ext cx="313944" cy="656844"/>
          </a:xfrm>
          <a:prstGeom prst="rect">
            <a:avLst/>
          </a:prstGeom>
        </p:spPr>
      </p:pic>
      <p:sp>
        <p:nvSpPr>
          <p:cNvPr id="17" name="object 9">
            <a:extLst>
              <a:ext uri="{FF2B5EF4-FFF2-40B4-BE49-F238E27FC236}">
                <a16:creationId xmlns:a16="http://schemas.microsoft.com/office/drawing/2014/main" id="{9FF604DB-D948-4839-9CA6-57A64B04C189}"/>
              </a:ext>
            </a:extLst>
          </p:cNvPr>
          <p:cNvSpPr/>
          <p:nvPr/>
        </p:nvSpPr>
        <p:spPr>
          <a:xfrm>
            <a:off x="406400" y="736356"/>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graphicFrame>
        <p:nvGraphicFramePr>
          <p:cNvPr id="18" name="对象 17">
            <a:extLst>
              <a:ext uri="{FF2B5EF4-FFF2-40B4-BE49-F238E27FC236}">
                <a16:creationId xmlns:a16="http://schemas.microsoft.com/office/drawing/2014/main" id="{0600DD62-0FB3-447C-BA2A-D8950557D5AA}"/>
              </a:ext>
            </a:extLst>
          </p:cNvPr>
          <p:cNvGraphicFramePr>
            <a:graphicFrameLocks noChangeAspect="1"/>
          </p:cNvGraphicFramePr>
          <p:nvPr>
            <p:extLst>
              <p:ext uri="{D42A27DB-BD31-4B8C-83A1-F6EECF244321}">
                <p14:modId xmlns:p14="http://schemas.microsoft.com/office/powerpoint/2010/main" val="1441164152"/>
              </p:ext>
            </p:extLst>
          </p:nvPr>
        </p:nvGraphicFramePr>
        <p:xfrm>
          <a:off x="2666999" y="1644761"/>
          <a:ext cx="3699983" cy="822381"/>
        </p:xfrm>
        <a:graphic>
          <a:graphicData uri="http://schemas.openxmlformats.org/presentationml/2006/ole">
            <mc:AlternateContent xmlns:mc="http://schemas.openxmlformats.org/markup-compatibility/2006">
              <mc:Choice xmlns:v="urn:schemas-microsoft-com:vml" Requires="v">
                <p:oleObj spid="_x0000_s151716" name="Equation" r:id="rId4" imgW="1028520" imgH="228600" progId="Equation.DSMT4">
                  <p:embed/>
                </p:oleObj>
              </mc:Choice>
              <mc:Fallback>
                <p:oleObj name="Equation" r:id="rId4" imgW="1028520" imgH="228600" progId="Equation.DSMT4">
                  <p:embed/>
                  <p:pic>
                    <p:nvPicPr>
                      <p:cNvPr id="0" name=""/>
                      <p:cNvPicPr/>
                      <p:nvPr/>
                    </p:nvPicPr>
                    <p:blipFill>
                      <a:blip r:embed="rId5"/>
                      <a:stretch>
                        <a:fillRect/>
                      </a:stretch>
                    </p:blipFill>
                    <p:spPr>
                      <a:xfrm>
                        <a:off x="2666999" y="1644761"/>
                        <a:ext cx="3699983" cy="822381"/>
                      </a:xfrm>
                      <a:prstGeom prst="rect">
                        <a:avLst/>
                      </a:prstGeom>
                    </p:spPr>
                  </p:pic>
                </p:oleObj>
              </mc:Fallback>
            </mc:AlternateContent>
          </a:graphicData>
        </a:graphic>
      </p:graphicFrame>
      <p:pic>
        <p:nvPicPr>
          <p:cNvPr id="21" name="图片 20">
            <a:extLst>
              <a:ext uri="{FF2B5EF4-FFF2-40B4-BE49-F238E27FC236}">
                <a16:creationId xmlns:a16="http://schemas.microsoft.com/office/drawing/2014/main" id="{6FF54F21-9615-4191-B838-F7085D11F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3422374"/>
            <a:ext cx="1829055" cy="2905530"/>
          </a:xfrm>
          <a:prstGeom prst="rect">
            <a:avLst/>
          </a:prstGeom>
        </p:spPr>
      </p:pic>
      <p:pic>
        <p:nvPicPr>
          <p:cNvPr id="23" name="图片 22">
            <a:extLst>
              <a:ext uri="{FF2B5EF4-FFF2-40B4-BE49-F238E27FC236}">
                <a16:creationId xmlns:a16="http://schemas.microsoft.com/office/drawing/2014/main" id="{9DCCCB99-251D-4789-922E-A90179D707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2400" y="2826527"/>
            <a:ext cx="4328684" cy="3587525"/>
          </a:xfrm>
          <a:prstGeom prst="rect">
            <a:avLst/>
          </a:prstGeom>
        </p:spPr>
      </p:pic>
      <p:sp>
        <p:nvSpPr>
          <p:cNvPr id="19" name="内容占位符 2">
            <a:extLst>
              <a:ext uri="{FF2B5EF4-FFF2-40B4-BE49-F238E27FC236}">
                <a16:creationId xmlns:a16="http://schemas.microsoft.com/office/drawing/2014/main" id="{F21DA23B-CF2E-4010-9A0C-7B2B744DB116}"/>
              </a:ext>
            </a:extLst>
          </p:cNvPr>
          <p:cNvSpPr txBox="1">
            <a:spLocks/>
          </p:cNvSpPr>
          <p:nvPr/>
        </p:nvSpPr>
        <p:spPr bwMode="gray">
          <a:xfrm>
            <a:off x="623800" y="2467143"/>
            <a:ext cx="10380874" cy="5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400" b="0">
                <a:latin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0" indent="0">
              <a:buNone/>
            </a:pPr>
            <a:r>
              <a:rPr lang="zh-CN" altLang="en-US" dirty="0"/>
              <a:t>那么则称</a:t>
            </a:r>
            <a:r>
              <a:rPr lang="en-US" altLang="zh-CN" b="1" dirty="0"/>
              <a:t>a</a:t>
            </a:r>
            <a:r>
              <a:rPr lang="zh-CN" altLang="en-US" dirty="0"/>
              <a:t>是模</a:t>
            </a:r>
            <a:r>
              <a:rPr lang="en-US" altLang="zh-CN" dirty="0"/>
              <a:t>p</a:t>
            </a:r>
            <a:r>
              <a:rPr lang="zh-CN" altLang="en-US" dirty="0"/>
              <a:t>的二次剩余，否则称为模</a:t>
            </a:r>
            <a:r>
              <a:rPr lang="en-US" altLang="zh-CN" dirty="0"/>
              <a:t>p</a:t>
            </a:r>
            <a:r>
              <a:rPr lang="zh-CN" altLang="en-US" dirty="0"/>
              <a:t> 的二次非剩余</a:t>
            </a:r>
          </a:p>
        </p:txBody>
      </p:sp>
      <p:sp>
        <p:nvSpPr>
          <p:cNvPr id="24" name="文本框 23">
            <a:extLst>
              <a:ext uri="{FF2B5EF4-FFF2-40B4-BE49-F238E27FC236}">
                <a16:creationId xmlns:a16="http://schemas.microsoft.com/office/drawing/2014/main" id="{BF411B3C-93D4-4FF1-BECC-8CB3DEE2CEE4}"/>
              </a:ext>
            </a:extLst>
          </p:cNvPr>
          <p:cNvSpPr txBox="1"/>
          <p:nvPr/>
        </p:nvSpPr>
        <p:spPr>
          <a:xfrm>
            <a:off x="7659221" y="1790374"/>
            <a:ext cx="1027579" cy="461665"/>
          </a:xfrm>
          <a:prstGeom prst="rect">
            <a:avLst/>
          </a:prstGeom>
          <a:noFill/>
        </p:spPr>
        <p:txBody>
          <a:bodyPr wrap="square" rtlCol="0">
            <a:spAutoFit/>
          </a:bodyPr>
          <a:lstStyle/>
          <a:p>
            <a:pPr algn="ctr"/>
            <a:r>
              <a:rPr lang="en-US" altLang="zh-CN" sz="2400" dirty="0"/>
              <a:t>(5-1)</a:t>
            </a:r>
            <a:endParaRPr lang="zh-CN" altLang="en-US" sz="2400" dirty="0"/>
          </a:p>
        </p:txBody>
      </p:sp>
    </p:spTree>
    <p:extLst>
      <p:ext uri="{BB962C8B-B14F-4D97-AF65-F5344CB8AC3E}">
        <p14:creationId xmlns:p14="http://schemas.microsoft.com/office/powerpoint/2010/main" val="131352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80">
                                          <p:stCondLst>
                                            <p:cond delay="0"/>
                                          </p:stCondLst>
                                        </p:cTn>
                                        <p:tgtEl>
                                          <p:spTgt spid="23"/>
                                        </p:tgtEl>
                                      </p:cBhvr>
                                    </p:animEffect>
                                    <p:anim calcmode="lin" valueType="num">
                                      <p:cBhvr>
                                        <p:cTn id="1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1" dur="26">
                                          <p:stCondLst>
                                            <p:cond delay="650"/>
                                          </p:stCondLst>
                                        </p:cTn>
                                        <p:tgtEl>
                                          <p:spTgt spid="23"/>
                                        </p:tgtEl>
                                      </p:cBhvr>
                                      <p:to x="100000" y="60000"/>
                                    </p:animScale>
                                    <p:animScale>
                                      <p:cBhvr>
                                        <p:cTn id="22" dur="166" decel="50000">
                                          <p:stCondLst>
                                            <p:cond delay="676"/>
                                          </p:stCondLst>
                                        </p:cTn>
                                        <p:tgtEl>
                                          <p:spTgt spid="23"/>
                                        </p:tgtEl>
                                      </p:cBhvr>
                                      <p:to x="100000" y="100000"/>
                                    </p:animScale>
                                    <p:animScale>
                                      <p:cBhvr>
                                        <p:cTn id="23" dur="26">
                                          <p:stCondLst>
                                            <p:cond delay="1312"/>
                                          </p:stCondLst>
                                        </p:cTn>
                                        <p:tgtEl>
                                          <p:spTgt spid="23"/>
                                        </p:tgtEl>
                                      </p:cBhvr>
                                      <p:to x="100000" y="80000"/>
                                    </p:animScale>
                                    <p:animScale>
                                      <p:cBhvr>
                                        <p:cTn id="24" dur="166" decel="50000">
                                          <p:stCondLst>
                                            <p:cond delay="1338"/>
                                          </p:stCondLst>
                                        </p:cTn>
                                        <p:tgtEl>
                                          <p:spTgt spid="23"/>
                                        </p:tgtEl>
                                      </p:cBhvr>
                                      <p:to x="100000" y="100000"/>
                                    </p:animScale>
                                    <p:animScale>
                                      <p:cBhvr>
                                        <p:cTn id="25" dur="26">
                                          <p:stCondLst>
                                            <p:cond delay="1642"/>
                                          </p:stCondLst>
                                        </p:cTn>
                                        <p:tgtEl>
                                          <p:spTgt spid="23"/>
                                        </p:tgtEl>
                                      </p:cBhvr>
                                      <p:to x="100000" y="90000"/>
                                    </p:animScale>
                                    <p:animScale>
                                      <p:cBhvr>
                                        <p:cTn id="26" dur="166" decel="50000">
                                          <p:stCondLst>
                                            <p:cond delay="1668"/>
                                          </p:stCondLst>
                                        </p:cTn>
                                        <p:tgtEl>
                                          <p:spTgt spid="23"/>
                                        </p:tgtEl>
                                      </p:cBhvr>
                                      <p:to x="100000" y="100000"/>
                                    </p:animScale>
                                    <p:animScale>
                                      <p:cBhvr>
                                        <p:cTn id="27" dur="26">
                                          <p:stCondLst>
                                            <p:cond delay="1808"/>
                                          </p:stCondLst>
                                        </p:cTn>
                                        <p:tgtEl>
                                          <p:spTgt spid="23"/>
                                        </p:tgtEl>
                                      </p:cBhvr>
                                      <p:to x="100000" y="95000"/>
                                    </p:animScale>
                                    <p:animScale>
                                      <p:cBhvr>
                                        <p:cTn id="28"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574071" y="197886"/>
            <a:ext cx="313944" cy="656844"/>
          </a:xfrm>
          <a:prstGeom prst="rect">
            <a:avLst/>
          </a:prstGeom>
        </p:spPr>
      </p:pic>
      <p:sp>
        <p:nvSpPr>
          <p:cNvPr id="2" name="内容占位符 1">
            <a:extLst>
              <a:ext uri="{FF2B5EF4-FFF2-40B4-BE49-F238E27FC236}">
                <a16:creationId xmlns:a16="http://schemas.microsoft.com/office/drawing/2014/main" id="{179868E5-74B0-4E5D-92F0-83651337D24E}"/>
              </a:ext>
            </a:extLst>
          </p:cNvPr>
          <p:cNvSpPr>
            <a:spLocks noGrp="1"/>
          </p:cNvSpPr>
          <p:nvPr>
            <p:ph idx="1"/>
          </p:nvPr>
        </p:nvSpPr>
        <p:spPr>
          <a:xfrm>
            <a:off x="406400" y="5640386"/>
            <a:ext cx="11176000" cy="684214"/>
          </a:xfrm>
        </p:spPr>
        <p:txBody>
          <a:bodyPr/>
          <a:lstStyle/>
          <a:p>
            <a:endParaRPr lang="zh-CN" altLang="en-US" dirty="0"/>
          </a:p>
        </p:txBody>
      </p:sp>
      <p:sp>
        <p:nvSpPr>
          <p:cNvPr id="22" name="Rectangle 30">
            <a:extLst>
              <a:ext uri="{FF2B5EF4-FFF2-40B4-BE49-F238E27FC236}">
                <a16:creationId xmlns:a16="http://schemas.microsoft.com/office/drawing/2014/main" id="{04A84C7C-F4E4-4BD8-B24C-9D7340153A2F}"/>
              </a:ext>
            </a:extLst>
          </p:cNvPr>
          <p:cNvSpPr>
            <a:spLocks noChangeArrowheads="1"/>
          </p:cNvSpPr>
          <p:nvPr/>
        </p:nvSpPr>
        <p:spPr bwMode="auto">
          <a:xfrm>
            <a:off x="1774342" y="3325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3" name="Rectangle 58">
            <a:extLst>
              <a:ext uri="{FF2B5EF4-FFF2-40B4-BE49-F238E27FC236}">
                <a16:creationId xmlns:a16="http://schemas.microsoft.com/office/drawing/2014/main" id="{79B13003-0814-4404-B368-FBA080C60874}"/>
              </a:ext>
            </a:extLst>
          </p:cNvPr>
          <p:cNvSpPr>
            <a:spLocks noChangeArrowheads="1"/>
          </p:cNvSpPr>
          <p:nvPr/>
        </p:nvSpPr>
        <p:spPr bwMode="auto">
          <a:xfrm>
            <a:off x="1941029" y="3935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2" name="文本框 1">
            <a:extLst>
              <a:ext uri="{FF2B5EF4-FFF2-40B4-BE49-F238E27FC236}">
                <a16:creationId xmlns:a16="http://schemas.microsoft.com/office/drawing/2014/main" id="{3E424F34-08C0-4CA0-8E09-4F5CE2BB866F}"/>
              </a:ext>
            </a:extLst>
          </p:cNvPr>
          <p:cNvSpPr txBox="1">
            <a:spLocks noChangeArrowheads="1"/>
          </p:cNvSpPr>
          <p:nvPr/>
        </p:nvSpPr>
        <p:spPr bwMode="auto">
          <a:xfrm>
            <a:off x="607529" y="1066800"/>
            <a:ext cx="82931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例3</a:t>
            </a:r>
            <a:r>
              <a:rPr lang="zh-CN" altLang="en-US" sz="2400" dirty="0">
                <a:latin typeface="宋体" panose="02010600030101010101" pitchFamily="2" charset="-122"/>
                <a:ea typeface="宋体" panose="02010600030101010101" pitchFamily="2" charset="-122"/>
              </a:rPr>
              <a:t>  多项式集合    是指系数取自环  上的全体多项式，关于多项式的加法  和乘法  构成有单位元的交换环：</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封闭，有结合性，单位元是0，              的逆元是                   ，  的交换律显然，所以</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构成Abel群。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对  封闭性成立、有结合性、交换律、单位元是1，对  的分配是显然的，所以        构成有单位元的交换环。</a:t>
            </a:r>
          </a:p>
        </p:txBody>
      </p:sp>
      <p:graphicFrame>
        <p:nvGraphicFramePr>
          <p:cNvPr id="33" name="对象 -2147482582">
            <a:extLst>
              <a:ext uri="{FF2B5EF4-FFF2-40B4-BE49-F238E27FC236}">
                <a16:creationId xmlns:a16="http://schemas.microsoft.com/office/drawing/2014/main" id="{DA802C6C-8032-4438-97EB-2823FD782EA4}"/>
              </a:ext>
            </a:extLst>
          </p:cNvPr>
          <p:cNvGraphicFramePr>
            <a:graphicFrameLocks noChangeAspect="1"/>
          </p:cNvGraphicFramePr>
          <p:nvPr>
            <p:extLst>
              <p:ext uri="{D42A27DB-BD31-4B8C-83A1-F6EECF244321}">
                <p14:modId xmlns:p14="http://schemas.microsoft.com/office/powerpoint/2010/main" val="1470208023"/>
              </p:ext>
            </p:extLst>
          </p:nvPr>
        </p:nvGraphicFramePr>
        <p:xfrm>
          <a:off x="6211404" y="1254127"/>
          <a:ext cx="269875" cy="323850"/>
        </p:xfrm>
        <a:graphic>
          <a:graphicData uri="http://schemas.openxmlformats.org/presentationml/2006/ole">
            <mc:AlternateContent xmlns:mc="http://schemas.openxmlformats.org/markup-compatibility/2006">
              <mc:Choice xmlns:v="urn:schemas-microsoft-com:vml" Requires="v">
                <p:oleObj spid="_x0000_s144770" r:id="rId4" imgW="152268" imgH="164957" progId="Equation.DSMT4">
                  <p:embed/>
                </p:oleObj>
              </mc:Choice>
              <mc:Fallback>
                <p:oleObj r:id="rId4" imgW="152268" imgH="164957" progId="Equation.DSMT4">
                  <p:embed/>
                  <p:pic>
                    <p:nvPicPr>
                      <p:cNvPr id="9242" name="对象 -2147482582">
                        <a:extLst>
                          <a:ext uri="{FF2B5EF4-FFF2-40B4-BE49-F238E27FC236}">
                            <a16:creationId xmlns:a16="http://schemas.microsoft.com/office/drawing/2014/main" id="{E230EF85-EDFC-4248-A003-1B2101C14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404" y="125412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580">
            <a:extLst>
              <a:ext uri="{FF2B5EF4-FFF2-40B4-BE49-F238E27FC236}">
                <a16:creationId xmlns:a16="http://schemas.microsoft.com/office/drawing/2014/main" id="{262761F8-2949-4199-B712-D4492BA12AFA}"/>
              </a:ext>
            </a:extLst>
          </p:cNvPr>
          <p:cNvGraphicFramePr>
            <a:graphicFrameLocks noChangeAspect="1"/>
          </p:cNvGraphicFramePr>
          <p:nvPr>
            <p:extLst>
              <p:ext uri="{D42A27DB-BD31-4B8C-83A1-F6EECF244321}">
                <p14:modId xmlns:p14="http://schemas.microsoft.com/office/powerpoint/2010/main" val="4014004021"/>
              </p:ext>
            </p:extLst>
          </p:nvPr>
        </p:nvGraphicFramePr>
        <p:xfrm>
          <a:off x="4368317" y="1860550"/>
          <a:ext cx="266700" cy="358775"/>
        </p:xfrm>
        <a:graphic>
          <a:graphicData uri="http://schemas.openxmlformats.org/presentationml/2006/ole">
            <mc:AlternateContent xmlns:mc="http://schemas.openxmlformats.org/markup-compatibility/2006">
              <mc:Choice xmlns:v="urn:schemas-microsoft-com:vml" Requires="v">
                <p:oleObj spid="_x0000_s144771" r:id="rId6" imgW="76068" imgH="101424" progId="Equation.DSMT4">
                  <p:embed/>
                </p:oleObj>
              </mc:Choice>
              <mc:Fallback>
                <p:oleObj r:id="rId6" imgW="76068" imgH="101424" progId="Equation.DSMT4">
                  <p:embed/>
                  <p:pic>
                    <p:nvPicPr>
                      <p:cNvPr id="9243" name="对象 -2147482580">
                        <a:extLst>
                          <a:ext uri="{FF2B5EF4-FFF2-40B4-BE49-F238E27FC236}">
                            <a16:creationId xmlns:a16="http://schemas.microsoft.com/office/drawing/2014/main" id="{12023D05-49D2-4A82-A78F-B3EA934132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317" y="1860550"/>
                        <a:ext cx="2667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579">
            <a:extLst>
              <a:ext uri="{FF2B5EF4-FFF2-40B4-BE49-F238E27FC236}">
                <a16:creationId xmlns:a16="http://schemas.microsoft.com/office/drawing/2014/main" id="{2859CCBB-4140-4BEF-B51C-A47E4BD00CF6}"/>
              </a:ext>
            </a:extLst>
          </p:cNvPr>
          <p:cNvGraphicFramePr>
            <a:graphicFrameLocks noChangeAspect="1"/>
          </p:cNvGraphicFramePr>
          <p:nvPr>
            <p:extLst>
              <p:ext uri="{D42A27DB-BD31-4B8C-83A1-F6EECF244321}">
                <p14:modId xmlns:p14="http://schemas.microsoft.com/office/powerpoint/2010/main" val="58087166"/>
              </p:ext>
            </p:extLst>
          </p:nvPr>
        </p:nvGraphicFramePr>
        <p:xfrm>
          <a:off x="3480904" y="1216660"/>
          <a:ext cx="530225" cy="395287"/>
        </p:xfrm>
        <a:graphic>
          <a:graphicData uri="http://schemas.openxmlformats.org/presentationml/2006/ole">
            <mc:AlternateContent xmlns:mc="http://schemas.openxmlformats.org/markup-compatibility/2006">
              <mc:Choice xmlns:v="urn:schemas-microsoft-com:vml" Requires="v">
                <p:oleObj spid="_x0000_s144772" r:id="rId8" imgW="342751" imgH="253890" progId="Equation.DSMT4">
                  <p:embed/>
                </p:oleObj>
              </mc:Choice>
              <mc:Fallback>
                <p:oleObj r:id="rId8" imgW="342751" imgH="253890" progId="Equation.DSMT4">
                  <p:embed/>
                  <p:pic>
                    <p:nvPicPr>
                      <p:cNvPr id="9244" name="对象 -2147482579">
                        <a:extLst>
                          <a:ext uri="{FF2B5EF4-FFF2-40B4-BE49-F238E27FC236}">
                            <a16:creationId xmlns:a16="http://schemas.microsoft.com/office/drawing/2014/main" id="{E24DE3A9-C2B9-44AB-AE86-306E61B7CE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0904" y="1216660"/>
                        <a:ext cx="5302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578">
            <a:extLst>
              <a:ext uri="{FF2B5EF4-FFF2-40B4-BE49-F238E27FC236}">
                <a16:creationId xmlns:a16="http://schemas.microsoft.com/office/drawing/2014/main" id="{03498A6C-4F45-4F42-9133-90F2051CD0D0}"/>
              </a:ext>
            </a:extLst>
          </p:cNvPr>
          <p:cNvGraphicFramePr>
            <a:graphicFrameLocks noChangeAspect="1"/>
          </p:cNvGraphicFramePr>
          <p:nvPr>
            <p:extLst>
              <p:ext uri="{D42A27DB-BD31-4B8C-83A1-F6EECF244321}">
                <p14:modId xmlns:p14="http://schemas.microsoft.com/office/powerpoint/2010/main" val="3858591015"/>
              </p:ext>
            </p:extLst>
          </p:nvPr>
        </p:nvGraphicFramePr>
        <p:xfrm>
          <a:off x="3125304" y="1800225"/>
          <a:ext cx="360363" cy="358775"/>
        </p:xfrm>
        <a:graphic>
          <a:graphicData uri="http://schemas.openxmlformats.org/presentationml/2006/ole">
            <mc:AlternateContent xmlns:mc="http://schemas.openxmlformats.org/markup-compatibility/2006">
              <mc:Choice xmlns:v="urn:schemas-microsoft-com:vml" Requires="v">
                <p:oleObj spid="_x0000_s144773" r:id="rId10" imgW="139639" imgH="152334" progId="Equation.DSMT4">
                  <p:embed/>
                </p:oleObj>
              </mc:Choice>
              <mc:Fallback>
                <p:oleObj r:id="rId10" imgW="139639" imgH="152334" progId="Equation.DSMT4">
                  <p:embed/>
                  <p:pic>
                    <p:nvPicPr>
                      <p:cNvPr id="9245" name="对象 -2147482578">
                        <a:extLst>
                          <a:ext uri="{FF2B5EF4-FFF2-40B4-BE49-F238E27FC236}">
                            <a16:creationId xmlns:a16="http://schemas.microsoft.com/office/drawing/2014/main" id="{685D4A94-B08D-4112-A4F5-2047E7AA62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5304" y="1800225"/>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577">
            <a:extLst>
              <a:ext uri="{FF2B5EF4-FFF2-40B4-BE49-F238E27FC236}">
                <a16:creationId xmlns:a16="http://schemas.microsoft.com/office/drawing/2014/main" id="{77885BDD-08FC-401F-A225-A2C5D06976C0}"/>
              </a:ext>
            </a:extLst>
          </p:cNvPr>
          <p:cNvGraphicFramePr>
            <a:graphicFrameLocks noChangeAspect="1"/>
          </p:cNvGraphicFramePr>
          <p:nvPr>
            <p:extLst>
              <p:ext uri="{D42A27DB-BD31-4B8C-83A1-F6EECF244321}">
                <p14:modId xmlns:p14="http://schemas.microsoft.com/office/powerpoint/2010/main" val="1709371311"/>
              </p:ext>
            </p:extLst>
          </p:nvPr>
        </p:nvGraphicFramePr>
        <p:xfrm>
          <a:off x="6325704" y="2354263"/>
          <a:ext cx="2535238" cy="396875"/>
        </p:xfrm>
        <a:graphic>
          <a:graphicData uri="http://schemas.openxmlformats.org/presentationml/2006/ole">
            <mc:AlternateContent xmlns:mc="http://schemas.openxmlformats.org/markup-compatibility/2006">
              <mc:Choice xmlns:v="urn:schemas-microsoft-com:vml" Requires="v">
                <p:oleObj spid="_x0000_s144774" r:id="rId12" imgW="1637589" imgH="253890" progId="Equation.DSMT4">
                  <p:embed/>
                </p:oleObj>
              </mc:Choice>
              <mc:Fallback>
                <p:oleObj r:id="rId12" imgW="1637589" imgH="253890" progId="Equation.DSMT4">
                  <p:embed/>
                  <p:pic>
                    <p:nvPicPr>
                      <p:cNvPr id="9246" name="对象 -2147482577">
                        <a:extLst>
                          <a:ext uri="{FF2B5EF4-FFF2-40B4-BE49-F238E27FC236}">
                            <a16:creationId xmlns:a16="http://schemas.microsoft.com/office/drawing/2014/main" id="{65AE0A98-078B-446D-BD0F-4CB1201099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5704" y="2354263"/>
                        <a:ext cx="2535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576">
            <a:extLst>
              <a:ext uri="{FF2B5EF4-FFF2-40B4-BE49-F238E27FC236}">
                <a16:creationId xmlns:a16="http://schemas.microsoft.com/office/drawing/2014/main" id="{3B599C09-1F22-439A-AF79-7A9D73C41065}"/>
              </a:ext>
            </a:extLst>
          </p:cNvPr>
          <p:cNvGraphicFramePr>
            <a:graphicFrameLocks noChangeAspect="1"/>
          </p:cNvGraphicFramePr>
          <p:nvPr>
            <p:extLst>
              <p:ext uri="{D42A27DB-BD31-4B8C-83A1-F6EECF244321}">
                <p14:modId xmlns:p14="http://schemas.microsoft.com/office/powerpoint/2010/main" val="1257643510"/>
              </p:ext>
            </p:extLst>
          </p:nvPr>
        </p:nvGraphicFramePr>
        <p:xfrm>
          <a:off x="1963254" y="2887663"/>
          <a:ext cx="2774950" cy="395287"/>
        </p:xfrm>
        <a:graphic>
          <a:graphicData uri="http://schemas.openxmlformats.org/presentationml/2006/ole">
            <mc:AlternateContent xmlns:mc="http://schemas.openxmlformats.org/markup-compatibility/2006">
              <mc:Choice xmlns:v="urn:schemas-microsoft-com:vml" Requires="v">
                <p:oleObj spid="_x0000_s144775" r:id="rId14" imgW="1803400" imgH="254000" progId="Equation.DSMT4">
                  <p:embed/>
                </p:oleObj>
              </mc:Choice>
              <mc:Fallback>
                <p:oleObj r:id="rId14" imgW="1803400" imgH="254000" progId="Equation.DSMT4">
                  <p:embed/>
                  <p:pic>
                    <p:nvPicPr>
                      <p:cNvPr id="9247" name="对象 -2147482576">
                        <a:extLst>
                          <a:ext uri="{FF2B5EF4-FFF2-40B4-BE49-F238E27FC236}">
                            <a16:creationId xmlns:a16="http://schemas.microsoft.com/office/drawing/2014/main" id="{0388E919-BA5B-4187-94A6-F1D6CC25E5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3254" y="2887663"/>
                        <a:ext cx="27749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574">
            <a:extLst>
              <a:ext uri="{FF2B5EF4-FFF2-40B4-BE49-F238E27FC236}">
                <a16:creationId xmlns:a16="http://schemas.microsoft.com/office/drawing/2014/main" id="{735D616E-F25B-4FB4-9F37-FD8C797F221E}"/>
              </a:ext>
            </a:extLst>
          </p:cNvPr>
          <p:cNvGraphicFramePr>
            <a:graphicFrameLocks noChangeAspect="1"/>
          </p:cNvGraphicFramePr>
          <p:nvPr>
            <p:extLst>
              <p:ext uri="{D42A27DB-BD31-4B8C-83A1-F6EECF244321}">
                <p14:modId xmlns:p14="http://schemas.microsoft.com/office/powerpoint/2010/main" val="317222227"/>
              </p:ext>
            </p:extLst>
          </p:nvPr>
        </p:nvGraphicFramePr>
        <p:xfrm>
          <a:off x="653567" y="3443288"/>
          <a:ext cx="925512" cy="395287"/>
        </p:xfrm>
        <a:graphic>
          <a:graphicData uri="http://schemas.openxmlformats.org/presentationml/2006/ole">
            <mc:AlternateContent xmlns:mc="http://schemas.openxmlformats.org/markup-compatibility/2006">
              <mc:Choice xmlns:v="urn:schemas-microsoft-com:vml" Requires="v">
                <p:oleObj spid="_x0000_s144776" r:id="rId16" imgW="647700" imgH="279400" progId="Equation.DSMT4">
                  <p:embed/>
                </p:oleObj>
              </mc:Choice>
              <mc:Fallback>
                <p:oleObj r:id="rId16" imgW="647700" imgH="279400" progId="Equation.DSMT4">
                  <p:embed/>
                  <p:pic>
                    <p:nvPicPr>
                      <p:cNvPr id="9248" name="对象 -2147482574">
                        <a:extLst>
                          <a:ext uri="{FF2B5EF4-FFF2-40B4-BE49-F238E27FC236}">
                            <a16:creationId xmlns:a16="http://schemas.microsoft.com/office/drawing/2014/main" id="{F28D79A8-54EB-47BB-B5A2-209B30BA63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3567" y="3443288"/>
                        <a:ext cx="9255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569">
            <a:extLst>
              <a:ext uri="{FF2B5EF4-FFF2-40B4-BE49-F238E27FC236}">
                <a16:creationId xmlns:a16="http://schemas.microsoft.com/office/drawing/2014/main" id="{784B6F4A-E266-4DCD-845A-3EA283458B00}"/>
              </a:ext>
            </a:extLst>
          </p:cNvPr>
          <p:cNvGraphicFramePr>
            <a:graphicFrameLocks noChangeAspect="1"/>
          </p:cNvGraphicFramePr>
          <p:nvPr>
            <p:extLst>
              <p:ext uri="{D42A27DB-BD31-4B8C-83A1-F6EECF244321}">
                <p14:modId xmlns:p14="http://schemas.microsoft.com/office/powerpoint/2010/main" val="3829398159"/>
              </p:ext>
            </p:extLst>
          </p:nvPr>
        </p:nvGraphicFramePr>
        <p:xfrm>
          <a:off x="4368317" y="4527550"/>
          <a:ext cx="1101725" cy="431800"/>
        </p:xfrm>
        <a:graphic>
          <a:graphicData uri="http://schemas.openxmlformats.org/presentationml/2006/ole">
            <mc:AlternateContent xmlns:mc="http://schemas.openxmlformats.org/markup-compatibility/2006">
              <mc:Choice xmlns:v="urn:schemas-microsoft-com:vml" Requires="v">
                <p:oleObj spid="_x0000_s144777" r:id="rId18" imgW="710891" imgH="279279" progId="Equation.DSMT4">
                  <p:embed/>
                </p:oleObj>
              </mc:Choice>
              <mc:Fallback>
                <p:oleObj r:id="rId18" imgW="710891" imgH="279279" progId="Equation.DSMT4">
                  <p:embed/>
                  <p:pic>
                    <p:nvPicPr>
                      <p:cNvPr id="9249" name="对象 -2147482569">
                        <a:extLst>
                          <a:ext uri="{FF2B5EF4-FFF2-40B4-BE49-F238E27FC236}">
                            <a16:creationId xmlns:a16="http://schemas.microsoft.com/office/drawing/2014/main" id="{88623951-1F3B-4CD0-9887-9FF52ED21C3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68317" y="4527550"/>
                        <a:ext cx="1101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579">
            <a:extLst>
              <a:ext uri="{FF2B5EF4-FFF2-40B4-BE49-F238E27FC236}">
                <a16:creationId xmlns:a16="http://schemas.microsoft.com/office/drawing/2014/main" id="{1FB0A527-3994-4D2A-B52E-6C481D1A7B43}"/>
              </a:ext>
            </a:extLst>
          </p:cNvPr>
          <p:cNvGraphicFramePr>
            <a:graphicFrameLocks noChangeAspect="1"/>
          </p:cNvGraphicFramePr>
          <p:nvPr>
            <p:extLst>
              <p:ext uri="{D42A27DB-BD31-4B8C-83A1-F6EECF244321}">
                <p14:modId xmlns:p14="http://schemas.microsoft.com/office/powerpoint/2010/main" val="2276757271"/>
              </p:ext>
            </p:extLst>
          </p:nvPr>
        </p:nvGraphicFramePr>
        <p:xfrm>
          <a:off x="1136167" y="2341563"/>
          <a:ext cx="577850" cy="433387"/>
        </p:xfrm>
        <a:graphic>
          <a:graphicData uri="http://schemas.openxmlformats.org/presentationml/2006/ole">
            <mc:AlternateContent xmlns:mc="http://schemas.openxmlformats.org/markup-compatibility/2006">
              <mc:Choice xmlns:v="urn:schemas-microsoft-com:vml" Requires="v">
                <p:oleObj spid="_x0000_s144778" r:id="rId20" imgW="342751" imgH="253890" progId="Equation.DSMT4">
                  <p:embed/>
                </p:oleObj>
              </mc:Choice>
              <mc:Fallback>
                <p:oleObj r:id="rId20" imgW="342751" imgH="253890" progId="Equation.DSMT4">
                  <p:embed/>
                  <p:pic>
                    <p:nvPicPr>
                      <p:cNvPr id="9250" name="对象 -2147482579">
                        <a:extLst>
                          <a:ext uri="{FF2B5EF4-FFF2-40B4-BE49-F238E27FC236}">
                            <a16:creationId xmlns:a16="http://schemas.microsoft.com/office/drawing/2014/main" id="{7655C862-40BB-41B7-8DD5-589C36A6C3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167" y="2341563"/>
                        <a:ext cx="5778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578">
            <a:extLst>
              <a:ext uri="{FF2B5EF4-FFF2-40B4-BE49-F238E27FC236}">
                <a16:creationId xmlns:a16="http://schemas.microsoft.com/office/drawing/2014/main" id="{11EDA269-1EFB-42BF-8292-4A0CC2D0ADAE}"/>
              </a:ext>
            </a:extLst>
          </p:cNvPr>
          <p:cNvGraphicFramePr>
            <a:graphicFrameLocks noChangeAspect="1"/>
          </p:cNvGraphicFramePr>
          <p:nvPr>
            <p:extLst>
              <p:ext uri="{D42A27DB-BD31-4B8C-83A1-F6EECF244321}">
                <p14:modId xmlns:p14="http://schemas.microsoft.com/office/powerpoint/2010/main" val="1058810271"/>
              </p:ext>
            </p:extLst>
          </p:nvPr>
        </p:nvGraphicFramePr>
        <p:xfrm>
          <a:off x="2058504" y="2355850"/>
          <a:ext cx="360363" cy="358775"/>
        </p:xfrm>
        <a:graphic>
          <a:graphicData uri="http://schemas.openxmlformats.org/presentationml/2006/ole">
            <mc:AlternateContent xmlns:mc="http://schemas.openxmlformats.org/markup-compatibility/2006">
              <mc:Choice xmlns:v="urn:schemas-microsoft-com:vml" Requires="v">
                <p:oleObj spid="_x0000_s144779" r:id="rId21" imgW="139639" imgH="152334" progId="Equation.DSMT4">
                  <p:embed/>
                </p:oleObj>
              </mc:Choice>
              <mc:Fallback>
                <p:oleObj r:id="rId21" imgW="139639" imgH="152334" progId="Equation.DSMT4">
                  <p:embed/>
                  <p:pic>
                    <p:nvPicPr>
                      <p:cNvPr id="9251" name="对象 -2147482578">
                        <a:extLst>
                          <a:ext uri="{FF2B5EF4-FFF2-40B4-BE49-F238E27FC236}">
                            <a16:creationId xmlns:a16="http://schemas.microsoft.com/office/drawing/2014/main" id="{F5BB0844-9551-4706-830E-763B28BC19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8504" y="2355850"/>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2578">
            <a:extLst>
              <a:ext uri="{FF2B5EF4-FFF2-40B4-BE49-F238E27FC236}">
                <a16:creationId xmlns:a16="http://schemas.microsoft.com/office/drawing/2014/main" id="{E3A231BA-0B30-4018-A089-488F1DABE1AC}"/>
              </a:ext>
            </a:extLst>
          </p:cNvPr>
          <p:cNvGraphicFramePr>
            <a:graphicFrameLocks noChangeAspect="1"/>
          </p:cNvGraphicFramePr>
          <p:nvPr>
            <p:extLst>
              <p:ext uri="{D42A27DB-BD31-4B8C-83A1-F6EECF244321}">
                <p14:modId xmlns:p14="http://schemas.microsoft.com/office/powerpoint/2010/main" val="2260401430"/>
              </p:ext>
            </p:extLst>
          </p:nvPr>
        </p:nvGraphicFramePr>
        <p:xfrm>
          <a:off x="5060467" y="2887663"/>
          <a:ext cx="360362" cy="360362"/>
        </p:xfrm>
        <a:graphic>
          <a:graphicData uri="http://schemas.openxmlformats.org/presentationml/2006/ole">
            <mc:AlternateContent xmlns:mc="http://schemas.openxmlformats.org/markup-compatibility/2006">
              <mc:Choice xmlns:v="urn:schemas-microsoft-com:vml" Requires="v">
                <p:oleObj spid="_x0000_s144780" r:id="rId22" imgW="139639" imgH="152334" progId="Equation.DSMT4">
                  <p:embed/>
                </p:oleObj>
              </mc:Choice>
              <mc:Fallback>
                <p:oleObj r:id="rId22" imgW="139639" imgH="152334" progId="Equation.DSMT4">
                  <p:embed/>
                  <p:pic>
                    <p:nvPicPr>
                      <p:cNvPr id="9252" name="对象 -2147482578">
                        <a:extLst>
                          <a:ext uri="{FF2B5EF4-FFF2-40B4-BE49-F238E27FC236}">
                            <a16:creationId xmlns:a16="http://schemas.microsoft.com/office/drawing/2014/main" id="{DF608F09-44F4-46B6-96F7-D39C638ACA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0467" y="2887663"/>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579">
            <a:extLst>
              <a:ext uri="{FF2B5EF4-FFF2-40B4-BE49-F238E27FC236}">
                <a16:creationId xmlns:a16="http://schemas.microsoft.com/office/drawing/2014/main" id="{F7E81A92-9A3C-4B18-B888-35F07F3F91AA}"/>
              </a:ext>
            </a:extLst>
          </p:cNvPr>
          <p:cNvGraphicFramePr>
            <a:graphicFrameLocks noChangeAspect="1"/>
          </p:cNvGraphicFramePr>
          <p:nvPr>
            <p:extLst>
              <p:ext uri="{D42A27DB-BD31-4B8C-83A1-F6EECF244321}">
                <p14:modId xmlns:p14="http://schemas.microsoft.com/office/powerpoint/2010/main" val="2718286770"/>
              </p:ext>
            </p:extLst>
          </p:nvPr>
        </p:nvGraphicFramePr>
        <p:xfrm>
          <a:off x="1136167" y="3973513"/>
          <a:ext cx="577850" cy="433387"/>
        </p:xfrm>
        <a:graphic>
          <a:graphicData uri="http://schemas.openxmlformats.org/presentationml/2006/ole">
            <mc:AlternateContent xmlns:mc="http://schemas.openxmlformats.org/markup-compatibility/2006">
              <mc:Choice xmlns:v="urn:schemas-microsoft-com:vml" Requires="v">
                <p:oleObj spid="_x0000_s144781" r:id="rId23" imgW="342751" imgH="253890" progId="Equation.DSMT4">
                  <p:embed/>
                </p:oleObj>
              </mc:Choice>
              <mc:Fallback>
                <p:oleObj r:id="rId23" imgW="342751" imgH="253890" progId="Equation.DSMT4">
                  <p:embed/>
                  <p:pic>
                    <p:nvPicPr>
                      <p:cNvPr id="9253" name="对象 -2147482579">
                        <a:extLst>
                          <a:ext uri="{FF2B5EF4-FFF2-40B4-BE49-F238E27FC236}">
                            <a16:creationId xmlns:a16="http://schemas.microsoft.com/office/drawing/2014/main" id="{19DF0969-8519-4AE6-AD85-6F5044F22B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167" y="3973513"/>
                        <a:ext cx="5778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580">
            <a:extLst>
              <a:ext uri="{FF2B5EF4-FFF2-40B4-BE49-F238E27FC236}">
                <a16:creationId xmlns:a16="http://schemas.microsoft.com/office/drawing/2014/main" id="{41522B14-2646-4451-AFED-9E9540AE8E47}"/>
              </a:ext>
            </a:extLst>
          </p:cNvPr>
          <p:cNvGraphicFramePr>
            <a:graphicFrameLocks noChangeAspect="1"/>
          </p:cNvGraphicFramePr>
          <p:nvPr>
            <p:extLst>
              <p:ext uri="{D42A27DB-BD31-4B8C-83A1-F6EECF244321}">
                <p14:modId xmlns:p14="http://schemas.microsoft.com/office/powerpoint/2010/main" val="267579970"/>
              </p:ext>
            </p:extLst>
          </p:nvPr>
        </p:nvGraphicFramePr>
        <p:xfrm>
          <a:off x="2058504" y="4046538"/>
          <a:ext cx="268288" cy="360362"/>
        </p:xfrm>
        <a:graphic>
          <a:graphicData uri="http://schemas.openxmlformats.org/presentationml/2006/ole">
            <mc:AlternateContent xmlns:mc="http://schemas.openxmlformats.org/markup-compatibility/2006">
              <mc:Choice xmlns:v="urn:schemas-microsoft-com:vml" Requires="v">
                <p:oleObj spid="_x0000_s144782" r:id="rId24" imgW="76068" imgH="101424" progId="Equation.DSMT4">
                  <p:embed/>
                </p:oleObj>
              </mc:Choice>
              <mc:Fallback>
                <p:oleObj r:id="rId24" imgW="76068" imgH="101424" progId="Equation.DSMT4">
                  <p:embed/>
                  <p:pic>
                    <p:nvPicPr>
                      <p:cNvPr id="9254" name="对象 -2147482580">
                        <a:extLst>
                          <a:ext uri="{FF2B5EF4-FFF2-40B4-BE49-F238E27FC236}">
                            <a16:creationId xmlns:a16="http://schemas.microsoft.com/office/drawing/2014/main" id="{ABAE51A5-D374-45F5-922D-2D305F9FBC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504" y="4046538"/>
                        <a:ext cx="2682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2147482578">
            <a:extLst>
              <a:ext uri="{FF2B5EF4-FFF2-40B4-BE49-F238E27FC236}">
                <a16:creationId xmlns:a16="http://schemas.microsoft.com/office/drawing/2014/main" id="{57C39D85-2566-4730-A3DA-991CCB14CC0C}"/>
              </a:ext>
            </a:extLst>
          </p:cNvPr>
          <p:cNvGraphicFramePr>
            <a:graphicFrameLocks noChangeAspect="1"/>
          </p:cNvGraphicFramePr>
          <p:nvPr>
            <p:extLst>
              <p:ext uri="{D42A27DB-BD31-4B8C-83A1-F6EECF244321}">
                <p14:modId xmlns:p14="http://schemas.microsoft.com/office/powerpoint/2010/main" val="1477900447"/>
              </p:ext>
            </p:extLst>
          </p:nvPr>
        </p:nvGraphicFramePr>
        <p:xfrm>
          <a:off x="996467" y="4564063"/>
          <a:ext cx="360362" cy="360362"/>
        </p:xfrm>
        <a:graphic>
          <a:graphicData uri="http://schemas.openxmlformats.org/presentationml/2006/ole">
            <mc:AlternateContent xmlns:mc="http://schemas.openxmlformats.org/markup-compatibility/2006">
              <mc:Choice xmlns:v="urn:schemas-microsoft-com:vml" Requires="v">
                <p:oleObj spid="_x0000_s144783" r:id="rId25" imgW="139639" imgH="152334" progId="Equation.DSMT4">
                  <p:embed/>
                </p:oleObj>
              </mc:Choice>
              <mc:Fallback>
                <p:oleObj r:id="rId25" imgW="139639" imgH="152334" progId="Equation.DSMT4">
                  <p:embed/>
                  <p:pic>
                    <p:nvPicPr>
                      <p:cNvPr id="9255" name="对象 -2147482578">
                        <a:extLst>
                          <a:ext uri="{FF2B5EF4-FFF2-40B4-BE49-F238E27FC236}">
                            <a16:creationId xmlns:a16="http://schemas.microsoft.com/office/drawing/2014/main" id="{215C8876-3EEB-4586-9A3C-3B025A9B69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467" y="4564063"/>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2147482580">
            <a:extLst>
              <a:ext uri="{FF2B5EF4-FFF2-40B4-BE49-F238E27FC236}">
                <a16:creationId xmlns:a16="http://schemas.microsoft.com/office/drawing/2014/main" id="{305AA0CD-C3B7-40B5-BD53-EC0BF55C2E63}"/>
              </a:ext>
            </a:extLst>
          </p:cNvPr>
          <p:cNvGraphicFramePr>
            <a:graphicFrameLocks noChangeAspect="1"/>
          </p:cNvGraphicFramePr>
          <p:nvPr>
            <p:extLst>
              <p:ext uri="{D42A27DB-BD31-4B8C-83A1-F6EECF244321}">
                <p14:modId xmlns:p14="http://schemas.microsoft.com/office/powerpoint/2010/main" val="1578674653"/>
              </p:ext>
            </p:extLst>
          </p:nvPr>
        </p:nvGraphicFramePr>
        <p:xfrm>
          <a:off x="432904" y="4587875"/>
          <a:ext cx="266700" cy="360363"/>
        </p:xfrm>
        <a:graphic>
          <a:graphicData uri="http://schemas.openxmlformats.org/presentationml/2006/ole">
            <mc:AlternateContent xmlns:mc="http://schemas.openxmlformats.org/markup-compatibility/2006">
              <mc:Choice xmlns:v="urn:schemas-microsoft-com:vml" Requires="v">
                <p:oleObj spid="_x0000_s144784" r:id="rId26" imgW="76068" imgH="101424" progId="Equation.DSMT4">
                  <p:embed/>
                </p:oleObj>
              </mc:Choice>
              <mc:Fallback>
                <p:oleObj r:id="rId26" imgW="76068" imgH="101424" progId="Equation.DSMT4">
                  <p:embed/>
                  <p:pic>
                    <p:nvPicPr>
                      <p:cNvPr id="9256" name="对象 -2147482580">
                        <a:extLst>
                          <a:ext uri="{FF2B5EF4-FFF2-40B4-BE49-F238E27FC236}">
                            <a16:creationId xmlns:a16="http://schemas.microsoft.com/office/drawing/2014/main" id="{09E47B72-C99B-4D26-9EFA-185BECD2B8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04" y="4587875"/>
                        <a:ext cx="266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 name="object 9">
            <a:extLst>
              <a:ext uri="{FF2B5EF4-FFF2-40B4-BE49-F238E27FC236}">
                <a16:creationId xmlns:a16="http://schemas.microsoft.com/office/drawing/2014/main" id="{FB49A9CA-0767-47F4-915C-8158819ED915}"/>
              </a:ext>
            </a:extLst>
          </p:cNvPr>
          <p:cNvSpPr/>
          <p:nvPr/>
        </p:nvSpPr>
        <p:spPr>
          <a:xfrm flipV="1">
            <a:off x="924458" y="812813"/>
            <a:ext cx="7526136" cy="45719"/>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54" name="object 14">
            <a:extLst>
              <a:ext uri="{FF2B5EF4-FFF2-40B4-BE49-F238E27FC236}">
                <a16:creationId xmlns:a16="http://schemas.microsoft.com/office/drawing/2014/main" id="{BA00E92A-8377-4738-B87F-DC008D960DEB}"/>
              </a:ext>
            </a:extLst>
          </p:cNvPr>
          <p:cNvSpPr txBox="1">
            <a:spLocks noGrp="1"/>
          </p:cNvSpPr>
          <p:nvPr>
            <p:ph type="title"/>
          </p:nvPr>
        </p:nvSpPr>
        <p:spPr>
          <a:xfrm>
            <a:off x="995485" y="203871"/>
            <a:ext cx="8426205"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b="1" dirty="0">
                <a:latin typeface="Times New Roman" panose="02020603050405020304" pitchFamily="18" charset="0"/>
                <a:ea typeface="宋体" panose="02010600030101010101" pitchFamily="2" charset="-122"/>
              </a:rPr>
              <a:t>环</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例子</a:t>
            </a:r>
            <a:endParaRPr spc="-40" dirty="0"/>
          </a:p>
        </p:txBody>
      </p:sp>
    </p:spTree>
    <p:extLst>
      <p:ext uri="{BB962C8B-B14F-4D97-AF65-F5344CB8AC3E}">
        <p14:creationId xmlns:p14="http://schemas.microsoft.com/office/powerpoint/2010/main" val="14772683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666750" y="47832"/>
            <a:ext cx="313944" cy="656844"/>
          </a:xfrm>
          <a:prstGeom prst="rect">
            <a:avLst/>
          </a:prstGeom>
        </p:spPr>
      </p:pic>
      <p:sp>
        <p:nvSpPr>
          <p:cNvPr id="12" name="object 12"/>
          <p:cNvSpPr txBox="1">
            <a:spLocks noGrp="1"/>
          </p:cNvSpPr>
          <p:nvPr>
            <p:ph type="title"/>
          </p:nvPr>
        </p:nvSpPr>
        <p:spPr>
          <a:xfrm>
            <a:off x="1026287" y="100014"/>
            <a:ext cx="8272525"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spc="-40" dirty="0"/>
              <a:t>环的运算</a:t>
            </a:r>
            <a:endParaRPr spc="-40" dirty="0"/>
          </a:p>
        </p:txBody>
      </p:sp>
      <p:sp>
        <p:nvSpPr>
          <p:cNvPr id="24" name="Rectangle 43">
            <a:extLst>
              <a:ext uri="{FF2B5EF4-FFF2-40B4-BE49-F238E27FC236}">
                <a16:creationId xmlns:a16="http://schemas.microsoft.com/office/drawing/2014/main" id="{7FF82AC0-09A2-41D9-9D8C-F9737BE13347}"/>
              </a:ext>
            </a:extLst>
          </p:cNvPr>
          <p:cNvSpPr>
            <a:spLocks noChangeArrowheads="1"/>
          </p:cNvSpPr>
          <p:nvPr/>
        </p:nvSpPr>
        <p:spPr bwMode="auto">
          <a:xfrm>
            <a:off x="1911350" y="2508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5" name="文本框 1">
            <a:extLst>
              <a:ext uri="{FF2B5EF4-FFF2-40B4-BE49-F238E27FC236}">
                <a16:creationId xmlns:a16="http://schemas.microsoft.com/office/drawing/2014/main" id="{F34435E3-7AF0-4C1C-A37E-3DC5307A52C9}"/>
              </a:ext>
            </a:extLst>
          </p:cNvPr>
          <p:cNvSpPr txBox="1">
            <a:spLocks noChangeArrowheads="1"/>
          </p:cNvSpPr>
          <p:nvPr/>
        </p:nvSpPr>
        <p:spPr bwMode="auto">
          <a:xfrm>
            <a:off x="666750" y="792163"/>
            <a:ext cx="8291513"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环的运算有以下性质</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5.4.1</a:t>
            </a:r>
            <a:r>
              <a:rPr lang="zh-CN" altLang="en-US" sz="2400" dirty="0">
                <a:latin typeface="宋体" panose="02010600030101010101" pitchFamily="2" charset="-122"/>
                <a:ea typeface="宋体" panose="02010600030101010101" pitchFamily="2" charset="-122"/>
              </a:rPr>
              <a:t>  设      是环，则</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（1）对       ，         ，其中0是“  ”的单位元；</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（2）对         ，                  。</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（1）                 ，两边同时加上    的逆元，得       ，同理有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                       ，所以           ，同理            。                              证毕。</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的幂运算为        （  个  ），有以下性质：</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       ，         （第3式仅对交换环成立）。</a:t>
            </a:r>
          </a:p>
        </p:txBody>
      </p:sp>
      <p:graphicFrame>
        <p:nvGraphicFramePr>
          <p:cNvPr id="26" name="对象 -2147482567">
            <a:extLst>
              <a:ext uri="{FF2B5EF4-FFF2-40B4-BE49-F238E27FC236}">
                <a16:creationId xmlns:a16="http://schemas.microsoft.com/office/drawing/2014/main" id="{F683FF40-2148-4812-9F4F-35D755912631}"/>
              </a:ext>
            </a:extLst>
          </p:cNvPr>
          <p:cNvGraphicFramePr>
            <a:graphicFrameLocks noChangeAspect="1"/>
          </p:cNvGraphicFramePr>
          <p:nvPr/>
        </p:nvGraphicFramePr>
        <p:xfrm>
          <a:off x="2360613" y="2092325"/>
          <a:ext cx="963612" cy="358775"/>
        </p:xfrm>
        <a:graphic>
          <a:graphicData uri="http://schemas.openxmlformats.org/presentationml/2006/ole">
            <mc:AlternateContent xmlns:mc="http://schemas.openxmlformats.org/markup-compatibility/2006">
              <mc:Choice xmlns:v="urn:schemas-microsoft-com:vml" Requires="v">
                <p:oleObj spid="_x0000_s212090" r:id="rId4" imgW="482181" imgH="177646" progId="Equation.DSMT4">
                  <p:embed/>
                </p:oleObj>
              </mc:Choice>
              <mc:Fallback>
                <p:oleObj r:id="rId4" imgW="482181" imgH="177646" progId="Equation.DSMT4">
                  <p:embed/>
                  <p:pic>
                    <p:nvPicPr>
                      <p:cNvPr id="10265" name="对象 -2147482567">
                        <a:extLst>
                          <a:ext uri="{FF2B5EF4-FFF2-40B4-BE49-F238E27FC236}">
                            <a16:creationId xmlns:a16="http://schemas.microsoft.com/office/drawing/2014/main" id="{E7D4FA81-03AC-4809-A4FC-7B13CA87E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2092325"/>
                        <a:ext cx="9636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2566">
            <a:extLst>
              <a:ext uri="{FF2B5EF4-FFF2-40B4-BE49-F238E27FC236}">
                <a16:creationId xmlns:a16="http://schemas.microsoft.com/office/drawing/2014/main" id="{08089B48-923E-4B38-AA65-BD3A1C7BA5D2}"/>
              </a:ext>
            </a:extLst>
          </p:cNvPr>
          <p:cNvGraphicFramePr>
            <a:graphicFrameLocks noChangeAspect="1"/>
          </p:cNvGraphicFramePr>
          <p:nvPr/>
        </p:nvGraphicFramePr>
        <p:xfrm>
          <a:off x="3459163" y="2111375"/>
          <a:ext cx="1565275" cy="360363"/>
        </p:xfrm>
        <a:graphic>
          <a:graphicData uri="http://schemas.openxmlformats.org/presentationml/2006/ole">
            <mc:AlternateContent xmlns:mc="http://schemas.openxmlformats.org/markup-compatibility/2006">
              <mc:Choice xmlns:v="urn:schemas-microsoft-com:vml" Requires="v">
                <p:oleObj spid="_x0000_s212091" r:id="rId6" imgW="901309" imgH="203112" progId="Equation.DSMT4">
                  <p:embed/>
                </p:oleObj>
              </mc:Choice>
              <mc:Fallback>
                <p:oleObj r:id="rId6" imgW="901309" imgH="203112" progId="Equation.DSMT4">
                  <p:embed/>
                  <p:pic>
                    <p:nvPicPr>
                      <p:cNvPr id="10266" name="对象 -2147482566">
                        <a:extLst>
                          <a:ext uri="{FF2B5EF4-FFF2-40B4-BE49-F238E27FC236}">
                            <a16:creationId xmlns:a16="http://schemas.microsoft.com/office/drawing/2014/main" id="{2FA93E92-9AC8-4FDB-9408-1F5AC6920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163" y="2111375"/>
                        <a:ext cx="1565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2147482565">
            <a:extLst>
              <a:ext uri="{FF2B5EF4-FFF2-40B4-BE49-F238E27FC236}">
                <a16:creationId xmlns:a16="http://schemas.microsoft.com/office/drawing/2014/main" id="{5E0EC313-479A-4928-858B-07DF5B7E0722}"/>
              </a:ext>
            </a:extLst>
          </p:cNvPr>
          <p:cNvGraphicFramePr>
            <a:graphicFrameLocks noChangeAspect="1"/>
          </p:cNvGraphicFramePr>
          <p:nvPr/>
        </p:nvGraphicFramePr>
        <p:xfrm>
          <a:off x="6667500" y="2135188"/>
          <a:ext cx="288925" cy="287337"/>
        </p:xfrm>
        <a:graphic>
          <a:graphicData uri="http://schemas.openxmlformats.org/presentationml/2006/ole">
            <mc:AlternateContent xmlns:mc="http://schemas.openxmlformats.org/markup-compatibility/2006">
              <mc:Choice xmlns:v="urn:schemas-microsoft-com:vml" Requires="v">
                <p:oleObj spid="_x0000_s212092" r:id="rId8" imgW="139700" imgH="139700" progId="Equation.DSMT4">
                  <p:embed/>
                </p:oleObj>
              </mc:Choice>
              <mc:Fallback>
                <p:oleObj r:id="rId8" imgW="139700" imgH="139700" progId="Equation.DSMT4">
                  <p:embed/>
                  <p:pic>
                    <p:nvPicPr>
                      <p:cNvPr id="10267" name="对象 -2147482565">
                        <a:extLst>
                          <a:ext uri="{FF2B5EF4-FFF2-40B4-BE49-F238E27FC236}">
                            <a16:creationId xmlns:a16="http://schemas.microsoft.com/office/drawing/2014/main" id="{7773F93F-08B5-45E1-BB13-5DD31F1A7F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500" y="2135188"/>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 name="对象 -2147482564">
            <a:extLst>
              <a:ext uri="{FF2B5EF4-FFF2-40B4-BE49-F238E27FC236}">
                <a16:creationId xmlns:a16="http://schemas.microsoft.com/office/drawing/2014/main" id="{F0E91DC9-CE41-4913-B9BB-BDD8B8DAE36D}"/>
              </a:ext>
            </a:extLst>
          </p:cNvPr>
          <p:cNvGraphicFramePr>
            <a:graphicFrameLocks noChangeAspect="1"/>
          </p:cNvGraphicFramePr>
          <p:nvPr/>
        </p:nvGraphicFramePr>
        <p:xfrm>
          <a:off x="2382838" y="2647950"/>
          <a:ext cx="1150937" cy="360363"/>
        </p:xfrm>
        <a:graphic>
          <a:graphicData uri="http://schemas.openxmlformats.org/presentationml/2006/ole">
            <mc:AlternateContent xmlns:mc="http://schemas.openxmlformats.org/markup-compatibility/2006">
              <mc:Choice xmlns:v="urn:schemas-microsoft-com:vml" Requires="v">
                <p:oleObj spid="_x0000_s212093" r:id="rId10" imgW="609336" imgH="203112" progId="Equation.DSMT4">
                  <p:embed/>
                </p:oleObj>
              </mc:Choice>
              <mc:Fallback>
                <p:oleObj r:id="rId10" imgW="609336" imgH="203112" progId="Equation.DSMT4">
                  <p:embed/>
                  <p:pic>
                    <p:nvPicPr>
                      <p:cNvPr id="10268" name="对象 -2147482564">
                        <a:extLst>
                          <a:ext uri="{FF2B5EF4-FFF2-40B4-BE49-F238E27FC236}">
                            <a16:creationId xmlns:a16="http://schemas.microsoft.com/office/drawing/2014/main" id="{BF0501C4-9B10-4D1A-816B-990E36564C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2838" y="2647950"/>
                        <a:ext cx="11509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2563">
            <a:extLst>
              <a:ext uri="{FF2B5EF4-FFF2-40B4-BE49-F238E27FC236}">
                <a16:creationId xmlns:a16="http://schemas.microsoft.com/office/drawing/2014/main" id="{B8378388-A59D-48EF-BA03-4FC54F1E8134}"/>
              </a:ext>
            </a:extLst>
          </p:cNvPr>
          <p:cNvGraphicFramePr>
            <a:graphicFrameLocks noChangeAspect="1"/>
          </p:cNvGraphicFramePr>
          <p:nvPr/>
        </p:nvGraphicFramePr>
        <p:xfrm>
          <a:off x="3811588" y="2641600"/>
          <a:ext cx="2678112" cy="395288"/>
        </p:xfrm>
        <a:graphic>
          <a:graphicData uri="http://schemas.openxmlformats.org/presentationml/2006/ole">
            <mc:AlternateContent xmlns:mc="http://schemas.openxmlformats.org/markup-compatibility/2006">
              <mc:Choice xmlns:v="urn:schemas-microsoft-com:vml" Requires="v">
                <p:oleObj spid="_x0000_s212094" r:id="rId12" imgW="1663700" imgH="254000" progId="Equation.DSMT4">
                  <p:embed/>
                </p:oleObj>
              </mc:Choice>
              <mc:Fallback>
                <p:oleObj r:id="rId12" imgW="1663700" imgH="254000" progId="Equation.DSMT4">
                  <p:embed/>
                  <p:pic>
                    <p:nvPicPr>
                      <p:cNvPr id="10269" name="对象 -2147482563">
                        <a:extLst>
                          <a:ext uri="{FF2B5EF4-FFF2-40B4-BE49-F238E27FC236}">
                            <a16:creationId xmlns:a16="http://schemas.microsoft.com/office/drawing/2014/main" id="{D0AB6614-5C27-43D2-AEF3-EA4AEC44F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1588" y="2641600"/>
                        <a:ext cx="267811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562">
            <a:extLst>
              <a:ext uri="{FF2B5EF4-FFF2-40B4-BE49-F238E27FC236}">
                <a16:creationId xmlns:a16="http://schemas.microsoft.com/office/drawing/2014/main" id="{83AD3611-AED4-4C94-B3BA-A0A7ABFBDA46}"/>
              </a:ext>
            </a:extLst>
          </p:cNvPr>
          <p:cNvGraphicFramePr>
            <a:graphicFrameLocks noChangeAspect="1"/>
          </p:cNvGraphicFramePr>
          <p:nvPr/>
        </p:nvGraphicFramePr>
        <p:xfrm>
          <a:off x="2576513" y="3200400"/>
          <a:ext cx="2668587" cy="395288"/>
        </p:xfrm>
        <a:graphic>
          <a:graphicData uri="http://schemas.openxmlformats.org/presentationml/2006/ole">
            <mc:AlternateContent xmlns:mc="http://schemas.openxmlformats.org/markup-compatibility/2006">
              <mc:Choice xmlns:v="urn:schemas-microsoft-com:vml" Requires="v">
                <p:oleObj spid="_x0000_s212095" r:id="rId14" imgW="1726451" imgH="253890" progId="Equation.DSMT4">
                  <p:embed/>
                </p:oleObj>
              </mc:Choice>
              <mc:Fallback>
                <p:oleObj r:id="rId14" imgW="1726451" imgH="253890" progId="Equation.DSMT4">
                  <p:embed/>
                  <p:pic>
                    <p:nvPicPr>
                      <p:cNvPr id="10270" name="对象 -2147482562">
                        <a:extLst>
                          <a:ext uri="{FF2B5EF4-FFF2-40B4-BE49-F238E27FC236}">
                            <a16:creationId xmlns:a16="http://schemas.microsoft.com/office/drawing/2014/main" id="{100D1483-0299-4066-81BE-944C8E0C91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6513" y="3200400"/>
                        <a:ext cx="26685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561">
            <a:extLst>
              <a:ext uri="{FF2B5EF4-FFF2-40B4-BE49-F238E27FC236}">
                <a16:creationId xmlns:a16="http://schemas.microsoft.com/office/drawing/2014/main" id="{4DC61782-F2B5-4A32-B60F-E4E282235A33}"/>
              </a:ext>
            </a:extLst>
          </p:cNvPr>
          <p:cNvGraphicFramePr>
            <a:graphicFrameLocks noChangeAspect="1"/>
          </p:cNvGraphicFramePr>
          <p:nvPr/>
        </p:nvGraphicFramePr>
        <p:xfrm>
          <a:off x="7464425" y="3170238"/>
          <a:ext cx="577850" cy="360362"/>
        </p:xfrm>
        <a:graphic>
          <a:graphicData uri="http://schemas.openxmlformats.org/presentationml/2006/ole">
            <mc:AlternateContent xmlns:mc="http://schemas.openxmlformats.org/markup-compatibility/2006">
              <mc:Choice xmlns:v="urn:schemas-microsoft-com:vml" Requires="v">
                <p:oleObj spid="_x0000_s212096" r:id="rId16" imgW="279158" imgH="177646" progId="Equation.DSMT4">
                  <p:embed/>
                </p:oleObj>
              </mc:Choice>
              <mc:Fallback>
                <p:oleObj r:id="rId16" imgW="279158" imgH="177646" progId="Equation.DSMT4">
                  <p:embed/>
                  <p:pic>
                    <p:nvPicPr>
                      <p:cNvPr id="10271" name="对象 -2147482561">
                        <a:extLst>
                          <a:ext uri="{FF2B5EF4-FFF2-40B4-BE49-F238E27FC236}">
                            <a16:creationId xmlns:a16="http://schemas.microsoft.com/office/drawing/2014/main" id="{C89A6176-D2AD-4F9D-A2D8-5F953E19EA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425" y="3170238"/>
                        <a:ext cx="5778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560">
            <a:extLst>
              <a:ext uri="{FF2B5EF4-FFF2-40B4-BE49-F238E27FC236}">
                <a16:creationId xmlns:a16="http://schemas.microsoft.com/office/drawing/2014/main" id="{B038AFE0-BE44-4CBE-BFEC-36C2D9B53204}"/>
              </a:ext>
            </a:extLst>
          </p:cNvPr>
          <p:cNvGraphicFramePr>
            <a:graphicFrameLocks noChangeAspect="1"/>
          </p:cNvGraphicFramePr>
          <p:nvPr/>
        </p:nvGraphicFramePr>
        <p:xfrm>
          <a:off x="1712913" y="3725863"/>
          <a:ext cx="955675" cy="323850"/>
        </p:xfrm>
        <a:graphic>
          <a:graphicData uri="http://schemas.openxmlformats.org/presentationml/2006/ole">
            <mc:AlternateContent xmlns:mc="http://schemas.openxmlformats.org/markup-compatibility/2006">
              <mc:Choice xmlns:v="urn:schemas-microsoft-com:vml" Requires="v">
                <p:oleObj spid="_x0000_s212097" r:id="rId18" imgW="507780" imgH="177723" progId="Equation.DSMT4">
                  <p:embed/>
                </p:oleObj>
              </mc:Choice>
              <mc:Fallback>
                <p:oleObj r:id="rId18" imgW="507780" imgH="177723" progId="Equation.DSMT4">
                  <p:embed/>
                  <p:pic>
                    <p:nvPicPr>
                      <p:cNvPr id="10272" name="对象 -2147482560">
                        <a:extLst>
                          <a:ext uri="{FF2B5EF4-FFF2-40B4-BE49-F238E27FC236}">
                            <a16:creationId xmlns:a16="http://schemas.microsoft.com/office/drawing/2014/main" id="{B11FBCA8-AAA7-4C00-86B2-0CA2B0E922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12913" y="3725863"/>
                        <a:ext cx="955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559">
            <a:extLst>
              <a:ext uri="{FF2B5EF4-FFF2-40B4-BE49-F238E27FC236}">
                <a16:creationId xmlns:a16="http://schemas.microsoft.com/office/drawing/2014/main" id="{243B02A2-7576-462E-A94E-A9F9B2081D87}"/>
              </a:ext>
            </a:extLst>
          </p:cNvPr>
          <p:cNvGraphicFramePr>
            <a:graphicFrameLocks noChangeAspect="1"/>
          </p:cNvGraphicFramePr>
          <p:nvPr/>
        </p:nvGraphicFramePr>
        <p:xfrm>
          <a:off x="3984625" y="3725863"/>
          <a:ext cx="955675" cy="323850"/>
        </p:xfrm>
        <a:graphic>
          <a:graphicData uri="http://schemas.openxmlformats.org/presentationml/2006/ole">
            <mc:AlternateContent xmlns:mc="http://schemas.openxmlformats.org/markup-compatibility/2006">
              <mc:Choice xmlns:v="urn:schemas-microsoft-com:vml" Requires="v">
                <p:oleObj spid="_x0000_s212098" r:id="rId20" imgW="507780" imgH="177723" progId="Equation.DSMT4">
                  <p:embed/>
                </p:oleObj>
              </mc:Choice>
              <mc:Fallback>
                <p:oleObj r:id="rId20" imgW="507780" imgH="177723" progId="Equation.DSMT4">
                  <p:embed/>
                  <p:pic>
                    <p:nvPicPr>
                      <p:cNvPr id="10273" name="对象 -2147482559">
                        <a:extLst>
                          <a:ext uri="{FF2B5EF4-FFF2-40B4-BE49-F238E27FC236}">
                            <a16:creationId xmlns:a16="http://schemas.microsoft.com/office/drawing/2014/main" id="{EBDADB73-3D97-4A7C-9A2B-291A37C2EC9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84625" y="3725863"/>
                        <a:ext cx="955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558">
            <a:extLst>
              <a:ext uri="{FF2B5EF4-FFF2-40B4-BE49-F238E27FC236}">
                <a16:creationId xmlns:a16="http://schemas.microsoft.com/office/drawing/2014/main" id="{578C1FA3-AFD4-4FBD-A649-99A88FAF18C6}"/>
              </a:ext>
            </a:extLst>
          </p:cNvPr>
          <p:cNvGraphicFramePr>
            <a:graphicFrameLocks noChangeAspect="1"/>
          </p:cNvGraphicFramePr>
          <p:nvPr/>
        </p:nvGraphicFramePr>
        <p:xfrm>
          <a:off x="1897063" y="4257675"/>
          <a:ext cx="3479800" cy="395288"/>
        </p:xfrm>
        <a:graphic>
          <a:graphicData uri="http://schemas.openxmlformats.org/presentationml/2006/ole">
            <mc:AlternateContent xmlns:mc="http://schemas.openxmlformats.org/markup-compatibility/2006">
              <mc:Choice xmlns:v="urn:schemas-microsoft-com:vml" Requires="v">
                <p:oleObj spid="_x0000_s212099" r:id="rId22" imgW="2247900" imgH="254000" progId="Equation.DSMT4">
                  <p:embed/>
                </p:oleObj>
              </mc:Choice>
              <mc:Fallback>
                <p:oleObj r:id="rId22" imgW="2247900" imgH="254000" progId="Equation.DSMT4">
                  <p:embed/>
                  <p:pic>
                    <p:nvPicPr>
                      <p:cNvPr id="10274" name="对象 -2147482558">
                        <a:extLst>
                          <a:ext uri="{FF2B5EF4-FFF2-40B4-BE49-F238E27FC236}">
                            <a16:creationId xmlns:a16="http://schemas.microsoft.com/office/drawing/2014/main" id="{FAE09447-427A-4939-8AB7-F5F912B2694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7063" y="4257675"/>
                        <a:ext cx="34798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557">
            <a:extLst>
              <a:ext uri="{FF2B5EF4-FFF2-40B4-BE49-F238E27FC236}">
                <a16:creationId xmlns:a16="http://schemas.microsoft.com/office/drawing/2014/main" id="{47CA1291-CC40-431C-AD6D-F9D4456AEAB4}"/>
              </a:ext>
            </a:extLst>
          </p:cNvPr>
          <p:cNvGraphicFramePr>
            <a:graphicFrameLocks noChangeAspect="1"/>
          </p:cNvGraphicFramePr>
          <p:nvPr/>
        </p:nvGraphicFramePr>
        <p:xfrm>
          <a:off x="6376988" y="4257675"/>
          <a:ext cx="1663700" cy="395288"/>
        </p:xfrm>
        <a:graphic>
          <a:graphicData uri="http://schemas.openxmlformats.org/presentationml/2006/ole">
            <mc:AlternateContent xmlns:mc="http://schemas.openxmlformats.org/markup-compatibility/2006">
              <mc:Choice xmlns:v="urn:schemas-microsoft-com:vml" Requires="v">
                <p:oleObj spid="_x0000_s212100" r:id="rId24" imgW="1079032" imgH="253890" progId="Equation.DSMT4">
                  <p:embed/>
                </p:oleObj>
              </mc:Choice>
              <mc:Fallback>
                <p:oleObj r:id="rId24" imgW="1079032" imgH="253890" progId="Equation.DSMT4">
                  <p:embed/>
                  <p:pic>
                    <p:nvPicPr>
                      <p:cNvPr id="10275" name="对象 -2147482557">
                        <a:extLst>
                          <a:ext uri="{FF2B5EF4-FFF2-40B4-BE49-F238E27FC236}">
                            <a16:creationId xmlns:a16="http://schemas.microsoft.com/office/drawing/2014/main" id="{0024AA30-DC63-4635-98D6-180706D3BA6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6988" y="4257675"/>
                        <a:ext cx="16637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556">
            <a:extLst>
              <a:ext uri="{FF2B5EF4-FFF2-40B4-BE49-F238E27FC236}">
                <a16:creationId xmlns:a16="http://schemas.microsoft.com/office/drawing/2014/main" id="{1364F206-6491-42A9-AD7C-8010294714FC}"/>
              </a:ext>
            </a:extLst>
          </p:cNvPr>
          <p:cNvGraphicFramePr>
            <a:graphicFrameLocks noChangeAspect="1"/>
          </p:cNvGraphicFramePr>
          <p:nvPr/>
        </p:nvGraphicFramePr>
        <p:xfrm>
          <a:off x="1112838" y="4818063"/>
          <a:ext cx="1663700" cy="395287"/>
        </p:xfrm>
        <a:graphic>
          <a:graphicData uri="http://schemas.openxmlformats.org/presentationml/2006/ole">
            <mc:AlternateContent xmlns:mc="http://schemas.openxmlformats.org/markup-compatibility/2006">
              <mc:Choice xmlns:v="urn:schemas-microsoft-com:vml" Requires="v">
                <p:oleObj spid="_x0000_s212101" r:id="rId26" imgW="1079032" imgH="253890" progId="Equation.DSMT4">
                  <p:embed/>
                </p:oleObj>
              </mc:Choice>
              <mc:Fallback>
                <p:oleObj r:id="rId26" imgW="1079032" imgH="253890" progId="Equation.DSMT4">
                  <p:embed/>
                  <p:pic>
                    <p:nvPicPr>
                      <p:cNvPr id="10276" name="对象 -2147482556">
                        <a:extLst>
                          <a:ext uri="{FF2B5EF4-FFF2-40B4-BE49-F238E27FC236}">
                            <a16:creationId xmlns:a16="http://schemas.microsoft.com/office/drawing/2014/main" id="{99B74C51-9D5E-4996-AA37-1C3A427F6C9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12838" y="4818063"/>
                        <a:ext cx="16637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555">
            <a:extLst>
              <a:ext uri="{FF2B5EF4-FFF2-40B4-BE49-F238E27FC236}">
                <a16:creationId xmlns:a16="http://schemas.microsoft.com/office/drawing/2014/main" id="{5A51579D-7DDC-4FB9-B9C7-62A297D3E712}"/>
              </a:ext>
            </a:extLst>
          </p:cNvPr>
          <p:cNvGraphicFramePr>
            <a:graphicFrameLocks noChangeAspect="1"/>
          </p:cNvGraphicFramePr>
          <p:nvPr/>
        </p:nvGraphicFramePr>
        <p:xfrm>
          <a:off x="1228725" y="5468938"/>
          <a:ext cx="214313" cy="288925"/>
        </p:xfrm>
        <a:graphic>
          <a:graphicData uri="http://schemas.openxmlformats.org/presentationml/2006/ole">
            <mc:AlternateContent xmlns:mc="http://schemas.openxmlformats.org/markup-compatibility/2006">
              <mc:Choice xmlns:v="urn:schemas-microsoft-com:vml" Requires="v">
                <p:oleObj spid="_x0000_s212102" r:id="rId28" imgW="76068" imgH="101424" progId="Equation.DSMT4">
                  <p:embed/>
                </p:oleObj>
              </mc:Choice>
              <mc:Fallback>
                <p:oleObj r:id="rId28" imgW="76068" imgH="101424" progId="Equation.DSMT4">
                  <p:embed/>
                  <p:pic>
                    <p:nvPicPr>
                      <p:cNvPr id="10277" name="对象 -2147482555">
                        <a:extLst>
                          <a:ext uri="{FF2B5EF4-FFF2-40B4-BE49-F238E27FC236}">
                            <a16:creationId xmlns:a16="http://schemas.microsoft.com/office/drawing/2014/main" id="{289D91AC-E4EE-4B7D-9D7C-0BBF67C1264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8725" y="5468938"/>
                        <a:ext cx="214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554">
            <a:extLst>
              <a:ext uri="{FF2B5EF4-FFF2-40B4-BE49-F238E27FC236}">
                <a16:creationId xmlns:a16="http://schemas.microsoft.com/office/drawing/2014/main" id="{1BD06910-1BCA-4AB4-A0E1-FAC405B45000}"/>
              </a:ext>
            </a:extLst>
          </p:cNvPr>
          <p:cNvGraphicFramePr>
            <a:graphicFrameLocks noChangeAspect="1"/>
          </p:cNvGraphicFramePr>
          <p:nvPr/>
        </p:nvGraphicFramePr>
        <p:xfrm>
          <a:off x="3044825" y="5372100"/>
          <a:ext cx="1184275" cy="360363"/>
        </p:xfrm>
        <a:graphic>
          <a:graphicData uri="http://schemas.openxmlformats.org/presentationml/2006/ole">
            <mc:AlternateContent xmlns:mc="http://schemas.openxmlformats.org/markup-compatibility/2006">
              <mc:Choice xmlns:v="urn:schemas-microsoft-com:vml" Requires="v">
                <p:oleObj spid="_x0000_s212103" r:id="rId30" imgW="685800" imgH="203200" progId="Equation.DSMT4">
                  <p:embed/>
                </p:oleObj>
              </mc:Choice>
              <mc:Fallback>
                <p:oleObj r:id="rId30" imgW="685800" imgH="203200" progId="Equation.DSMT4">
                  <p:embed/>
                  <p:pic>
                    <p:nvPicPr>
                      <p:cNvPr id="10278" name="对象 -2147482554">
                        <a:extLst>
                          <a:ext uri="{FF2B5EF4-FFF2-40B4-BE49-F238E27FC236}">
                            <a16:creationId xmlns:a16="http://schemas.microsoft.com/office/drawing/2014/main" id="{5230DAB3-7599-4929-B492-7B538E0F6CC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44825" y="5372100"/>
                        <a:ext cx="1184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2147482553">
            <a:extLst>
              <a:ext uri="{FF2B5EF4-FFF2-40B4-BE49-F238E27FC236}">
                <a16:creationId xmlns:a16="http://schemas.microsoft.com/office/drawing/2014/main" id="{DC4C7003-658F-49F5-897F-CAE4E51E82EE}"/>
              </a:ext>
            </a:extLst>
          </p:cNvPr>
          <p:cNvGraphicFramePr>
            <a:graphicFrameLocks noChangeAspect="1"/>
          </p:cNvGraphicFramePr>
          <p:nvPr/>
        </p:nvGraphicFramePr>
        <p:xfrm>
          <a:off x="4557713" y="5443538"/>
          <a:ext cx="288925" cy="288925"/>
        </p:xfrm>
        <a:graphic>
          <a:graphicData uri="http://schemas.openxmlformats.org/presentationml/2006/ole">
            <mc:AlternateContent xmlns:mc="http://schemas.openxmlformats.org/markup-compatibility/2006">
              <mc:Choice xmlns:v="urn:schemas-microsoft-com:vml" Requires="v">
                <p:oleObj spid="_x0000_s212104" r:id="rId32" imgW="126835" imgH="139518" progId="Equation.DSMT4">
                  <p:embed/>
                </p:oleObj>
              </mc:Choice>
              <mc:Fallback>
                <p:oleObj r:id="rId32" imgW="126835" imgH="139518" progId="Equation.DSMT4">
                  <p:embed/>
                  <p:pic>
                    <p:nvPicPr>
                      <p:cNvPr id="10279" name="对象 -2147482553">
                        <a:extLst>
                          <a:ext uri="{FF2B5EF4-FFF2-40B4-BE49-F238E27FC236}">
                            <a16:creationId xmlns:a16="http://schemas.microsoft.com/office/drawing/2014/main" id="{E04E4419-DE2E-49E3-BC95-5462CA4104C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57713" y="5443538"/>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552">
            <a:extLst>
              <a:ext uri="{FF2B5EF4-FFF2-40B4-BE49-F238E27FC236}">
                <a16:creationId xmlns:a16="http://schemas.microsoft.com/office/drawing/2014/main" id="{2F114B94-82D1-4EA4-9139-6207EDBC918D}"/>
              </a:ext>
            </a:extLst>
          </p:cNvPr>
          <p:cNvGraphicFramePr>
            <a:graphicFrameLocks noChangeAspect="1"/>
          </p:cNvGraphicFramePr>
          <p:nvPr/>
        </p:nvGraphicFramePr>
        <p:xfrm>
          <a:off x="5162550" y="5443538"/>
          <a:ext cx="288925" cy="288925"/>
        </p:xfrm>
        <a:graphic>
          <a:graphicData uri="http://schemas.openxmlformats.org/presentationml/2006/ole">
            <mc:AlternateContent xmlns:mc="http://schemas.openxmlformats.org/markup-compatibility/2006">
              <mc:Choice xmlns:v="urn:schemas-microsoft-com:vml" Requires="v">
                <p:oleObj spid="_x0000_s212105" r:id="rId34" imgW="126835" imgH="139518" progId="Equation.DSMT4">
                  <p:embed/>
                </p:oleObj>
              </mc:Choice>
              <mc:Fallback>
                <p:oleObj r:id="rId34" imgW="126835" imgH="139518" progId="Equation.DSMT4">
                  <p:embed/>
                  <p:pic>
                    <p:nvPicPr>
                      <p:cNvPr id="10280" name="对象 -2147482552">
                        <a:extLst>
                          <a:ext uri="{FF2B5EF4-FFF2-40B4-BE49-F238E27FC236}">
                            <a16:creationId xmlns:a16="http://schemas.microsoft.com/office/drawing/2014/main" id="{D96AD61E-0A89-4774-97E6-5AD7664156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62550" y="5443538"/>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551">
            <a:extLst>
              <a:ext uri="{FF2B5EF4-FFF2-40B4-BE49-F238E27FC236}">
                <a16:creationId xmlns:a16="http://schemas.microsoft.com/office/drawing/2014/main" id="{33393A95-8E12-4C5D-B0DA-7EB043BBE894}"/>
              </a:ext>
            </a:extLst>
          </p:cNvPr>
          <p:cNvGraphicFramePr>
            <a:graphicFrameLocks noChangeAspect="1"/>
          </p:cNvGraphicFramePr>
          <p:nvPr/>
        </p:nvGraphicFramePr>
        <p:xfrm>
          <a:off x="669925" y="5803900"/>
          <a:ext cx="1509713" cy="433388"/>
        </p:xfrm>
        <a:graphic>
          <a:graphicData uri="http://schemas.openxmlformats.org/presentationml/2006/ole">
            <mc:AlternateContent xmlns:mc="http://schemas.openxmlformats.org/markup-compatibility/2006">
              <mc:Choice xmlns:v="urn:schemas-microsoft-com:vml" Requires="v">
                <p:oleObj spid="_x0000_s212106" r:id="rId36" imgW="837836" imgH="203112" progId="Equation.DSMT4">
                  <p:embed/>
                </p:oleObj>
              </mc:Choice>
              <mc:Fallback>
                <p:oleObj r:id="rId36" imgW="837836" imgH="203112" progId="Equation.DSMT4">
                  <p:embed/>
                  <p:pic>
                    <p:nvPicPr>
                      <p:cNvPr id="10281" name="对象 -2147482551">
                        <a:extLst>
                          <a:ext uri="{FF2B5EF4-FFF2-40B4-BE49-F238E27FC236}">
                            <a16:creationId xmlns:a16="http://schemas.microsoft.com/office/drawing/2014/main" id="{B9462EB0-11DB-4D0D-95F1-E8A0155B635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69925" y="5803900"/>
                        <a:ext cx="15097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550">
            <a:extLst>
              <a:ext uri="{FF2B5EF4-FFF2-40B4-BE49-F238E27FC236}">
                <a16:creationId xmlns:a16="http://schemas.microsoft.com/office/drawing/2014/main" id="{0B9B749E-4920-4789-AB18-94A7058CE15A}"/>
              </a:ext>
            </a:extLst>
          </p:cNvPr>
          <p:cNvGraphicFramePr>
            <a:graphicFrameLocks noChangeAspect="1"/>
          </p:cNvGraphicFramePr>
          <p:nvPr/>
        </p:nvGraphicFramePr>
        <p:xfrm>
          <a:off x="2306638" y="5803900"/>
          <a:ext cx="1231900" cy="504825"/>
        </p:xfrm>
        <a:graphic>
          <a:graphicData uri="http://schemas.openxmlformats.org/presentationml/2006/ole">
            <mc:AlternateContent xmlns:mc="http://schemas.openxmlformats.org/markup-compatibility/2006">
              <mc:Choice xmlns:v="urn:schemas-microsoft-com:vml" Requires="v">
                <p:oleObj spid="_x0000_s212107" r:id="rId38" imgW="748975" imgH="304668" progId="Equation.DSMT4">
                  <p:embed/>
                </p:oleObj>
              </mc:Choice>
              <mc:Fallback>
                <p:oleObj r:id="rId38" imgW="748975" imgH="304668" progId="Equation.DSMT4">
                  <p:embed/>
                  <p:pic>
                    <p:nvPicPr>
                      <p:cNvPr id="10282" name="对象 -2147482550">
                        <a:extLst>
                          <a:ext uri="{FF2B5EF4-FFF2-40B4-BE49-F238E27FC236}">
                            <a16:creationId xmlns:a16="http://schemas.microsoft.com/office/drawing/2014/main" id="{3B77FC18-6731-4207-9700-A615A68CDFB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306638" y="5803900"/>
                        <a:ext cx="12319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117">
            <a:extLst>
              <a:ext uri="{FF2B5EF4-FFF2-40B4-BE49-F238E27FC236}">
                <a16:creationId xmlns:a16="http://schemas.microsoft.com/office/drawing/2014/main" id="{9945A5CD-EACF-4CED-937C-0DC2E99A57DC}"/>
              </a:ext>
            </a:extLst>
          </p:cNvPr>
          <p:cNvGraphicFramePr>
            <a:graphicFrameLocks noChangeAspect="1"/>
          </p:cNvGraphicFramePr>
          <p:nvPr/>
        </p:nvGraphicFramePr>
        <p:xfrm>
          <a:off x="3736975" y="5813425"/>
          <a:ext cx="1562100" cy="506413"/>
        </p:xfrm>
        <a:graphic>
          <a:graphicData uri="http://schemas.openxmlformats.org/presentationml/2006/ole">
            <mc:AlternateContent xmlns:mc="http://schemas.openxmlformats.org/markup-compatibility/2006">
              <mc:Choice xmlns:v="urn:schemas-microsoft-com:vml" Requires="v">
                <p:oleObj spid="_x0000_s212108" r:id="rId40" imgW="952087" imgH="279279" progId="Equation.DSMT4">
                  <p:embed/>
                </p:oleObj>
              </mc:Choice>
              <mc:Fallback>
                <p:oleObj r:id="rId40" imgW="952087" imgH="279279" progId="Equation.DSMT4">
                  <p:embed/>
                  <p:pic>
                    <p:nvPicPr>
                      <p:cNvPr id="10283" name="对象 -2147482117">
                        <a:extLst>
                          <a:ext uri="{FF2B5EF4-FFF2-40B4-BE49-F238E27FC236}">
                            <a16:creationId xmlns:a16="http://schemas.microsoft.com/office/drawing/2014/main" id="{D2429F7D-F1AD-4745-8CED-5F08C358C1E6}"/>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36975" y="5813425"/>
                        <a:ext cx="15621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406">
            <a:extLst>
              <a:ext uri="{FF2B5EF4-FFF2-40B4-BE49-F238E27FC236}">
                <a16:creationId xmlns:a16="http://schemas.microsoft.com/office/drawing/2014/main" id="{594CCFB0-0DB3-45C9-B9CA-2FD992658756}"/>
              </a:ext>
            </a:extLst>
          </p:cNvPr>
          <p:cNvGraphicFramePr>
            <a:graphicFrameLocks noChangeAspect="1"/>
          </p:cNvGraphicFramePr>
          <p:nvPr>
            <p:extLst>
              <p:ext uri="{D42A27DB-BD31-4B8C-83A1-F6EECF244321}">
                <p14:modId xmlns:p14="http://schemas.microsoft.com/office/powerpoint/2010/main" val="1268975475"/>
              </p:ext>
            </p:extLst>
          </p:nvPr>
        </p:nvGraphicFramePr>
        <p:xfrm>
          <a:off x="3206749" y="1481138"/>
          <a:ext cx="860425" cy="433387"/>
        </p:xfrm>
        <a:graphic>
          <a:graphicData uri="http://schemas.openxmlformats.org/presentationml/2006/ole">
            <mc:AlternateContent xmlns:mc="http://schemas.openxmlformats.org/markup-compatibility/2006">
              <mc:Choice xmlns:v="urn:schemas-microsoft-com:vml" Requires="v">
                <p:oleObj spid="_x0000_s212109" r:id="rId42" imgW="507780" imgH="253890" progId="Equation.DSMT4">
                  <p:embed/>
                </p:oleObj>
              </mc:Choice>
              <mc:Fallback>
                <p:oleObj r:id="rId42" imgW="507780" imgH="253890" progId="Equation.DSMT4">
                  <p:embed/>
                  <p:pic>
                    <p:nvPicPr>
                      <p:cNvPr id="10284" name="对象 -2147482406">
                        <a:extLst>
                          <a:ext uri="{FF2B5EF4-FFF2-40B4-BE49-F238E27FC236}">
                            <a16:creationId xmlns:a16="http://schemas.microsoft.com/office/drawing/2014/main" id="{85615E68-3FEA-4C9F-B927-D24A5E646A6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206749" y="1481138"/>
                        <a:ext cx="8604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 name="object 9">
            <a:extLst>
              <a:ext uri="{FF2B5EF4-FFF2-40B4-BE49-F238E27FC236}">
                <a16:creationId xmlns:a16="http://schemas.microsoft.com/office/drawing/2014/main" id="{E747636B-0791-452C-B14C-EF6F6459B795}"/>
              </a:ext>
            </a:extLst>
          </p:cNvPr>
          <p:cNvSpPr/>
          <p:nvPr/>
        </p:nvSpPr>
        <p:spPr>
          <a:xfrm flipV="1">
            <a:off x="980694" y="652464"/>
            <a:ext cx="7526136" cy="45719"/>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427138" y="236266"/>
            <a:ext cx="313944" cy="656844"/>
          </a:xfrm>
          <a:prstGeom prst="rect">
            <a:avLst/>
          </a:prstGeom>
        </p:spPr>
      </p:pic>
      <p:sp>
        <p:nvSpPr>
          <p:cNvPr id="10" name="object 10"/>
          <p:cNvSpPr/>
          <p:nvPr/>
        </p:nvSpPr>
        <p:spPr>
          <a:xfrm>
            <a:off x="834809" y="915208"/>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21" name="object 21"/>
          <p:cNvSpPr txBox="1">
            <a:spLocks noGrp="1"/>
          </p:cNvSpPr>
          <p:nvPr>
            <p:ph type="title"/>
          </p:nvPr>
        </p:nvSpPr>
        <p:spPr>
          <a:xfrm>
            <a:off x="886750" y="186609"/>
            <a:ext cx="6963989"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spc="-40" dirty="0"/>
              <a:t>零因子</a:t>
            </a:r>
            <a:endParaRPr spc="-40" dirty="0"/>
          </a:p>
        </p:txBody>
      </p:sp>
      <p:sp>
        <p:nvSpPr>
          <p:cNvPr id="63" name="Rectangle 2">
            <a:extLst>
              <a:ext uri="{FF2B5EF4-FFF2-40B4-BE49-F238E27FC236}">
                <a16:creationId xmlns:a16="http://schemas.microsoft.com/office/drawing/2014/main" id="{439873ED-041B-4E66-BC73-C555F77D23DE}"/>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64" name="Rectangle 4">
            <a:extLst>
              <a:ext uri="{FF2B5EF4-FFF2-40B4-BE49-F238E27FC236}">
                <a16:creationId xmlns:a16="http://schemas.microsoft.com/office/drawing/2014/main" id="{95339A4E-3240-48A1-B388-3D4F2BBA400F}"/>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65" name="Rectangle 6">
            <a:extLst>
              <a:ext uri="{FF2B5EF4-FFF2-40B4-BE49-F238E27FC236}">
                <a16:creationId xmlns:a16="http://schemas.microsoft.com/office/drawing/2014/main" id="{21B4464E-6595-4853-B181-CBA4FA3A1F1A}"/>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66" name="Rectangle 8">
            <a:extLst>
              <a:ext uri="{FF2B5EF4-FFF2-40B4-BE49-F238E27FC236}">
                <a16:creationId xmlns:a16="http://schemas.microsoft.com/office/drawing/2014/main" id="{1E206CAB-C4D2-4545-B6A9-E86BEFFD74A6}"/>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67" name="Rectangle 15">
            <a:extLst>
              <a:ext uri="{FF2B5EF4-FFF2-40B4-BE49-F238E27FC236}">
                <a16:creationId xmlns:a16="http://schemas.microsoft.com/office/drawing/2014/main" id="{CE5D7ED3-90E6-4453-975F-499B8F095274}"/>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68" name="Rectangle 17">
            <a:extLst>
              <a:ext uri="{FF2B5EF4-FFF2-40B4-BE49-F238E27FC236}">
                <a16:creationId xmlns:a16="http://schemas.microsoft.com/office/drawing/2014/main" id="{1444F984-9EE9-44E6-A932-54AEC52F66EF}"/>
              </a:ext>
            </a:extLst>
          </p:cNvPr>
          <p:cNvSpPr>
            <a:spLocks noChangeArrowheads="1"/>
          </p:cNvSpPr>
          <p:nvPr/>
        </p:nvSpPr>
        <p:spPr bwMode="auto">
          <a:xfrm>
            <a:off x="-1670204" y="6997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72" name="文本框 1">
            <a:extLst>
              <a:ext uri="{FF2B5EF4-FFF2-40B4-BE49-F238E27FC236}">
                <a16:creationId xmlns:a16="http://schemas.microsoft.com/office/drawing/2014/main" id="{FDAEAF62-1F2C-4912-8F17-1A16569E066F}"/>
              </a:ext>
            </a:extLst>
          </p:cNvPr>
          <p:cNvSpPr txBox="1">
            <a:spLocks noChangeArrowheads="1"/>
          </p:cNvSpPr>
          <p:nvPr/>
        </p:nvSpPr>
        <p:spPr bwMode="auto">
          <a:xfrm>
            <a:off x="525462" y="1450975"/>
            <a:ext cx="8407400"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5.4.1</a:t>
            </a:r>
            <a:r>
              <a:rPr lang="zh-CN" altLang="en-US" sz="2400" dirty="0">
                <a:latin typeface="宋体" panose="02010600030101010101" pitchFamily="2" charset="-122"/>
                <a:ea typeface="宋体" panose="02010600030101010101" pitchFamily="2" charset="-122"/>
              </a:rPr>
              <a:t>  设    是环      中的两个非零元，如果      ，则称   为零因子。在无零因子的环中，若有       ，则必有     或     。</a:t>
            </a:r>
          </a:p>
        </p:txBody>
      </p:sp>
      <p:sp>
        <p:nvSpPr>
          <p:cNvPr id="73" name="文本框 1">
            <a:extLst>
              <a:ext uri="{FF2B5EF4-FFF2-40B4-BE49-F238E27FC236}">
                <a16:creationId xmlns:a16="http://schemas.microsoft.com/office/drawing/2014/main" id="{A5973B11-17AC-46C1-8C5D-799F2163C9A8}"/>
              </a:ext>
            </a:extLst>
          </p:cNvPr>
          <p:cNvSpPr txBox="1">
            <a:spLocks noChangeArrowheads="1"/>
          </p:cNvSpPr>
          <p:nvPr/>
        </p:nvSpPr>
        <p:spPr bwMode="auto">
          <a:xfrm>
            <a:off x="525462" y="3376612"/>
            <a:ext cx="840740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5.4.2</a:t>
            </a:r>
            <a:r>
              <a:rPr lang="zh-CN" altLang="en-US" sz="2400" dirty="0">
                <a:latin typeface="宋体" panose="02010600030101010101" pitchFamily="2" charset="-122"/>
                <a:ea typeface="宋体" panose="02010600030101010101" pitchFamily="2" charset="-122"/>
              </a:rPr>
              <a:t>  含有单位元的交换环，如果没有零因子，则称之为整环。</a:t>
            </a:r>
          </a:p>
        </p:txBody>
      </p:sp>
      <p:graphicFrame>
        <p:nvGraphicFramePr>
          <p:cNvPr id="74" name="对象 -2147482536">
            <a:extLst>
              <a:ext uri="{FF2B5EF4-FFF2-40B4-BE49-F238E27FC236}">
                <a16:creationId xmlns:a16="http://schemas.microsoft.com/office/drawing/2014/main" id="{F29EEC93-79A9-4924-A88B-90C31A999BC6}"/>
              </a:ext>
            </a:extLst>
          </p:cNvPr>
          <p:cNvGraphicFramePr>
            <a:graphicFrameLocks noChangeAspect="1"/>
          </p:cNvGraphicFramePr>
          <p:nvPr>
            <p:extLst>
              <p:ext uri="{D42A27DB-BD31-4B8C-83A1-F6EECF244321}">
                <p14:modId xmlns:p14="http://schemas.microsoft.com/office/powerpoint/2010/main" val="695510058"/>
              </p:ext>
            </p:extLst>
          </p:nvPr>
        </p:nvGraphicFramePr>
        <p:xfrm>
          <a:off x="3200400" y="1652104"/>
          <a:ext cx="442913" cy="360362"/>
        </p:xfrm>
        <a:graphic>
          <a:graphicData uri="http://schemas.openxmlformats.org/presentationml/2006/ole">
            <mc:AlternateContent xmlns:mc="http://schemas.openxmlformats.org/markup-compatibility/2006">
              <mc:Choice xmlns:v="urn:schemas-microsoft-com:vml" Requires="v">
                <p:oleObj spid="_x0000_s213060" r:id="rId4" imgW="253780" imgH="203024" progId="Equation.DSMT4">
                  <p:embed/>
                </p:oleObj>
              </mc:Choice>
              <mc:Fallback>
                <p:oleObj r:id="rId4" imgW="253780" imgH="203024" progId="Equation.DSMT4">
                  <p:embed/>
                  <p:pic>
                    <p:nvPicPr>
                      <p:cNvPr id="12316" name="对象 -2147482536">
                        <a:extLst>
                          <a:ext uri="{FF2B5EF4-FFF2-40B4-BE49-F238E27FC236}">
                            <a16:creationId xmlns:a16="http://schemas.microsoft.com/office/drawing/2014/main" id="{B0572A9C-2DD6-4700-8E17-3AE9BFEB9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652104"/>
                        <a:ext cx="4429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 name="对象 -2147482534">
            <a:extLst>
              <a:ext uri="{FF2B5EF4-FFF2-40B4-BE49-F238E27FC236}">
                <a16:creationId xmlns:a16="http://schemas.microsoft.com/office/drawing/2014/main" id="{50D18EE3-D943-40B2-9203-DA70B7AE7AC2}"/>
              </a:ext>
            </a:extLst>
          </p:cNvPr>
          <p:cNvGraphicFramePr>
            <a:graphicFrameLocks noChangeAspect="1"/>
          </p:cNvGraphicFramePr>
          <p:nvPr>
            <p:extLst>
              <p:ext uri="{D42A27DB-BD31-4B8C-83A1-F6EECF244321}">
                <p14:modId xmlns:p14="http://schemas.microsoft.com/office/powerpoint/2010/main" val="455640124"/>
              </p:ext>
            </p:extLst>
          </p:nvPr>
        </p:nvGraphicFramePr>
        <p:xfrm>
          <a:off x="886750" y="2707133"/>
          <a:ext cx="1062038" cy="360362"/>
        </p:xfrm>
        <a:graphic>
          <a:graphicData uri="http://schemas.openxmlformats.org/presentationml/2006/ole">
            <mc:AlternateContent xmlns:mc="http://schemas.openxmlformats.org/markup-compatibility/2006">
              <mc:Choice xmlns:v="urn:schemas-microsoft-com:vml" Requires="v">
                <p:oleObj spid="_x0000_s213061" r:id="rId6" imgW="507780" imgH="177723" progId="Equation.DSMT4">
                  <p:embed/>
                </p:oleObj>
              </mc:Choice>
              <mc:Fallback>
                <p:oleObj r:id="rId6" imgW="507780" imgH="177723" progId="Equation.DSMT4">
                  <p:embed/>
                  <p:pic>
                    <p:nvPicPr>
                      <p:cNvPr id="12317" name="对象 -2147482534">
                        <a:extLst>
                          <a:ext uri="{FF2B5EF4-FFF2-40B4-BE49-F238E27FC236}">
                            <a16:creationId xmlns:a16="http://schemas.microsoft.com/office/drawing/2014/main" id="{B8FF3DB2-1E77-462F-9948-38EBF9E52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50" y="2707133"/>
                        <a:ext cx="10620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 name="对象 -2147482533">
            <a:extLst>
              <a:ext uri="{FF2B5EF4-FFF2-40B4-BE49-F238E27FC236}">
                <a16:creationId xmlns:a16="http://schemas.microsoft.com/office/drawing/2014/main" id="{B0216E74-3C70-41B4-85CA-CF13D994FF0B}"/>
              </a:ext>
            </a:extLst>
          </p:cNvPr>
          <p:cNvGraphicFramePr>
            <a:graphicFrameLocks noChangeAspect="1"/>
          </p:cNvGraphicFramePr>
          <p:nvPr>
            <p:extLst>
              <p:ext uri="{D42A27DB-BD31-4B8C-83A1-F6EECF244321}">
                <p14:modId xmlns:p14="http://schemas.microsoft.com/office/powerpoint/2010/main" val="2192265034"/>
              </p:ext>
            </p:extLst>
          </p:nvPr>
        </p:nvGraphicFramePr>
        <p:xfrm>
          <a:off x="2757488" y="2200329"/>
          <a:ext cx="442912" cy="360362"/>
        </p:xfrm>
        <a:graphic>
          <a:graphicData uri="http://schemas.openxmlformats.org/presentationml/2006/ole">
            <mc:AlternateContent xmlns:mc="http://schemas.openxmlformats.org/markup-compatibility/2006">
              <mc:Choice xmlns:v="urn:schemas-microsoft-com:vml" Requires="v">
                <p:oleObj spid="_x0000_s213062" r:id="rId8" imgW="253780" imgH="203024" progId="Equation.DSMT4">
                  <p:embed/>
                </p:oleObj>
              </mc:Choice>
              <mc:Fallback>
                <p:oleObj r:id="rId8" imgW="253780" imgH="203024" progId="Equation.DSMT4">
                  <p:embed/>
                  <p:pic>
                    <p:nvPicPr>
                      <p:cNvPr id="12318" name="对象 -2147482533">
                        <a:extLst>
                          <a:ext uri="{FF2B5EF4-FFF2-40B4-BE49-F238E27FC236}">
                            <a16:creationId xmlns:a16="http://schemas.microsoft.com/office/drawing/2014/main" id="{AA4B8D41-5C6C-4346-AC23-6E19ABC582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7488" y="2200329"/>
                        <a:ext cx="4429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 name="对象 -2147482532">
            <a:extLst>
              <a:ext uri="{FF2B5EF4-FFF2-40B4-BE49-F238E27FC236}">
                <a16:creationId xmlns:a16="http://schemas.microsoft.com/office/drawing/2014/main" id="{806C3079-DF62-436C-A08D-1765D50696FF}"/>
              </a:ext>
            </a:extLst>
          </p:cNvPr>
          <p:cNvGraphicFramePr>
            <a:graphicFrameLocks noChangeAspect="1"/>
          </p:cNvGraphicFramePr>
          <p:nvPr>
            <p:extLst>
              <p:ext uri="{D42A27DB-BD31-4B8C-83A1-F6EECF244321}">
                <p14:modId xmlns:p14="http://schemas.microsoft.com/office/powerpoint/2010/main" val="4257907118"/>
              </p:ext>
            </p:extLst>
          </p:nvPr>
        </p:nvGraphicFramePr>
        <p:xfrm>
          <a:off x="939931" y="2194806"/>
          <a:ext cx="955675" cy="323850"/>
        </p:xfrm>
        <a:graphic>
          <a:graphicData uri="http://schemas.openxmlformats.org/presentationml/2006/ole">
            <mc:AlternateContent xmlns:mc="http://schemas.openxmlformats.org/markup-compatibility/2006">
              <mc:Choice xmlns:v="urn:schemas-microsoft-com:vml" Requires="v">
                <p:oleObj spid="_x0000_s213063" r:id="rId10" imgW="507780" imgH="177723" progId="Equation.DSMT4">
                  <p:embed/>
                </p:oleObj>
              </mc:Choice>
              <mc:Fallback>
                <p:oleObj r:id="rId10" imgW="507780" imgH="177723" progId="Equation.DSMT4">
                  <p:embed/>
                  <p:pic>
                    <p:nvPicPr>
                      <p:cNvPr id="12319" name="对象 -2147482532">
                        <a:extLst>
                          <a:ext uri="{FF2B5EF4-FFF2-40B4-BE49-F238E27FC236}">
                            <a16:creationId xmlns:a16="http://schemas.microsoft.com/office/drawing/2014/main" id="{C0FC57EF-F269-45B8-9958-3C4A847EB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931" y="2194806"/>
                        <a:ext cx="955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 name="对象 -2147482531">
            <a:extLst>
              <a:ext uri="{FF2B5EF4-FFF2-40B4-BE49-F238E27FC236}">
                <a16:creationId xmlns:a16="http://schemas.microsoft.com/office/drawing/2014/main" id="{3726D9EB-6D2C-4434-81F3-A76D916FEA84}"/>
              </a:ext>
            </a:extLst>
          </p:cNvPr>
          <p:cNvGraphicFramePr>
            <a:graphicFrameLocks noChangeAspect="1"/>
          </p:cNvGraphicFramePr>
          <p:nvPr>
            <p:extLst>
              <p:ext uri="{D42A27DB-BD31-4B8C-83A1-F6EECF244321}">
                <p14:modId xmlns:p14="http://schemas.microsoft.com/office/powerpoint/2010/main" val="267369495"/>
              </p:ext>
            </p:extLst>
          </p:nvPr>
        </p:nvGraphicFramePr>
        <p:xfrm>
          <a:off x="3214333" y="2740025"/>
          <a:ext cx="681037" cy="323850"/>
        </p:xfrm>
        <a:graphic>
          <a:graphicData uri="http://schemas.openxmlformats.org/presentationml/2006/ole">
            <mc:AlternateContent xmlns:mc="http://schemas.openxmlformats.org/markup-compatibility/2006">
              <mc:Choice xmlns:v="urn:schemas-microsoft-com:vml" Requires="v">
                <p:oleObj spid="_x0000_s213064" r:id="rId11" imgW="355138" imgH="177569" progId="Equation.DSMT4">
                  <p:embed/>
                </p:oleObj>
              </mc:Choice>
              <mc:Fallback>
                <p:oleObj r:id="rId11" imgW="355138" imgH="177569" progId="Equation.DSMT4">
                  <p:embed/>
                  <p:pic>
                    <p:nvPicPr>
                      <p:cNvPr id="12320" name="对象 -2147482531">
                        <a:extLst>
                          <a:ext uri="{FF2B5EF4-FFF2-40B4-BE49-F238E27FC236}">
                            <a16:creationId xmlns:a16="http://schemas.microsoft.com/office/drawing/2014/main" id="{B0B25E21-9A98-41A8-AC03-4CC372B86E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4333" y="2740025"/>
                        <a:ext cx="6810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 name="对象 -2147482530">
            <a:extLst>
              <a:ext uri="{FF2B5EF4-FFF2-40B4-BE49-F238E27FC236}">
                <a16:creationId xmlns:a16="http://schemas.microsoft.com/office/drawing/2014/main" id="{F2101055-0D11-418E-8E2A-75BC93956E7B}"/>
              </a:ext>
            </a:extLst>
          </p:cNvPr>
          <p:cNvGraphicFramePr>
            <a:graphicFrameLocks noChangeAspect="1"/>
          </p:cNvGraphicFramePr>
          <p:nvPr>
            <p:extLst>
              <p:ext uri="{D42A27DB-BD31-4B8C-83A1-F6EECF244321}">
                <p14:modId xmlns:p14="http://schemas.microsoft.com/office/powerpoint/2010/main" val="1055549255"/>
              </p:ext>
            </p:extLst>
          </p:nvPr>
        </p:nvGraphicFramePr>
        <p:xfrm>
          <a:off x="4368744" y="2728594"/>
          <a:ext cx="642938" cy="323850"/>
        </p:xfrm>
        <a:graphic>
          <a:graphicData uri="http://schemas.openxmlformats.org/presentationml/2006/ole">
            <mc:AlternateContent xmlns:mc="http://schemas.openxmlformats.org/markup-compatibility/2006">
              <mc:Choice xmlns:v="urn:schemas-microsoft-com:vml" Requires="v">
                <p:oleObj spid="_x0000_s213065" r:id="rId13" imgW="342603" imgH="177646" progId="Equation.DSMT4">
                  <p:embed/>
                </p:oleObj>
              </mc:Choice>
              <mc:Fallback>
                <p:oleObj r:id="rId13" imgW="342603" imgH="177646" progId="Equation.DSMT4">
                  <p:embed/>
                  <p:pic>
                    <p:nvPicPr>
                      <p:cNvPr id="12321" name="对象 -2147482530">
                        <a:extLst>
                          <a:ext uri="{FF2B5EF4-FFF2-40B4-BE49-F238E27FC236}">
                            <a16:creationId xmlns:a16="http://schemas.microsoft.com/office/drawing/2014/main" id="{973CD683-06A7-4A47-8C60-DA98D86609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8744" y="2728594"/>
                        <a:ext cx="6429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 name="文本框 1">
            <a:extLst>
              <a:ext uri="{FF2B5EF4-FFF2-40B4-BE49-F238E27FC236}">
                <a16:creationId xmlns:a16="http://schemas.microsoft.com/office/drawing/2014/main" id="{A55FB2EE-7D56-4CDF-8EC4-8DD66C06FED2}"/>
              </a:ext>
            </a:extLst>
          </p:cNvPr>
          <p:cNvSpPr txBox="1">
            <a:spLocks noChangeArrowheads="1"/>
          </p:cNvSpPr>
          <p:nvPr/>
        </p:nvSpPr>
        <p:spPr bwMode="auto">
          <a:xfrm>
            <a:off x="457200" y="4876800"/>
            <a:ext cx="8475662"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例</a:t>
            </a:r>
            <a:r>
              <a:rPr lang="zh-CN" altLang="en-US" sz="2400" dirty="0">
                <a:latin typeface="宋体" panose="02010600030101010101" pitchFamily="2" charset="-122"/>
                <a:ea typeface="宋体" panose="02010600030101010101" pitchFamily="2" charset="-122"/>
              </a:rPr>
              <a:t>       是有单位元的交换环，对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，即无零因子，因此是整环。</a:t>
            </a:r>
          </a:p>
        </p:txBody>
      </p:sp>
      <p:graphicFrame>
        <p:nvGraphicFramePr>
          <p:cNvPr id="81" name="对象 -2147482528">
            <a:extLst>
              <a:ext uri="{FF2B5EF4-FFF2-40B4-BE49-F238E27FC236}">
                <a16:creationId xmlns:a16="http://schemas.microsoft.com/office/drawing/2014/main" id="{61CC5184-4540-49AB-8549-E7DF7DAE8F45}"/>
              </a:ext>
            </a:extLst>
          </p:cNvPr>
          <p:cNvGraphicFramePr>
            <a:graphicFrameLocks noChangeAspect="1"/>
          </p:cNvGraphicFramePr>
          <p:nvPr>
            <p:extLst>
              <p:ext uri="{D42A27DB-BD31-4B8C-83A1-F6EECF244321}">
                <p14:modId xmlns:p14="http://schemas.microsoft.com/office/powerpoint/2010/main" val="1804729171"/>
              </p:ext>
            </p:extLst>
          </p:nvPr>
        </p:nvGraphicFramePr>
        <p:xfrm>
          <a:off x="6089374" y="5151015"/>
          <a:ext cx="949325" cy="323850"/>
        </p:xfrm>
        <a:graphic>
          <a:graphicData uri="http://schemas.openxmlformats.org/presentationml/2006/ole">
            <mc:AlternateContent xmlns:mc="http://schemas.openxmlformats.org/markup-compatibility/2006">
              <mc:Choice xmlns:v="urn:schemas-microsoft-com:vml" Requires="v">
                <p:oleObj spid="_x0000_s213066" r:id="rId15" imgW="609336" imgH="203112" progId="Equation.DSMT4">
                  <p:embed/>
                </p:oleObj>
              </mc:Choice>
              <mc:Fallback>
                <p:oleObj r:id="rId15" imgW="609336" imgH="203112" progId="Equation.DSMT4">
                  <p:embed/>
                  <p:pic>
                    <p:nvPicPr>
                      <p:cNvPr id="12323" name="对象 -2147482528">
                        <a:extLst>
                          <a:ext uri="{FF2B5EF4-FFF2-40B4-BE49-F238E27FC236}">
                            <a16:creationId xmlns:a16="http://schemas.microsoft.com/office/drawing/2014/main" id="{E4A0C020-AC29-4970-9D75-D939C30568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9374" y="5151015"/>
                        <a:ext cx="9493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2" name="对象 -2147482527">
            <a:extLst>
              <a:ext uri="{FF2B5EF4-FFF2-40B4-BE49-F238E27FC236}">
                <a16:creationId xmlns:a16="http://schemas.microsoft.com/office/drawing/2014/main" id="{FCA01363-B6BC-4FE6-8296-584B8744A737}"/>
              </a:ext>
            </a:extLst>
          </p:cNvPr>
          <p:cNvGraphicFramePr>
            <a:graphicFrameLocks noChangeAspect="1"/>
          </p:cNvGraphicFramePr>
          <p:nvPr>
            <p:extLst>
              <p:ext uri="{D42A27DB-BD31-4B8C-83A1-F6EECF244321}">
                <p14:modId xmlns:p14="http://schemas.microsoft.com/office/powerpoint/2010/main" val="326772553"/>
              </p:ext>
            </p:extLst>
          </p:nvPr>
        </p:nvGraphicFramePr>
        <p:xfrm>
          <a:off x="560387" y="5599112"/>
          <a:ext cx="2141538" cy="360363"/>
        </p:xfrm>
        <a:graphic>
          <a:graphicData uri="http://schemas.openxmlformats.org/presentationml/2006/ole">
            <mc:AlternateContent xmlns:mc="http://schemas.openxmlformats.org/markup-compatibility/2006">
              <mc:Choice xmlns:v="urn:schemas-microsoft-com:vml" Requires="v">
                <p:oleObj spid="_x0000_s213067" r:id="rId17" imgW="1231366" imgH="203112" progId="Equation.DSMT4">
                  <p:embed/>
                </p:oleObj>
              </mc:Choice>
              <mc:Fallback>
                <p:oleObj r:id="rId17" imgW="1231366" imgH="203112" progId="Equation.DSMT4">
                  <p:embed/>
                  <p:pic>
                    <p:nvPicPr>
                      <p:cNvPr id="12324" name="对象 -2147482527">
                        <a:extLst>
                          <a:ext uri="{FF2B5EF4-FFF2-40B4-BE49-F238E27FC236}">
                            <a16:creationId xmlns:a16="http://schemas.microsoft.com/office/drawing/2014/main" id="{BBD6B3FD-9601-4E57-9260-1D1593A447D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387" y="5599112"/>
                        <a:ext cx="21415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3" name="对象 -2147482406">
            <a:extLst>
              <a:ext uri="{FF2B5EF4-FFF2-40B4-BE49-F238E27FC236}">
                <a16:creationId xmlns:a16="http://schemas.microsoft.com/office/drawing/2014/main" id="{753197C6-DEB4-4197-B1BE-71552F606B77}"/>
              </a:ext>
            </a:extLst>
          </p:cNvPr>
          <p:cNvGraphicFramePr>
            <a:graphicFrameLocks noChangeAspect="1"/>
          </p:cNvGraphicFramePr>
          <p:nvPr>
            <p:extLst>
              <p:ext uri="{D42A27DB-BD31-4B8C-83A1-F6EECF244321}">
                <p14:modId xmlns:p14="http://schemas.microsoft.com/office/powerpoint/2010/main" val="593445758"/>
              </p:ext>
            </p:extLst>
          </p:nvPr>
        </p:nvGraphicFramePr>
        <p:xfrm>
          <a:off x="4368744" y="1620043"/>
          <a:ext cx="787400" cy="395287"/>
        </p:xfrm>
        <a:graphic>
          <a:graphicData uri="http://schemas.openxmlformats.org/presentationml/2006/ole">
            <mc:AlternateContent xmlns:mc="http://schemas.openxmlformats.org/markup-compatibility/2006">
              <mc:Choice xmlns:v="urn:schemas-microsoft-com:vml" Requires="v">
                <p:oleObj spid="_x0000_s213068" r:id="rId19" imgW="507780" imgH="253890" progId="Equation.DSMT4">
                  <p:embed/>
                </p:oleObj>
              </mc:Choice>
              <mc:Fallback>
                <p:oleObj r:id="rId19" imgW="507780" imgH="253890" progId="Equation.DSMT4">
                  <p:embed/>
                  <p:pic>
                    <p:nvPicPr>
                      <p:cNvPr id="12325" name="对象 -2147482406">
                        <a:extLst>
                          <a:ext uri="{FF2B5EF4-FFF2-40B4-BE49-F238E27FC236}">
                            <a16:creationId xmlns:a16="http://schemas.microsoft.com/office/drawing/2014/main" id="{A61A8678-71DF-4B9B-BB2F-4E542E615F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8744" y="1620043"/>
                        <a:ext cx="7874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4" name="对象 -2147482598">
            <a:extLst>
              <a:ext uri="{FF2B5EF4-FFF2-40B4-BE49-F238E27FC236}">
                <a16:creationId xmlns:a16="http://schemas.microsoft.com/office/drawing/2014/main" id="{248984B5-8ABE-44B6-ADE0-3CDCF930E346}"/>
              </a:ext>
            </a:extLst>
          </p:cNvPr>
          <p:cNvGraphicFramePr>
            <a:graphicFrameLocks noChangeAspect="1"/>
          </p:cNvGraphicFramePr>
          <p:nvPr>
            <p:extLst>
              <p:ext uri="{D42A27DB-BD31-4B8C-83A1-F6EECF244321}">
                <p14:modId xmlns:p14="http://schemas.microsoft.com/office/powerpoint/2010/main" val="3650574913"/>
              </p:ext>
            </p:extLst>
          </p:nvPr>
        </p:nvGraphicFramePr>
        <p:xfrm>
          <a:off x="2103747" y="4999450"/>
          <a:ext cx="304800" cy="396875"/>
        </p:xfrm>
        <a:graphic>
          <a:graphicData uri="http://schemas.openxmlformats.org/presentationml/2006/ole">
            <mc:AlternateContent xmlns:mc="http://schemas.openxmlformats.org/markup-compatibility/2006">
              <mc:Choice xmlns:v="urn:schemas-microsoft-com:vml" Requires="v">
                <p:oleObj spid="_x0000_s213069" r:id="rId21" imgW="355292" imgH="253780" progId="Equation.DSMT4">
                  <p:embed/>
                </p:oleObj>
              </mc:Choice>
              <mc:Fallback>
                <p:oleObj r:id="rId21" imgW="355292" imgH="253780" progId="Equation.DSMT4">
                  <p:embed/>
                  <p:pic>
                    <p:nvPicPr>
                      <p:cNvPr id="12326" name="对象 -2147482598">
                        <a:extLst>
                          <a:ext uri="{FF2B5EF4-FFF2-40B4-BE49-F238E27FC236}">
                            <a16:creationId xmlns:a16="http://schemas.microsoft.com/office/drawing/2014/main" id="{90048CFA-6DB9-430C-A3E3-DD3E688B5F0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l="50272" b="11166"/>
                      <a:stretch>
                        <a:fillRect/>
                      </a:stretch>
                    </p:blipFill>
                    <p:spPr bwMode="auto">
                      <a:xfrm>
                        <a:off x="2103747" y="4999450"/>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5" name="对象 -2147482601">
            <a:extLst>
              <a:ext uri="{FF2B5EF4-FFF2-40B4-BE49-F238E27FC236}">
                <a16:creationId xmlns:a16="http://schemas.microsoft.com/office/drawing/2014/main" id="{706E3EE6-21C8-4E14-8DEB-7CAD28758478}"/>
              </a:ext>
            </a:extLst>
          </p:cNvPr>
          <p:cNvGraphicFramePr>
            <a:graphicFrameLocks noChangeAspect="1"/>
          </p:cNvGraphicFramePr>
          <p:nvPr>
            <p:extLst>
              <p:ext uri="{D42A27DB-BD31-4B8C-83A1-F6EECF244321}">
                <p14:modId xmlns:p14="http://schemas.microsoft.com/office/powerpoint/2010/main" val="510160952"/>
              </p:ext>
            </p:extLst>
          </p:nvPr>
        </p:nvGraphicFramePr>
        <p:xfrm>
          <a:off x="1463985" y="4996790"/>
          <a:ext cx="639762" cy="431800"/>
        </p:xfrm>
        <a:graphic>
          <a:graphicData uri="http://schemas.openxmlformats.org/presentationml/2006/ole">
            <mc:AlternateContent xmlns:mc="http://schemas.openxmlformats.org/markup-compatibility/2006">
              <mc:Choice xmlns:v="urn:schemas-microsoft-com:vml" Requires="v">
                <p:oleObj spid="_x0000_s213070" name="Equation" r:id="rId23" imgW="431613" imgH="253890" progId="Equation.DSMT4">
                  <p:embed/>
                </p:oleObj>
              </mc:Choice>
              <mc:Fallback>
                <p:oleObj name="Equation" r:id="rId23" imgW="431613" imgH="253890" progId="Equation.DSMT4">
                  <p:embed/>
                  <p:pic>
                    <p:nvPicPr>
                      <p:cNvPr id="12327" name="对象 -2147482601">
                        <a:extLst>
                          <a:ext uri="{FF2B5EF4-FFF2-40B4-BE49-F238E27FC236}">
                            <a16:creationId xmlns:a16="http://schemas.microsoft.com/office/drawing/2014/main" id="{B998B881-E52D-42B9-9B49-A127283C6B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r="16957" b="514"/>
                      <a:stretch>
                        <a:fillRect/>
                      </a:stretch>
                    </p:blipFill>
                    <p:spPr bwMode="auto">
                      <a:xfrm>
                        <a:off x="1463985" y="4996790"/>
                        <a:ext cx="639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272514" y="177588"/>
            <a:ext cx="313944" cy="656844"/>
          </a:xfrm>
          <a:prstGeom prst="rect">
            <a:avLst/>
          </a:prstGeom>
        </p:spPr>
      </p:pic>
      <p:sp>
        <p:nvSpPr>
          <p:cNvPr id="9" name="object 9"/>
          <p:cNvSpPr/>
          <p:nvPr/>
        </p:nvSpPr>
        <p:spPr>
          <a:xfrm>
            <a:off x="680185" y="85653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0" name="object 10"/>
          <p:cNvSpPr txBox="1">
            <a:spLocks noGrp="1"/>
          </p:cNvSpPr>
          <p:nvPr>
            <p:ph type="title"/>
          </p:nvPr>
        </p:nvSpPr>
        <p:spPr>
          <a:xfrm>
            <a:off x="665198" y="185527"/>
            <a:ext cx="3596640" cy="567463"/>
          </a:xfrm>
          <a:prstGeom prst="rect">
            <a:avLst/>
          </a:prstGeom>
        </p:spPr>
        <p:txBody>
          <a:bodyPr vert="horz" wrap="square" lIns="0" tIns="13335" rIns="0" bIns="0" numCol="1" rtlCol="0" anchor="ctr" anchorCtr="0" compatLnSpc="1">
            <a:prstTxWarp prst="textNoShape">
              <a:avLst/>
            </a:prstTxWarp>
            <a:spAutoFit/>
          </a:bodyPr>
          <a:lstStyle/>
          <a:p>
            <a:pPr marL="12700">
              <a:spcBef>
                <a:spcPts val="105"/>
              </a:spcBef>
              <a:tabLst>
                <a:tab pos="725805" algn="l"/>
              </a:tabLst>
            </a:pPr>
            <a:r>
              <a:rPr lang="zh-CN" altLang="en-US" sz="3600" dirty="0">
                <a:latin typeface="宋体" panose="02010600030101010101" pitchFamily="2" charset="-122"/>
                <a:ea typeface="宋体" panose="02010600030101010101" pitchFamily="2" charset="-122"/>
              </a:rPr>
              <a:t>多项式环</a:t>
            </a:r>
            <a:endParaRPr spc="-45" dirty="0"/>
          </a:p>
        </p:txBody>
      </p:sp>
      <p:sp>
        <p:nvSpPr>
          <p:cNvPr id="26" name="Rectangle 2">
            <a:extLst>
              <a:ext uri="{FF2B5EF4-FFF2-40B4-BE49-F238E27FC236}">
                <a16:creationId xmlns:a16="http://schemas.microsoft.com/office/drawing/2014/main" id="{EC283E17-1D3E-486D-AC9E-E70CF3346893}"/>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7" name="Rectangle 4">
            <a:extLst>
              <a:ext uri="{FF2B5EF4-FFF2-40B4-BE49-F238E27FC236}">
                <a16:creationId xmlns:a16="http://schemas.microsoft.com/office/drawing/2014/main" id="{8C536CC6-7514-4453-911F-1281A926AD6F}"/>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8" name="Rectangle 6">
            <a:extLst>
              <a:ext uri="{FF2B5EF4-FFF2-40B4-BE49-F238E27FC236}">
                <a16:creationId xmlns:a16="http://schemas.microsoft.com/office/drawing/2014/main" id="{66E74478-FF45-4858-987A-CDB83BAC327D}"/>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29" name="Rectangle 8">
            <a:extLst>
              <a:ext uri="{FF2B5EF4-FFF2-40B4-BE49-F238E27FC236}">
                <a16:creationId xmlns:a16="http://schemas.microsoft.com/office/drawing/2014/main" id="{307CA881-8EA8-4A9D-965E-69BAFDA87884}"/>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0" name="Rectangle 15">
            <a:extLst>
              <a:ext uri="{FF2B5EF4-FFF2-40B4-BE49-F238E27FC236}">
                <a16:creationId xmlns:a16="http://schemas.microsoft.com/office/drawing/2014/main" id="{0CB0C73B-659A-4001-97BD-C1D6C5BA465D}"/>
              </a:ext>
            </a:extLst>
          </p:cNvPr>
          <p:cNvSpPr>
            <a:spLocks noChangeArrowheads="1"/>
          </p:cNvSpPr>
          <p:nvPr/>
        </p:nvSpPr>
        <p:spPr bwMode="auto">
          <a:xfrm>
            <a:off x="133350" y="52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sp>
        <p:nvSpPr>
          <p:cNvPr id="35" name="文本框 1">
            <a:extLst>
              <a:ext uri="{FF2B5EF4-FFF2-40B4-BE49-F238E27FC236}">
                <a16:creationId xmlns:a16="http://schemas.microsoft.com/office/drawing/2014/main" id="{BAEB0901-BEDF-4062-AD1D-20116825ABCD}"/>
              </a:ext>
            </a:extLst>
          </p:cNvPr>
          <p:cNvSpPr txBox="1">
            <a:spLocks noChangeArrowheads="1"/>
          </p:cNvSpPr>
          <p:nvPr/>
        </p:nvSpPr>
        <p:spPr bwMode="auto">
          <a:xfrm>
            <a:off x="429486" y="1413594"/>
            <a:ext cx="10971212"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多项式环       是整环。</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由例          是有单位元的交换环。只需证明它是无零因子的。</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设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，则                 ，由          及  无零因子，得     或     ，由       及</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或      ，得      或      ，一直下去，由    ，得</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或     。因此得       或       。       是无零因子的，因而是整环。</a:t>
            </a:r>
          </a:p>
          <a:p>
            <a:pPr eaLnBrk="1" hangingPunct="1">
              <a:lnSpc>
                <a:spcPct val="100000"/>
              </a:lnSpc>
              <a:spcBef>
                <a:spcPct val="0"/>
              </a:spcBef>
              <a:buFontTx/>
              <a:buNone/>
            </a:pPr>
            <a:r>
              <a:rPr lang="zh-CN" altLang="en-US" sz="2400" dirty="0">
                <a:latin typeface="宋体" panose="02010600030101010101" pitchFamily="2" charset="-122"/>
                <a:ea typeface="宋体" panose="02010600030101010101" pitchFamily="2" charset="-122"/>
              </a:rPr>
              <a:t>整环中的元素不一定有逆元，如果每一非0元都有逆元，则称这样的整环为域。可见域的非0元素在乘法下构成Abel群。</a:t>
            </a:r>
          </a:p>
        </p:txBody>
      </p:sp>
      <p:graphicFrame>
        <p:nvGraphicFramePr>
          <p:cNvPr id="36" name="对象 -2147482524">
            <a:extLst>
              <a:ext uri="{FF2B5EF4-FFF2-40B4-BE49-F238E27FC236}">
                <a16:creationId xmlns:a16="http://schemas.microsoft.com/office/drawing/2014/main" id="{C723FE8D-5EC8-494C-BC43-599E93B055CD}"/>
              </a:ext>
            </a:extLst>
          </p:cNvPr>
          <p:cNvGraphicFramePr>
            <a:graphicFrameLocks noChangeAspect="1"/>
          </p:cNvGraphicFramePr>
          <p:nvPr>
            <p:extLst>
              <p:ext uri="{D42A27DB-BD31-4B8C-83A1-F6EECF244321}">
                <p14:modId xmlns:p14="http://schemas.microsoft.com/office/powerpoint/2010/main" val="1321379600"/>
              </p:ext>
            </p:extLst>
          </p:nvPr>
        </p:nvGraphicFramePr>
        <p:xfrm>
          <a:off x="1312009" y="2622551"/>
          <a:ext cx="5514975" cy="431800"/>
        </p:xfrm>
        <a:graphic>
          <a:graphicData uri="http://schemas.openxmlformats.org/presentationml/2006/ole">
            <mc:AlternateContent xmlns:mc="http://schemas.openxmlformats.org/markup-compatibility/2006">
              <mc:Choice xmlns:v="urn:schemas-microsoft-com:vml" Requires="v">
                <p:oleObj spid="_x0000_s214243" r:id="rId4" imgW="3263900" imgH="254000" progId="Equation.DSMT4">
                  <p:embed/>
                </p:oleObj>
              </mc:Choice>
              <mc:Fallback>
                <p:oleObj r:id="rId4" imgW="3263900" imgH="254000" progId="Equation.DSMT4">
                  <p:embed/>
                  <p:pic>
                    <p:nvPicPr>
                      <p:cNvPr id="13328" name="对象 -2147482524">
                        <a:extLst>
                          <a:ext uri="{FF2B5EF4-FFF2-40B4-BE49-F238E27FC236}">
                            <a16:creationId xmlns:a16="http://schemas.microsoft.com/office/drawing/2014/main" id="{AF190D29-7154-4C3E-80A4-69F362C1A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009" y="2622551"/>
                        <a:ext cx="5514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523">
            <a:extLst>
              <a:ext uri="{FF2B5EF4-FFF2-40B4-BE49-F238E27FC236}">
                <a16:creationId xmlns:a16="http://schemas.microsoft.com/office/drawing/2014/main" id="{2F3CE534-06CE-41AB-9E25-5C0F1FC3BAFF}"/>
              </a:ext>
            </a:extLst>
          </p:cNvPr>
          <p:cNvGraphicFramePr>
            <a:graphicFrameLocks noChangeAspect="1"/>
          </p:cNvGraphicFramePr>
          <p:nvPr>
            <p:extLst>
              <p:ext uri="{D42A27DB-BD31-4B8C-83A1-F6EECF244321}">
                <p14:modId xmlns:p14="http://schemas.microsoft.com/office/powerpoint/2010/main" val="739278736"/>
              </p:ext>
            </p:extLst>
          </p:nvPr>
        </p:nvGraphicFramePr>
        <p:xfrm>
          <a:off x="703699" y="3137694"/>
          <a:ext cx="5373687" cy="431800"/>
        </p:xfrm>
        <a:graphic>
          <a:graphicData uri="http://schemas.openxmlformats.org/presentationml/2006/ole">
            <mc:AlternateContent xmlns:mc="http://schemas.openxmlformats.org/markup-compatibility/2006">
              <mc:Choice xmlns:v="urn:schemas-microsoft-com:vml" Requires="v">
                <p:oleObj spid="_x0000_s214244" r:id="rId6" imgW="3200400" imgH="254000" progId="Equation.DSMT4">
                  <p:embed/>
                </p:oleObj>
              </mc:Choice>
              <mc:Fallback>
                <p:oleObj r:id="rId6" imgW="3200400" imgH="254000" progId="Equation.DSMT4">
                  <p:embed/>
                  <p:pic>
                    <p:nvPicPr>
                      <p:cNvPr id="13329" name="对象 -2147482523">
                        <a:extLst>
                          <a:ext uri="{FF2B5EF4-FFF2-40B4-BE49-F238E27FC236}">
                            <a16:creationId xmlns:a16="http://schemas.microsoft.com/office/drawing/2014/main" id="{7FD05647-D761-446D-AE2B-033F348988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699" y="3137694"/>
                        <a:ext cx="53736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522">
            <a:extLst>
              <a:ext uri="{FF2B5EF4-FFF2-40B4-BE49-F238E27FC236}">
                <a16:creationId xmlns:a16="http://schemas.microsoft.com/office/drawing/2014/main" id="{77BC5A13-7FE5-43AF-A904-9AE8C66AE0C8}"/>
              </a:ext>
            </a:extLst>
          </p:cNvPr>
          <p:cNvGraphicFramePr>
            <a:graphicFrameLocks noChangeAspect="1"/>
          </p:cNvGraphicFramePr>
          <p:nvPr>
            <p:extLst>
              <p:ext uri="{D42A27DB-BD31-4B8C-83A1-F6EECF244321}">
                <p14:modId xmlns:p14="http://schemas.microsoft.com/office/powerpoint/2010/main" val="1438520493"/>
              </p:ext>
            </p:extLst>
          </p:nvPr>
        </p:nvGraphicFramePr>
        <p:xfrm>
          <a:off x="6642100" y="3126415"/>
          <a:ext cx="2235200" cy="414338"/>
        </p:xfrm>
        <a:graphic>
          <a:graphicData uri="http://schemas.openxmlformats.org/presentationml/2006/ole">
            <mc:AlternateContent xmlns:mc="http://schemas.openxmlformats.org/markup-compatibility/2006">
              <mc:Choice xmlns:v="urn:schemas-microsoft-com:vml" Requires="v">
                <p:oleObj spid="_x0000_s214245" r:id="rId8" imgW="1574800" imgH="228600" progId="Equation.DSMT4">
                  <p:embed/>
                </p:oleObj>
              </mc:Choice>
              <mc:Fallback>
                <p:oleObj r:id="rId8" imgW="1574800" imgH="228600" progId="Equation.DSMT4">
                  <p:embed/>
                  <p:pic>
                    <p:nvPicPr>
                      <p:cNvPr id="13330" name="对象 -2147482522">
                        <a:extLst>
                          <a:ext uri="{FF2B5EF4-FFF2-40B4-BE49-F238E27FC236}">
                            <a16:creationId xmlns:a16="http://schemas.microsoft.com/office/drawing/2014/main" id="{378D5CFE-C31E-4EC3-89B3-EE443E1AE9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2100" y="3126415"/>
                        <a:ext cx="2235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521">
            <a:extLst>
              <a:ext uri="{FF2B5EF4-FFF2-40B4-BE49-F238E27FC236}">
                <a16:creationId xmlns:a16="http://schemas.microsoft.com/office/drawing/2014/main" id="{E4D3CC54-08AC-42AF-A7B0-35DD9C63750F}"/>
              </a:ext>
            </a:extLst>
          </p:cNvPr>
          <p:cNvGraphicFramePr>
            <a:graphicFrameLocks noChangeAspect="1"/>
          </p:cNvGraphicFramePr>
          <p:nvPr>
            <p:extLst>
              <p:ext uri="{D42A27DB-BD31-4B8C-83A1-F6EECF244321}">
                <p14:modId xmlns:p14="http://schemas.microsoft.com/office/powerpoint/2010/main" val="115667822"/>
              </p:ext>
            </p:extLst>
          </p:nvPr>
        </p:nvGraphicFramePr>
        <p:xfrm>
          <a:off x="9829800" y="3191669"/>
          <a:ext cx="1457325" cy="377825"/>
        </p:xfrm>
        <a:graphic>
          <a:graphicData uri="http://schemas.openxmlformats.org/presentationml/2006/ole">
            <mc:AlternateContent xmlns:mc="http://schemas.openxmlformats.org/markup-compatibility/2006">
              <mc:Choice xmlns:v="urn:schemas-microsoft-com:vml" Requires="v">
                <p:oleObj spid="_x0000_s214246" r:id="rId10" imgW="889000" imgH="228600" progId="Equation.DSMT4">
                  <p:embed/>
                </p:oleObj>
              </mc:Choice>
              <mc:Fallback>
                <p:oleObj r:id="rId10" imgW="889000" imgH="228600" progId="Equation.DSMT4">
                  <p:embed/>
                  <p:pic>
                    <p:nvPicPr>
                      <p:cNvPr id="13331" name="对象 -2147482521">
                        <a:extLst>
                          <a:ext uri="{FF2B5EF4-FFF2-40B4-BE49-F238E27FC236}">
                            <a16:creationId xmlns:a16="http://schemas.microsoft.com/office/drawing/2014/main" id="{6F98C14C-0F36-43A3-889F-9E24B62AAE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9800" y="3191669"/>
                        <a:ext cx="14573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2147482520">
            <a:extLst>
              <a:ext uri="{FF2B5EF4-FFF2-40B4-BE49-F238E27FC236}">
                <a16:creationId xmlns:a16="http://schemas.microsoft.com/office/drawing/2014/main" id="{D80F8C98-0863-4582-B111-00255F043A2C}"/>
              </a:ext>
            </a:extLst>
          </p:cNvPr>
          <p:cNvGraphicFramePr>
            <a:graphicFrameLocks noChangeAspect="1"/>
          </p:cNvGraphicFramePr>
          <p:nvPr>
            <p:extLst>
              <p:ext uri="{D42A27DB-BD31-4B8C-83A1-F6EECF244321}">
                <p14:modId xmlns:p14="http://schemas.microsoft.com/office/powerpoint/2010/main" val="2860419617"/>
              </p:ext>
            </p:extLst>
          </p:nvPr>
        </p:nvGraphicFramePr>
        <p:xfrm>
          <a:off x="845349" y="3809356"/>
          <a:ext cx="273050" cy="287337"/>
        </p:xfrm>
        <a:graphic>
          <a:graphicData uri="http://schemas.openxmlformats.org/presentationml/2006/ole">
            <mc:AlternateContent xmlns:mc="http://schemas.openxmlformats.org/markup-compatibility/2006">
              <mc:Choice xmlns:v="urn:schemas-microsoft-com:vml" Requires="v">
                <p:oleObj spid="_x0000_s214247" r:id="rId12" imgW="152268" imgH="164957" progId="Equation.DSMT4">
                  <p:embed/>
                </p:oleObj>
              </mc:Choice>
              <mc:Fallback>
                <p:oleObj r:id="rId12" imgW="152268" imgH="164957" progId="Equation.DSMT4">
                  <p:embed/>
                  <p:pic>
                    <p:nvPicPr>
                      <p:cNvPr id="13332" name="对象 -2147482520">
                        <a:extLst>
                          <a:ext uri="{FF2B5EF4-FFF2-40B4-BE49-F238E27FC236}">
                            <a16:creationId xmlns:a16="http://schemas.microsoft.com/office/drawing/2014/main" id="{EA0EA9B4-3C17-41B5-9E29-B7AA8D7AB2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5349" y="3809356"/>
                        <a:ext cx="2730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519">
            <a:extLst>
              <a:ext uri="{FF2B5EF4-FFF2-40B4-BE49-F238E27FC236}">
                <a16:creationId xmlns:a16="http://schemas.microsoft.com/office/drawing/2014/main" id="{D41EC2F1-1BE5-4FD2-8F08-EFC9AFFBFF75}"/>
              </a:ext>
            </a:extLst>
          </p:cNvPr>
          <p:cNvGraphicFramePr>
            <a:graphicFrameLocks noChangeAspect="1"/>
          </p:cNvGraphicFramePr>
          <p:nvPr>
            <p:extLst>
              <p:ext uri="{D42A27DB-BD31-4B8C-83A1-F6EECF244321}">
                <p14:modId xmlns:p14="http://schemas.microsoft.com/office/powerpoint/2010/main" val="2773012380"/>
              </p:ext>
            </p:extLst>
          </p:nvPr>
        </p:nvGraphicFramePr>
        <p:xfrm>
          <a:off x="3002337" y="3794224"/>
          <a:ext cx="627063" cy="360362"/>
        </p:xfrm>
        <a:graphic>
          <a:graphicData uri="http://schemas.openxmlformats.org/presentationml/2006/ole">
            <mc:AlternateContent xmlns:mc="http://schemas.openxmlformats.org/markup-compatibility/2006">
              <mc:Choice xmlns:v="urn:schemas-microsoft-com:vml" Requires="v">
                <p:oleObj spid="_x0000_s214248" r:id="rId14" imgW="406224" imgH="228501" progId="Equation.DSMT4">
                  <p:embed/>
                </p:oleObj>
              </mc:Choice>
              <mc:Fallback>
                <p:oleObj r:id="rId14" imgW="406224" imgH="228501" progId="Equation.DSMT4">
                  <p:embed/>
                  <p:pic>
                    <p:nvPicPr>
                      <p:cNvPr id="13333" name="对象 -2147482519">
                        <a:extLst>
                          <a:ext uri="{FF2B5EF4-FFF2-40B4-BE49-F238E27FC236}">
                            <a16:creationId xmlns:a16="http://schemas.microsoft.com/office/drawing/2014/main" id="{3C9D7C04-9589-470D-94CA-1B0AD3BFBC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2337" y="3794224"/>
                        <a:ext cx="6270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518">
            <a:extLst>
              <a:ext uri="{FF2B5EF4-FFF2-40B4-BE49-F238E27FC236}">
                <a16:creationId xmlns:a16="http://schemas.microsoft.com/office/drawing/2014/main" id="{68046205-E683-4EBE-973E-6940688C7B53}"/>
              </a:ext>
            </a:extLst>
          </p:cNvPr>
          <p:cNvGraphicFramePr>
            <a:graphicFrameLocks noChangeAspect="1"/>
          </p:cNvGraphicFramePr>
          <p:nvPr>
            <p:extLst>
              <p:ext uri="{D42A27DB-BD31-4B8C-83A1-F6EECF244321}">
                <p14:modId xmlns:p14="http://schemas.microsoft.com/office/powerpoint/2010/main" val="1883184010"/>
              </p:ext>
            </p:extLst>
          </p:nvPr>
        </p:nvGraphicFramePr>
        <p:xfrm>
          <a:off x="1780012" y="4374356"/>
          <a:ext cx="681038" cy="385762"/>
        </p:xfrm>
        <a:graphic>
          <a:graphicData uri="http://schemas.openxmlformats.org/presentationml/2006/ole">
            <mc:AlternateContent xmlns:mc="http://schemas.openxmlformats.org/markup-compatibility/2006">
              <mc:Choice xmlns:v="urn:schemas-microsoft-com:vml" Requires="v">
                <p:oleObj spid="_x0000_s214249" r:id="rId16" imgW="419100" imgH="228600" progId="Equation.DSMT4">
                  <p:embed/>
                </p:oleObj>
              </mc:Choice>
              <mc:Fallback>
                <p:oleObj r:id="rId16" imgW="419100" imgH="228600" progId="Equation.DSMT4">
                  <p:embed/>
                  <p:pic>
                    <p:nvPicPr>
                      <p:cNvPr id="13334" name="对象 -2147482518">
                        <a:extLst>
                          <a:ext uri="{FF2B5EF4-FFF2-40B4-BE49-F238E27FC236}">
                            <a16:creationId xmlns:a16="http://schemas.microsoft.com/office/drawing/2014/main" id="{D99342AB-AEF9-41F1-8E6C-D99262A7A9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0012" y="4374356"/>
                        <a:ext cx="6810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517">
            <a:extLst>
              <a:ext uri="{FF2B5EF4-FFF2-40B4-BE49-F238E27FC236}">
                <a16:creationId xmlns:a16="http://schemas.microsoft.com/office/drawing/2014/main" id="{526C9E0C-5471-4C02-933A-3AE715CA1B9C}"/>
              </a:ext>
            </a:extLst>
          </p:cNvPr>
          <p:cNvGraphicFramePr>
            <a:graphicFrameLocks noChangeAspect="1"/>
          </p:cNvGraphicFramePr>
          <p:nvPr>
            <p:extLst>
              <p:ext uri="{D42A27DB-BD31-4B8C-83A1-F6EECF244321}">
                <p14:modId xmlns:p14="http://schemas.microsoft.com/office/powerpoint/2010/main" val="307817079"/>
              </p:ext>
            </p:extLst>
          </p:nvPr>
        </p:nvGraphicFramePr>
        <p:xfrm>
          <a:off x="5371581" y="3763861"/>
          <a:ext cx="1039812" cy="396875"/>
        </p:xfrm>
        <a:graphic>
          <a:graphicData uri="http://schemas.openxmlformats.org/presentationml/2006/ole">
            <mc:AlternateContent xmlns:mc="http://schemas.openxmlformats.org/markup-compatibility/2006">
              <mc:Choice xmlns:v="urn:schemas-microsoft-com:vml" Requires="v">
                <p:oleObj spid="_x0000_s214250" r:id="rId18" imgW="596900" imgH="228600" progId="Equation.DSMT4">
                  <p:embed/>
                </p:oleObj>
              </mc:Choice>
              <mc:Fallback>
                <p:oleObj r:id="rId18" imgW="596900" imgH="228600" progId="Equation.DSMT4">
                  <p:embed/>
                  <p:pic>
                    <p:nvPicPr>
                      <p:cNvPr id="13335" name="对象 -2147482517">
                        <a:extLst>
                          <a:ext uri="{FF2B5EF4-FFF2-40B4-BE49-F238E27FC236}">
                            <a16:creationId xmlns:a16="http://schemas.microsoft.com/office/drawing/2014/main" id="{C1FBEDC1-6EC9-430A-9AD2-55B2BDA059E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71581" y="3763861"/>
                        <a:ext cx="1039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515">
            <a:extLst>
              <a:ext uri="{FF2B5EF4-FFF2-40B4-BE49-F238E27FC236}">
                <a16:creationId xmlns:a16="http://schemas.microsoft.com/office/drawing/2014/main" id="{53205840-E7BA-47F6-8E70-FF130ED06D82}"/>
              </a:ext>
            </a:extLst>
          </p:cNvPr>
          <p:cNvGraphicFramePr>
            <a:graphicFrameLocks noChangeAspect="1"/>
          </p:cNvGraphicFramePr>
          <p:nvPr>
            <p:extLst>
              <p:ext uri="{D42A27DB-BD31-4B8C-83A1-F6EECF244321}">
                <p14:modId xmlns:p14="http://schemas.microsoft.com/office/powerpoint/2010/main" val="1877011841"/>
              </p:ext>
            </p:extLst>
          </p:nvPr>
        </p:nvGraphicFramePr>
        <p:xfrm>
          <a:off x="4118788" y="3814570"/>
          <a:ext cx="635000" cy="360362"/>
        </p:xfrm>
        <a:graphic>
          <a:graphicData uri="http://schemas.openxmlformats.org/presentationml/2006/ole">
            <mc:AlternateContent xmlns:mc="http://schemas.openxmlformats.org/markup-compatibility/2006">
              <mc:Choice xmlns:v="urn:schemas-microsoft-com:vml" Requires="v">
                <p:oleObj spid="_x0000_s214251" r:id="rId20" imgW="419100" imgH="228600" progId="Equation.DSMT4">
                  <p:embed/>
                </p:oleObj>
              </mc:Choice>
              <mc:Fallback>
                <p:oleObj r:id="rId20" imgW="419100" imgH="228600" progId="Equation.DSMT4">
                  <p:embed/>
                  <p:pic>
                    <p:nvPicPr>
                      <p:cNvPr id="13337" name="对象 -2147482515">
                        <a:extLst>
                          <a:ext uri="{FF2B5EF4-FFF2-40B4-BE49-F238E27FC236}">
                            <a16:creationId xmlns:a16="http://schemas.microsoft.com/office/drawing/2014/main" id="{B7B3A329-F9C7-4BEF-AE58-5DDD9FC5E6F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18788" y="3814570"/>
                        <a:ext cx="635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2147482514">
            <a:extLst>
              <a:ext uri="{FF2B5EF4-FFF2-40B4-BE49-F238E27FC236}">
                <a16:creationId xmlns:a16="http://schemas.microsoft.com/office/drawing/2014/main" id="{4146D15C-E97B-4E0E-90EF-E647F252A506}"/>
              </a:ext>
            </a:extLst>
          </p:cNvPr>
          <p:cNvGraphicFramePr>
            <a:graphicFrameLocks noChangeAspect="1"/>
          </p:cNvGraphicFramePr>
          <p:nvPr>
            <p:extLst>
              <p:ext uri="{D42A27DB-BD31-4B8C-83A1-F6EECF244321}">
                <p14:modId xmlns:p14="http://schemas.microsoft.com/office/powerpoint/2010/main" val="1233023920"/>
              </p:ext>
            </p:extLst>
          </p:nvPr>
        </p:nvGraphicFramePr>
        <p:xfrm>
          <a:off x="3252788" y="4329906"/>
          <a:ext cx="790575" cy="360363"/>
        </p:xfrm>
        <a:graphic>
          <a:graphicData uri="http://schemas.openxmlformats.org/presentationml/2006/ole">
            <mc:AlternateContent xmlns:mc="http://schemas.openxmlformats.org/markup-compatibility/2006">
              <mc:Choice xmlns:v="urn:schemas-microsoft-com:vml" Requires="v">
                <p:oleObj spid="_x0000_s214252" r:id="rId22" imgW="495085" imgH="228501" progId="Equation.DSMT4">
                  <p:embed/>
                </p:oleObj>
              </mc:Choice>
              <mc:Fallback>
                <p:oleObj r:id="rId22" imgW="495085" imgH="228501" progId="Equation.DSMT4">
                  <p:embed/>
                  <p:pic>
                    <p:nvPicPr>
                      <p:cNvPr id="13338" name="对象 -2147482514">
                        <a:extLst>
                          <a:ext uri="{FF2B5EF4-FFF2-40B4-BE49-F238E27FC236}">
                            <a16:creationId xmlns:a16="http://schemas.microsoft.com/office/drawing/2014/main" id="{36E51234-C5BF-415D-BF6A-C910540FFBF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52788" y="4329906"/>
                        <a:ext cx="7905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2513">
            <a:extLst>
              <a:ext uri="{FF2B5EF4-FFF2-40B4-BE49-F238E27FC236}">
                <a16:creationId xmlns:a16="http://schemas.microsoft.com/office/drawing/2014/main" id="{097C610E-8C17-463E-B16C-9DF6DD647565}"/>
              </a:ext>
            </a:extLst>
          </p:cNvPr>
          <p:cNvGraphicFramePr>
            <a:graphicFrameLocks noChangeAspect="1"/>
          </p:cNvGraphicFramePr>
          <p:nvPr>
            <p:extLst>
              <p:ext uri="{D42A27DB-BD31-4B8C-83A1-F6EECF244321}">
                <p14:modId xmlns:p14="http://schemas.microsoft.com/office/powerpoint/2010/main" val="2869249917"/>
              </p:ext>
            </p:extLst>
          </p:nvPr>
        </p:nvGraphicFramePr>
        <p:xfrm>
          <a:off x="4492614" y="4305489"/>
          <a:ext cx="800100" cy="360363"/>
        </p:xfrm>
        <a:graphic>
          <a:graphicData uri="http://schemas.openxmlformats.org/presentationml/2006/ole">
            <mc:AlternateContent xmlns:mc="http://schemas.openxmlformats.org/markup-compatibility/2006">
              <mc:Choice xmlns:v="urn:schemas-microsoft-com:vml" Requires="v">
                <p:oleObj spid="_x0000_s214253" r:id="rId24" imgW="508000" imgH="228600" progId="Equation.DSMT4">
                  <p:embed/>
                </p:oleObj>
              </mc:Choice>
              <mc:Fallback>
                <p:oleObj r:id="rId24" imgW="508000" imgH="228600" progId="Equation.DSMT4">
                  <p:embed/>
                  <p:pic>
                    <p:nvPicPr>
                      <p:cNvPr id="13339" name="对象 -2147482513">
                        <a:extLst>
                          <a:ext uri="{FF2B5EF4-FFF2-40B4-BE49-F238E27FC236}">
                            <a16:creationId xmlns:a16="http://schemas.microsoft.com/office/drawing/2014/main" id="{82373B66-33BF-42D5-9000-9176D913D8D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92614" y="4305489"/>
                        <a:ext cx="8001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2511">
            <a:extLst>
              <a:ext uri="{FF2B5EF4-FFF2-40B4-BE49-F238E27FC236}">
                <a16:creationId xmlns:a16="http://schemas.microsoft.com/office/drawing/2014/main" id="{AA297D88-EBB4-47EB-ADC7-B6A059366CD9}"/>
              </a:ext>
            </a:extLst>
          </p:cNvPr>
          <p:cNvGraphicFramePr>
            <a:graphicFrameLocks noChangeAspect="1"/>
          </p:cNvGraphicFramePr>
          <p:nvPr>
            <p:extLst>
              <p:ext uri="{D42A27DB-BD31-4B8C-83A1-F6EECF244321}">
                <p14:modId xmlns:p14="http://schemas.microsoft.com/office/powerpoint/2010/main" val="450959741"/>
              </p:ext>
            </p:extLst>
          </p:nvPr>
        </p:nvGraphicFramePr>
        <p:xfrm>
          <a:off x="8653892" y="4329906"/>
          <a:ext cx="752475" cy="430212"/>
        </p:xfrm>
        <a:graphic>
          <a:graphicData uri="http://schemas.openxmlformats.org/presentationml/2006/ole">
            <mc:AlternateContent xmlns:mc="http://schemas.openxmlformats.org/markup-compatibility/2006">
              <mc:Choice xmlns:v="urn:schemas-microsoft-com:vml" Requires="v">
                <p:oleObj spid="_x0000_s214254" r:id="rId26" imgW="406224" imgH="228501" progId="Equation.DSMT4">
                  <p:embed/>
                </p:oleObj>
              </mc:Choice>
              <mc:Fallback>
                <p:oleObj r:id="rId26" imgW="406224" imgH="228501" progId="Equation.DSMT4">
                  <p:embed/>
                  <p:pic>
                    <p:nvPicPr>
                      <p:cNvPr id="13340" name="对象 -2147482511">
                        <a:extLst>
                          <a:ext uri="{FF2B5EF4-FFF2-40B4-BE49-F238E27FC236}">
                            <a16:creationId xmlns:a16="http://schemas.microsoft.com/office/drawing/2014/main" id="{468F7777-4042-48EA-AB7F-0632EB7AF6C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53892" y="4329906"/>
                        <a:ext cx="752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2510">
            <a:extLst>
              <a:ext uri="{FF2B5EF4-FFF2-40B4-BE49-F238E27FC236}">
                <a16:creationId xmlns:a16="http://schemas.microsoft.com/office/drawing/2014/main" id="{A5286AF7-BA23-499C-ABC1-1A3A5331DE69}"/>
              </a:ext>
            </a:extLst>
          </p:cNvPr>
          <p:cNvGraphicFramePr>
            <a:graphicFrameLocks noChangeAspect="1"/>
          </p:cNvGraphicFramePr>
          <p:nvPr>
            <p:extLst>
              <p:ext uri="{D42A27DB-BD31-4B8C-83A1-F6EECF244321}">
                <p14:modId xmlns:p14="http://schemas.microsoft.com/office/powerpoint/2010/main" val="3667546662"/>
              </p:ext>
            </p:extLst>
          </p:nvPr>
        </p:nvGraphicFramePr>
        <p:xfrm>
          <a:off x="1588056" y="4853962"/>
          <a:ext cx="681038" cy="400050"/>
        </p:xfrm>
        <a:graphic>
          <a:graphicData uri="http://schemas.openxmlformats.org/presentationml/2006/ole">
            <mc:AlternateContent xmlns:mc="http://schemas.openxmlformats.org/markup-compatibility/2006">
              <mc:Choice xmlns:v="urn:schemas-microsoft-com:vml" Requires="v">
                <p:oleObj spid="_x0000_s214255" r:id="rId28" imgW="393529" imgH="228501" progId="Equation.DSMT4">
                  <p:embed/>
                </p:oleObj>
              </mc:Choice>
              <mc:Fallback>
                <p:oleObj r:id="rId28" imgW="393529" imgH="228501" progId="Equation.DSMT4">
                  <p:embed/>
                  <p:pic>
                    <p:nvPicPr>
                      <p:cNvPr id="13341" name="对象 -2147482510">
                        <a:extLst>
                          <a:ext uri="{FF2B5EF4-FFF2-40B4-BE49-F238E27FC236}">
                            <a16:creationId xmlns:a16="http://schemas.microsoft.com/office/drawing/2014/main" id="{C944CB71-8579-46E6-A23A-43C697D41A7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88056" y="4853962"/>
                        <a:ext cx="681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2509">
            <a:extLst>
              <a:ext uri="{FF2B5EF4-FFF2-40B4-BE49-F238E27FC236}">
                <a16:creationId xmlns:a16="http://schemas.microsoft.com/office/drawing/2014/main" id="{CED2741F-5377-475C-8148-2506515279FB}"/>
              </a:ext>
            </a:extLst>
          </p:cNvPr>
          <p:cNvGraphicFramePr>
            <a:graphicFrameLocks noChangeAspect="1"/>
          </p:cNvGraphicFramePr>
          <p:nvPr>
            <p:extLst>
              <p:ext uri="{D42A27DB-BD31-4B8C-83A1-F6EECF244321}">
                <p14:modId xmlns:p14="http://schemas.microsoft.com/office/powerpoint/2010/main" val="2922298137"/>
              </p:ext>
            </p:extLst>
          </p:nvPr>
        </p:nvGraphicFramePr>
        <p:xfrm>
          <a:off x="3515711" y="4871319"/>
          <a:ext cx="973138" cy="422275"/>
        </p:xfrm>
        <a:graphic>
          <a:graphicData uri="http://schemas.openxmlformats.org/presentationml/2006/ole">
            <mc:AlternateContent xmlns:mc="http://schemas.openxmlformats.org/markup-compatibility/2006">
              <mc:Choice xmlns:v="urn:schemas-microsoft-com:vml" Requires="v">
                <p:oleObj spid="_x0000_s214256" r:id="rId30" imgW="596641" imgH="253890" progId="Equation.DSMT4">
                  <p:embed/>
                </p:oleObj>
              </mc:Choice>
              <mc:Fallback>
                <p:oleObj r:id="rId30" imgW="596641" imgH="253890" progId="Equation.DSMT4">
                  <p:embed/>
                  <p:pic>
                    <p:nvPicPr>
                      <p:cNvPr id="13342" name="对象 -2147482509">
                        <a:extLst>
                          <a:ext uri="{FF2B5EF4-FFF2-40B4-BE49-F238E27FC236}">
                            <a16:creationId xmlns:a16="http://schemas.microsoft.com/office/drawing/2014/main" id="{A65CB564-0DF6-4BA6-8E0A-63BDA86D39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15711" y="4871319"/>
                        <a:ext cx="973138"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2147482508">
            <a:extLst>
              <a:ext uri="{FF2B5EF4-FFF2-40B4-BE49-F238E27FC236}">
                <a16:creationId xmlns:a16="http://schemas.microsoft.com/office/drawing/2014/main" id="{37DA425D-F490-4163-9B38-1D8DC26ADA75}"/>
              </a:ext>
            </a:extLst>
          </p:cNvPr>
          <p:cNvGraphicFramePr>
            <a:graphicFrameLocks noChangeAspect="1"/>
          </p:cNvGraphicFramePr>
          <p:nvPr>
            <p:extLst>
              <p:ext uri="{D42A27DB-BD31-4B8C-83A1-F6EECF244321}">
                <p14:modId xmlns:p14="http://schemas.microsoft.com/office/powerpoint/2010/main" val="3105017992"/>
              </p:ext>
            </p:extLst>
          </p:nvPr>
        </p:nvGraphicFramePr>
        <p:xfrm>
          <a:off x="4989787" y="4852016"/>
          <a:ext cx="901700" cy="396875"/>
        </p:xfrm>
        <a:graphic>
          <a:graphicData uri="http://schemas.openxmlformats.org/presentationml/2006/ole">
            <mc:AlternateContent xmlns:mc="http://schemas.openxmlformats.org/markup-compatibility/2006">
              <mc:Choice xmlns:v="urn:schemas-microsoft-com:vml" Requires="v">
                <p:oleObj spid="_x0000_s214257" r:id="rId32" imgW="583947" imgH="253890" progId="Equation.DSMT4">
                  <p:embed/>
                </p:oleObj>
              </mc:Choice>
              <mc:Fallback>
                <p:oleObj r:id="rId32" imgW="583947" imgH="253890" progId="Equation.DSMT4">
                  <p:embed/>
                  <p:pic>
                    <p:nvPicPr>
                      <p:cNvPr id="13343" name="对象 -2147482508">
                        <a:extLst>
                          <a:ext uri="{FF2B5EF4-FFF2-40B4-BE49-F238E27FC236}">
                            <a16:creationId xmlns:a16="http://schemas.microsoft.com/office/drawing/2014/main" id="{B98B9D07-65A1-45EA-AFD2-55A544D94ED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89787" y="4852016"/>
                        <a:ext cx="901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52">
            <a:extLst>
              <a:ext uri="{FF2B5EF4-FFF2-40B4-BE49-F238E27FC236}">
                <a16:creationId xmlns:a16="http://schemas.microsoft.com/office/drawing/2014/main" id="{73319DB0-9FFA-4872-954A-34EBDB83B3F5}"/>
              </a:ext>
            </a:extLst>
          </p:cNvPr>
          <p:cNvGraphicFramePr>
            <a:graphicFrameLocks noChangeAspect="1"/>
          </p:cNvGraphicFramePr>
          <p:nvPr>
            <p:extLst>
              <p:ext uri="{D42A27DB-BD31-4B8C-83A1-F6EECF244321}">
                <p14:modId xmlns:p14="http://schemas.microsoft.com/office/powerpoint/2010/main" val="4247754045"/>
              </p:ext>
            </p:extLst>
          </p:nvPr>
        </p:nvGraphicFramePr>
        <p:xfrm>
          <a:off x="7412038" y="4365625"/>
          <a:ext cx="617537" cy="358775"/>
        </p:xfrm>
        <a:graphic>
          <a:graphicData uri="http://schemas.openxmlformats.org/presentationml/2006/ole">
            <mc:AlternateContent xmlns:mc="http://schemas.openxmlformats.org/markup-compatibility/2006">
              <mc:Choice xmlns:v="urn:schemas-microsoft-com:vml" Requires="v">
                <p:oleObj spid="_x0000_s214258" r:id="rId34" imgW="393529" imgH="228501" progId="Equation.DSMT4">
                  <p:embed/>
                </p:oleObj>
              </mc:Choice>
              <mc:Fallback>
                <p:oleObj r:id="rId34" imgW="393529" imgH="228501" progId="Equation.DSMT4">
                  <p:embed/>
                  <p:pic>
                    <p:nvPicPr>
                      <p:cNvPr id="13344" name="对象 52">
                        <a:extLst>
                          <a:ext uri="{FF2B5EF4-FFF2-40B4-BE49-F238E27FC236}">
                            <a16:creationId xmlns:a16="http://schemas.microsoft.com/office/drawing/2014/main" id="{7C2C2B09-7139-4915-85EA-109308D77D5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412038" y="4365625"/>
                        <a:ext cx="6175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 name="对象 -2147482569">
            <a:extLst>
              <a:ext uri="{FF2B5EF4-FFF2-40B4-BE49-F238E27FC236}">
                <a16:creationId xmlns:a16="http://schemas.microsoft.com/office/drawing/2014/main" id="{0450D046-5735-421B-A2AA-7DE0C86C1A95}"/>
              </a:ext>
            </a:extLst>
          </p:cNvPr>
          <p:cNvGraphicFramePr>
            <a:graphicFrameLocks noChangeAspect="1"/>
          </p:cNvGraphicFramePr>
          <p:nvPr>
            <p:extLst>
              <p:ext uri="{D42A27DB-BD31-4B8C-83A1-F6EECF244321}">
                <p14:modId xmlns:p14="http://schemas.microsoft.com/office/powerpoint/2010/main" val="3573575457"/>
              </p:ext>
            </p:extLst>
          </p:nvPr>
        </p:nvGraphicFramePr>
        <p:xfrm>
          <a:off x="3184525" y="326156"/>
          <a:ext cx="492125" cy="396875"/>
        </p:xfrm>
        <a:graphic>
          <a:graphicData uri="http://schemas.openxmlformats.org/presentationml/2006/ole">
            <mc:AlternateContent xmlns:mc="http://schemas.openxmlformats.org/markup-compatibility/2006">
              <mc:Choice xmlns:v="urn:schemas-microsoft-com:vml" Requires="v">
                <p:oleObj spid="_x0000_s214259" r:id="rId36" imgW="710891" imgH="279279" progId="Equation.DSMT4">
                  <p:embed/>
                </p:oleObj>
              </mc:Choice>
              <mc:Fallback>
                <p:oleObj r:id="rId36" imgW="710891" imgH="279279" progId="Equation.DSMT4">
                  <p:embed/>
                  <p:pic>
                    <p:nvPicPr>
                      <p:cNvPr id="13345" name="对象 -2147482569">
                        <a:extLst>
                          <a:ext uri="{FF2B5EF4-FFF2-40B4-BE49-F238E27FC236}">
                            <a16:creationId xmlns:a16="http://schemas.microsoft.com/office/drawing/2014/main" id="{A2D44819-65A3-4DDD-92B6-0763B0F0D42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l="59802" b="17432"/>
                      <a:stretch>
                        <a:fillRect/>
                      </a:stretch>
                    </p:blipFill>
                    <p:spPr bwMode="auto">
                      <a:xfrm>
                        <a:off x="3184525" y="326156"/>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 name="对象 -2147482526">
            <a:extLst>
              <a:ext uri="{FF2B5EF4-FFF2-40B4-BE49-F238E27FC236}">
                <a16:creationId xmlns:a16="http://schemas.microsoft.com/office/drawing/2014/main" id="{20DB9C1A-043F-4643-881A-468B49189A1A}"/>
              </a:ext>
            </a:extLst>
          </p:cNvPr>
          <p:cNvGraphicFramePr>
            <a:graphicFrameLocks noChangeAspect="1"/>
          </p:cNvGraphicFramePr>
          <p:nvPr>
            <p:extLst>
              <p:ext uri="{D42A27DB-BD31-4B8C-83A1-F6EECF244321}">
                <p14:modId xmlns:p14="http://schemas.microsoft.com/office/powerpoint/2010/main" val="2719597147"/>
              </p:ext>
            </p:extLst>
          </p:nvPr>
        </p:nvGraphicFramePr>
        <p:xfrm>
          <a:off x="2581275" y="340444"/>
          <a:ext cx="671513" cy="431800"/>
        </p:xfrm>
        <a:graphic>
          <a:graphicData uri="http://schemas.openxmlformats.org/presentationml/2006/ole">
            <mc:AlternateContent xmlns:mc="http://schemas.openxmlformats.org/markup-compatibility/2006">
              <mc:Choice xmlns:v="urn:schemas-microsoft-com:vml" Requires="v">
                <p:oleObj spid="_x0000_s214260" r:id="rId38" imgW="736600" imgH="279400" progId="Equation.DSMT4">
                  <p:embed/>
                </p:oleObj>
              </mc:Choice>
              <mc:Fallback>
                <p:oleObj r:id="rId38" imgW="736600" imgH="279400" progId="Equation.DSMT4">
                  <p:embed/>
                  <p:pic>
                    <p:nvPicPr>
                      <p:cNvPr id="13346" name="对象 -2147482526">
                        <a:extLst>
                          <a:ext uri="{FF2B5EF4-FFF2-40B4-BE49-F238E27FC236}">
                            <a16:creationId xmlns:a16="http://schemas.microsoft.com/office/drawing/2014/main" id="{B9CE95B8-363F-4E70-BD77-C4FBBDC1FFF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r="41052" b="917"/>
                      <a:stretch>
                        <a:fillRect/>
                      </a:stretch>
                    </p:blipFill>
                    <p:spPr bwMode="auto">
                      <a:xfrm>
                        <a:off x="2581275" y="340444"/>
                        <a:ext cx="671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 name="对象 -2147482526">
            <a:extLst>
              <a:ext uri="{FF2B5EF4-FFF2-40B4-BE49-F238E27FC236}">
                <a16:creationId xmlns:a16="http://schemas.microsoft.com/office/drawing/2014/main" id="{ECCDE449-3EEB-40E3-B6F8-CE005F1113AD}"/>
              </a:ext>
            </a:extLst>
          </p:cNvPr>
          <p:cNvGraphicFramePr>
            <a:graphicFrameLocks noChangeAspect="1"/>
          </p:cNvGraphicFramePr>
          <p:nvPr>
            <p:extLst>
              <p:ext uri="{D42A27DB-BD31-4B8C-83A1-F6EECF244321}">
                <p14:modId xmlns:p14="http://schemas.microsoft.com/office/powerpoint/2010/main" val="1555760111"/>
              </p:ext>
            </p:extLst>
          </p:nvPr>
        </p:nvGraphicFramePr>
        <p:xfrm>
          <a:off x="2147818" y="1547813"/>
          <a:ext cx="671512" cy="433388"/>
        </p:xfrm>
        <a:graphic>
          <a:graphicData uri="http://schemas.openxmlformats.org/presentationml/2006/ole">
            <mc:AlternateContent xmlns:mc="http://schemas.openxmlformats.org/markup-compatibility/2006">
              <mc:Choice xmlns:v="urn:schemas-microsoft-com:vml" Requires="v">
                <p:oleObj spid="_x0000_s214261" r:id="rId40" imgW="736600" imgH="279400" progId="Equation.DSMT4">
                  <p:embed/>
                </p:oleObj>
              </mc:Choice>
              <mc:Fallback>
                <p:oleObj r:id="rId40" imgW="736600" imgH="279400" progId="Equation.DSMT4">
                  <p:embed/>
                  <p:pic>
                    <p:nvPicPr>
                      <p:cNvPr id="13347" name="对象 -2147482526">
                        <a:extLst>
                          <a:ext uri="{FF2B5EF4-FFF2-40B4-BE49-F238E27FC236}">
                            <a16:creationId xmlns:a16="http://schemas.microsoft.com/office/drawing/2014/main" id="{72F637CD-4B25-45FF-8DD5-0D237506AA1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r="41052" b="917"/>
                      <a:stretch>
                        <a:fillRect/>
                      </a:stretch>
                    </p:blipFill>
                    <p:spPr bwMode="auto">
                      <a:xfrm>
                        <a:off x="2147818" y="1547813"/>
                        <a:ext cx="67151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 name="对象 -2147482569">
            <a:extLst>
              <a:ext uri="{FF2B5EF4-FFF2-40B4-BE49-F238E27FC236}">
                <a16:creationId xmlns:a16="http://schemas.microsoft.com/office/drawing/2014/main" id="{5169420F-7405-435B-B5F3-42A9430C5C9E}"/>
              </a:ext>
            </a:extLst>
          </p:cNvPr>
          <p:cNvGraphicFramePr>
            <a:graphicFrameLocks noChangeAspect="1"/>
          </p:cNvGraphicFramePr>
          <p:nvPr>
            <p:extLst>
              <p:ext uri="{D42A27DB-BD31-4B8C-83A1-F6EECF244321}">
                <p14:modId xmlns:p14="http://schemas.microsoft.com/office/powerpoint/2010/main" val="3245513929"/>
              </p:ext>
            </p:extLst>
          </p:nvPr>
        </p:nvGraphicFramePr>
        <p:xfrm>
          <a:off x="2819330" y="1565072"/>
          <a:ext cx="492125" cy="396875"/>
        </p:xfrm>
        <a:graphic>
          <a:graphicData uri="http://schemas.openxmlformats.org/presentationml/2006/ole">
            <mc:AlternateContent xmlns:mc="http://schemas.openxmlformats.org/markup-compatibility/2006">
              <mc:Choice xmlns:v="urn:schemas-microsoft-com:vml" Requires="v">
                <p:oleObj spid="_x0000_s214262" r:id="rId41" imgW="710891" imgH="279279" progId="Equation.DSMT4">
                  <p:embed/>
                </p:oleObj>
              </mc:Choice>
              <mc:Fallback>
                <p:oleObj r:id="rId41" imgW="710891" imgH="279279" progId="Equation.DSMT4">
                  <p:embed/>
                  <p:pic>
                    <p:nvPicPr>
                      <p:cNvPr id="13348" name="对象 -2147482569">
                        <a:extLst>
                          <a:ext uri="{FF2B5EF4-FFF2-40B4-BE49-F238E27FC236}">
                            <a16:creationId xmlns:a16="http://schemas.microsoft.com/office/drawing/2014/main" id="{E91FCE9D-8F65-4E3F-80A0-D575AE3436F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l="59802" b="17432"/>
                      <a:stretch>
                        <a:fillRect/>
                      </a:stretch>
                    </p:blipFill>
                    <p:spPr bwMode="auto">
                      <a:xfrm>
                        <a:off x="2819330" y="1565072"/>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 name="对象 -2147482569">
            <a:extLst>
              <a:ext uri="{FF2B5EF4-FFF2-40B4-BE49-F238E27FC236}">
                <a16:creationId xmlns:a16="http://schemas.microsoft.com/office/drawing/2014/main" id="{42D79944-30C6-424F-8AAD-064EA42BDC68}"/>
              </a:ext>
            </a:extLst>
          </p:cNvPr>
          <p:cNvGraphicFramePr>
            <a:graphicFrameLocks noChangeAspect="1"/>
          </p:cNvGraphicFramePr>
          <p:nvPr>
            <p:extLst>
              <p:ext uri="{D42A27DB-BD31-4B8C-83A1-F6EECF244321}">
                <p14:modId xmlns:p14="http://schemas.microsoft.com/office/powerpoint/2010/main" val="2908242265"/>
              </p:ext>
            </p:extLst>
          </p:nvPr>
        </p:nvGraphicFramePr>
        <p:xfrm>
          <a:off x="6826984" y="4767172"/>
          <a:ext cx="492125" cy="395287"/>
        </p:xfrm>
        <a:graphic>
          <a:graphicData uri="http://schemas.openxmlformats.org/presentationml/2006/ole">
            <mc:AlternateContent xmlns:mc="http://schemas.openxmlformats.org/markup-compatibility/2006">
              <mc:Choice xmlns:v="urn:schemas-microsoft-com:vml" Requires="v">
                <p:oleObj spid="_x0000_s214263" r:id="rId42" imgW="710891" imgH="279279" progId="Equation.DSMT4">
                  <p:embed/>
                </p:oleObj>
              </mc:Choice>
              <mc:Fallback>
                <p:oleObj r:id="rId42" imgW="710891" imgH="279279" progId="Equation.DSMT4">
                  <p:embed/>
                  <p:pic>
                    <p:nvPicPr>
                      <p:cNvPr id="13349" name="对象 -2147482569">
                        <a:extLst>
                          <a:ext uri="{FF2B5EF4-FFF2-40B4-BE49-F238E27FC236}">
                            <a16:creationId xmlns:a16="http://schemas.microsoft.com/office/drawing/2014/main" id="{5FB411F6-FB57-4F69-911F-11CD6BF78B7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l="59802" b="17432"/>
                      <a:stretch>
                        <a:fillRect/>
                      </a:stretch>
                    </p:blipFill>
                    <p:spPr bwMode="auto">
                      <a:xfrm>
                        <a:off x="6826984" y="4767172"/>
                        <a:ext cx="4921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 name="对象 -2147482526">
            <a:extLst>
              <a:ext uri="{FF2B5EF4-FFF2-40B4-BE49-F238E27FC236}">
                <a16:creationId xmlns:a16="http://schemas.microsoft.com/office/drawing/2014/main" id="{D3348783-38BF-45A1-B0AA-7377AD7F17F9}"/>
              </a:ext>
            </a:extLst>
          </p:cNvPr>
          <p:cNvGraphicFramePr>
            <a:graphicFrameLocks noChangeAspect="1"/>
          </p:cNvGraphicFramePr>
          <p:nvPr>
            <p:extLst>
              <p:ext uri="{D42A27DB-BD31-4B8C-83A1-F6EECF244321}">
                <p14:modId xmlns:p14="http://schemas.microsoft.com/office/powerpoint/2010/main" val="4016747671"/>
              </p:ext>
            </p:extLst>
          </p:nvPr>
        </p:nvGraphicFramePr>
        <p:xfrm>
          <a:off x="6156409" y="4852016"/>
          <a:ext cx="671513" cy="431800"/>
        </p:xfrm>
        <a:graphic>
          <a:graphicData uri="http://schemas.openxmlformats.org/presentationml/2006/ole">
            <mc:AlternateContent xmlns:mc="http://schemas.openxmlformats.org/markup-compatibility/2006">
              <mc:Choice xmlns:v="urn:schemas-microsoft-com:vml" Requires="v">
                <p:oleObj spid="_x0000_s214264" r:id="rId43" imgW="736600" imgH="279400" progId="Equation.DSMT4">
                  <p:embed/>
                </p:oleObj>
              </mc:Choice>
              <mc:Fallback>
                <p:oleObj r:id="rId43" imgW="736600" imgH="279400" progId="Equation.DSMT4">
                  <p:embed/>
                  <p:pic>
                    <p:nvPicPr>
                      <p:cNvPr id="13350" name="对象 -2147482526">
                        <a:extLst>
                          <a:ext uri="{FF2B5EF4-FFF2-40B4-BE49-F238E27FC236}">
                            <a16:creationId xmlns:a16="http://schemas.microsoft.com/office/drawing/2014/main" id="{0D494E5E-D559-4784-98CF-5FE94CAD22E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r="41052" b="917"/>
                      <a:stretch>
                        <a:fillRect/>
                      </a:stretch>
                    </p:blipFill>
                    <p:spPr bwMode="auto">
                      <a:xfrm>
                        <a:off x="6156409" y="4852016"/>
                        <a:ext cx="671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 name="对象 -2147482569">
            <a:extLst>
              <a:ext uri="{FF2B5EF4-FFF2-40B4-BE49-F238E27FC236}">
                <a16:creationId xmlns:a16="http://schemas.microsoft.com/office/drawing/2014/main" id="{AC8D5B2D-F11F-4A1D-BBA5-91D79723C83C}"/>
              </a:ext>
            </a:extLst>
          </p:cNvPr>
          <p:cNvGraphicFramePr>
            <a:graphicFrameLocks noChangeAspect="1"/>
          </p:cNvGraphicFramePr>
          <p:nvPr>
            <p:extLst>
              <p:ext uri="{D42A27DB-BD31-4B8C-83A1-F6EECF244321}">
                <p14:modId xmlns:p14="http://schemas.microsoft.com/office/powerpoint/2010/main" val="987468823"/>
              </p:ext>
            </p:extLst>
          </p:nvPr>
        </p:nvGraphicFramePr>
        <p:xfrm>
          <a:off x="2573268" y="2021757"/>
          <a:ext cx="492125" cy="396875"/>
        </p:xfrm>
        <a:graphic>
          <a:graphicData uri="http://schemas.openxmlformats.org/presentationml/2006/ole">
            <mc:AlternateContent xmlns:mc="http://schemas.openxmlformats.org/markup-compatibility/2006">
              <mc:Choice xmlns:v="urn:schemas-microsoft-com:vml" Requires="v">
                <p:oleObj spid="_x0000_s214265" r:id="rId36" imgW="710891" imgH="279279" progId="Equation.DSMT4">
                  <p:embed/>
                </p:oleObj>
              </mc:Choice>
              <mc:Fallback>
                <p:oleObj r:id="rId36" imgW="710891" imgH="279279" progId="Equation.DSMT4">
                  <p:embed/>
                  <p:pic>
                    <p:nvPicPr>
                      <p:cNvPr id="13345" name="对象 -2147482569">
                        <a:extLst>
                          <a:ext uri="{FF2B5EF4-FFF2-40B4-BE49-F238E27FC236}">
                            <a16:creationId xmlns:a16="http://schemas.microsoft.com/office/drawing/2014/main" id="{A2D44819-65A3-4DDD-92B6-0763B0F0D42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l="59802" b="17432"/>
                      <a:stretch>
                        <a:fillRect/>
                      </a:stretch>
                    </p:blipFill>
                    <p:spPr bwMode="auto">
                      <a:xfrm>
                        <a:off x="2573268" y="2021757"/>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 name="对象 -2147482526">
            <a:extLst>
              <a:ext uri="{FF2B5EF4-FFF2-40B4-BE49-F238E27FC236}">
                <a16:creationId xmlns:a16="http://schemas.microsoft.com/office/drawing/2014/main" id="{40D67337-095C-4754-98C2-0D8D9E828E98}"/>
              </a:ext>
            </a:extLst>
          </p:cNvPr>
          <p:cNvGraphicFramePr>
            <a:graphicFrameLocks noChangeAspect="1"/>
          </p:cNvGraphicFramePr>
          <p:nvPr>
            <p:extLst>
              <p:ext uri="{D42A27DB-BD31-4B8C-83A1-F6EECF244321}">
                <p14:modId xmlns:p14="http://schemas.microsoft.com/office/powerpoint/2010/main" val="3307763677"/>
              </p:ext>
            </p:extLst>
          </p:nvPr>
        </p:nvGraphicFramePr>
        <p:xfrm>
          <a:off x="1970018" y="2036045"/>
          <a:ext cx="671513" cy="431800"/>
        </p:xfrm>
        <a:graphic>
          <a:graphicData uri="http://schemas.openxmlformats.org/presentationml/2006/ole">
            <mc:AlternateContent xmlns:mc="http://schemas.openxmlformats.org/markup-compatibility/2006">
              <mc:Choice xmlns:v="urn:schemas-microsoft-com:vml" Requires="v">
                <p:oleObj spid="_x0000_s214266" r:id="rId38" imgW="736600" imgH="279400" progId="Equation.DSMT4">
                  <p:embed/>
                </p:oleObj>
              </mc:Choice>
              <mc:Fallback>
                <p:oleObj r:id="rId38" imgW="736600" imgH="279400" progId="Equation.DSMT4">
                  <p:embed/>
                  <p:pic>
                    <p:nvPicPr>
                      <p:cNvPr id="13346" name="对象 -2147482526">
                        <a:extLst>
                          <a:ext uri="{FF2B5EF4-FFF2-40B4-BE49-F238E27FC236}">
                            <a16:creationId xmlns:a16="http://schemas.microsoft.com/office/drawing/2014/main" id="{B9CE95B8-363F-4E70-BD77-C4FBBDC1FFF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r="41052" b="917"/>
                      <a:stretch>
                        <a:fillRect/>
                      </a:stretch>
                    </p:blipFill>
                    <p:spPr bwMode="auto">
                      <a:xfrm>
                        <a:off x="1970018" y="2036045"/>
                        <a:ext cx="671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3131E347-1623-4A9F-AB8C-7BDCDFE2FF2B}"/>
              </a:ext>
            </a:extLst>
          </p:cNvPr>
          <p:cNvGraphicFramePr>
            <a:graphicFrameLocks noChangeAspect="1"/>
          </p:cNvGraphicFramePr>
          <p:nvPr>
            <p:extLst>
              <p:ext uri="{D42A27DB-BD31-4B8C-83A1-F6EECF244321}">
                <p14:modId xmlns:p14="http://schemas.microsoft.com/office/powerpoint/2010/main" val="1041197681"/>
              </p:ext>
            </p:extLst>
          </p:nvPr>
        </p:nvGraphicFramePr>
        <p:xfrm>
          <a:off x="531817" y="4353683"/>
          <a:ext cx="627063" cy="360363"/>
        </p:xfrm>
        <a:graphic>
          <a:graphicData uri="http://schemas.openxmlformats.org/presentationml/2006/ole">
            <mc:AlternateContent xmlns:mc="http://schemas.openxmlformats.org/markup-compatibility/2006">
              <mc:Choice xmlns:v="urn:schemas-microsoft-com:vml" Requires="v">
                <p:oleObj spid="_x0000_s214267" name="Equation" r:id="rId44" imgW="626447" imgH="359653" progId="Equation.DSMT4">
                  <p:embed/>
                </p:oleObj>
              </mc:Choice>
              <mc:Fallback>
                <p:oleObj name="Equation" r:id="rId44" imgW="626447" imgH="359653" progId="Equation.DSMT4">
                  <p:embed/>
                  <p:pic>
                    <p:nvPicPr>
                      <p:cNvPr id="0" name=""/>
                      <p:cNvPicPr/>
                      <p:nvPr/>
                    </p:nvPicPr>
                    <p:blipFill>
                      <a:blip r:embed="rId45"/>
                      <a:stretch>
                        <a:fillRect/>
                      </a:stretch>
                    </p:blipFill>
                    <p:spPr>
                      <a:xfrm>
                        <a:off x="531817" y="4353683"/>
                        <a:ext cx="627063" cy="360363"/>
                      </a:xfrm>
                      <a:prstGeom prst="rect">
                        <a:avLst/>
                      </a:prstGeom>
                    </p:spPr>
                  </p:pic>
                </p:oleObj>
              </mc:Fallback>
            </mc:AlternateContent>
          </a:graphicData>
        </a:graphic>
      </p:graphicFrame>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02646CF-4B09-4271-B2FE-5EC12A390C6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95B8B001-E7D0-41E9-9730-93C627318B98}"/>
              </a:ext>
            </a:extLst>
          </p:cNvPr>
          <p:cNvSpPr>
            <a:spLocks noGrp="1"/>
          </p:cNvSpPr>
          <p:nvPr>
            <p:ph type="sldNum" sz="quarter" idx="11"/>
          </p:nvPr>
        </p:nvSpPr>
        <p:spPr/>
        <p:txBody>
          <a:bodyPr/>
          <a:lstStyle/>
          <a:p>
            <a:fld id="{6D29F655-9AA2-4BC9-AAF1-1C184E14E187}" type="slidenum">
              <a:rPr lang="en-US" altLang="zh-CN" smtClean="0"/>
              <a:pPr/>
              <a:t>54</a:t>
            </a:fld>
            <a:endParaRPr lang="en-US" altLang="zh-CN"/>
          </a:p>
        </p:txBody>
      </p:sp>
      <p:pic>
        <p:nvPicPr>
          <p:cNvPr id="6" name="object 8">
            <a:extLst>
              <a:ext uri="{FF2B5EF4-FFF2-40B4-BE49-F238E27FC236}">
                <a16:creationId xmlns:a16="http://schemas.microsoft.com/office/drawing/2014/main" id="{AB0E741C-4A91-458A-9C9F-159DD63C3C3D}"/>
              </a:ext>
            </a:extLst>
          </p:cNvPr>
          <p:cNvPicPr/>
          <p:nvPr/>
        </p:nvPicPr>
        <p:blipFill>
          <a:blip r:embed="rId3" cstate="print"/>
          <a:stretch>
            <a:fillRect/>
          </a:stretch>
        </p:blipFill>
        <p:spPr>
          <a:xfrm>
            <a:off x="272514" y="177588"/>
            <a:ext cx="313944" cy="656844"/>
          </a:xfrm>
          <a:prstGeom prst="rect">
            <a:avLst/>
          </a:prstGeom>
        </p:spPr>
      </p:pic>
      <p:sp>
        <p:nvSpPr>
          <p:cNvPr id="7" name="object 9">
            <a:extLst>
              <a:ext uri="{FF2B5EF4-FFF2-40B4-BE49-F238E27FC236}">
                <a16:creationId xmlns:a16="http://schemas.microsoft.com/office/drawing/2014/main" id="{865AF2D1-27B8-4E3B-AED4-759EF960C742}"/>
              </a:ext>
            </a:extLst>
          </p:cNvPr>
          <p:cNvSpPr/>
          <p:nvPr/>
        </p:nvSpPr>
        <p:spPr>
          <a:xfrm>
            <a:off x="680185" y="85653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8" name="object 10">
            <a:extLst>
              <a:ext uri="{FF2B5EF4-FFF2-40B4-BE49-F238E27FC236}">
                <a16:creationId xmlns:a16="http://schemas.microsoft.com/office/drawing/2014/main" id="{C8CD1721-4E11-409D-B0CB-421DBBA9766C}"/>
              </a:ext>
            </a:extLst>
          </p:cNvPr>
          <p:cNvSpPr txBox="1">
            <a:spLocks/>
          </p:cNvSpPr>
          <p:nvPr/>
        </p:nvSpPr>
        <p:spPr bwMode="gray">
          <a:xfrm>
            <a:off x="665198" y="185527"/>
            <a:ext cx="3596640" cy="567463"/>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13335" rIns="0" bIns="0" numCol="1" rtlCol="0" anchor="ctr" anchorCtr="0" compatLnSpc="1">
            <a:prstTxWarp prst="textNoShape">
              <a:avLst/>
            </a:prstTxWarp>
            <a:spAutoFit/>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pPr marL="12700">
              <a:spcBef>
                <a:spcPts val="105"/>
              </a:spcBef>
              <a:tabLst>
                <a:tab pos="725805" algn="l"/>
              </a:tabLst>
            </a:pPr>
            <a:r>
              <a:rPr lang="zh-CN" altLang="en-US" kern="0">
                <a:latin typeface="宋体" panose="02010600030101010101" pitchFamily="2" charset="-122"/>
                <a:ea typeface="宋体" panose="02010600030101010101" pitchFamily="2" charset="-122"/>
              </a:rPr>
              <a:t>多项式环</a:t>
            </a:r>
            <a:endParaRPr lang="zh-CN" altLang="en-US" kern="0" spc="-45" dirty="0"/>
          </a:p>
        </p:txBody>
      </p:sp>
      <p:graphicFrame>
        <p:nvGraphicFramePr>
          <p:cNvPr id="9" name="对象 -2147482569">
            <a:extLst>
              <a:ext uri="{FF2B5EF4-FFF2-40B4-BE49-F238E27FC236}">
                <a16:creationId xmlns:a16="http://schemas.microsoft.com/office/drawing/2014/main" id="{B2E4CB04-F765-4ABA-83FF-422359751AED}"/>
              </a:ext>
            </a:extLst>
          </p:cNvPr>
          <p:cNvGraphicFramePr>
            <a:graphicFrameLocks noChangeAspect="1"/>
          </p:cNvGraphicFramePr>
          <p:nvPr>
            <p:extLst>
              <p:ext uri="{D42A27DB-BD31-4B8C-83A1-F6EECF244321}">
                <p14:modId xmlns:p14="http://schemas.microsoft.com/office/powerpoint/2010/main" val="3213397507"/>
              </p:ext>
            </p:extLst>
          </p:nvPr>
        </p:nvGraphicFramePr>
        <p:xfrm>
          <a:off x="3184525" y="326156"/>
          <a:ext cx="492125" cy="396875"/>
        </p:xfrm>
        <a:graphic>
          <a:graphicData uri="http://schemas.openxmlformats.org/presentationml/2006/ole">
            <mc:AlternateContent xmlns:mc="http://schemas.openxmlformats.org/markup-compatibility/2006">
              <mc:Choice xmlns:v="urn:schemas-microsoft-com:vml" Requires="v">
                <p:oleObj spid="_x0000_s216078" r:id="rId4" imgW="710891" imgH="279279" progId="Equation.DSMT4">
                  <p:embed/>
                </p:oleObj>
              </mc:Choice>
              <mc:Fallback>
                <p:oleObj r:id="rId4" imgW="710891" imgH="279279" progId="Equation.DSMT4">
                  <p:embed/>
                  <p:pic>
                    <p:nvPicPr>
                      <p:cNvPr id="53" name="对象 -2147482569">
                        <a:extLst>
                          <a:ext uri="{FF2B5EF4-FFF2-40B4-BE49-F238E27FC236}">
                            <a16:creationId xmlns:a16="http://schemas.microsoft.com/office/drawing/2014/main" id="{0450D046-5735-421B-A2AA-7DE0C86C1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802" b="17432"/>
                      <a:stretch>
                        <a:fillRect/>
                      </a:stretch>
                    </p:blipFill>
                    <p:spPr bwMode="auto">
                      <a:xfrm>
                        <a:off x="3184525" y="326156"/>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对象 -2147482526">
            <a:extLst>
              <a:ext uri="{FF2B5EF4-FFF2-40B4-BE49-F238E27FC236}">
                <a16:creationId xmlns:a16="http://schemas.microsoft.com/office/drawing/2014/main" id="{EC0F18F3-5356-4914-BF61-97A8218889CE}"/>
              </a:ext>
            </a:extLst>
          </p:cNvPr>
          <p:cNvGraphicFramePr>
            <a:graphicFrameLocks noChangeAspect="1"/>
          </p:cNvGraphicFramePr>
          <p:nvPr>
            <p:extLst>
              <p:ext uri="{D42A27DB-BD31-4B8C-83A1-F6EECF244321}">
                <p14:modId xmlns:p14="http://schemas.microsoft.com/office/powerpoint/2010/main" val="835289359"/>
              </p:ext>
            </p:extLst>
          </p:nvPr>
        </p:nvGraphicFramePr>
        <p:xfrm>
          <a:off x="2581275" y="340444"/>
          <a:ext cx="671513" cy="431800"/>
        </p:xfrm>
        <a:graphic>
          <a:graphicData uri="http://schemas.openxmlformats.org/presentationml/2006/ole">
            <mc:AlternateContent xmlns:mc="http://schemas.openxmlformats.org/markup-compatibility/2006">
              <mc:Choice xmlns:v="urn:schemas-microsoft-com:vml" Requires="v">
                <p:oleObj spid="_x0000_s216079" r:id="rId6" imgW="736600" imgH="279400" progId="Equation.DSMT4">
                  <p:embed/>
                </p:oleObj>
              </mc:Choice>
              <mc:Fallback>
                <p:oleObj r:id="rId6" imgW="736600" imgH="279400" progId="Equation.DSMT4">
                  <p:embed/>
                  <p:pic>
                    <p:nvPicPr>
                      <p:cNvPr id="54" name="对象 -2147482526">
                        <a:extLst>
                          <a:ext uri="{FF2B5EF4-FFF2-40B4-BE49-F238E27FC236}">
                            <a16:creationId xmlns:a16="http://schemas.microsoft.com/office/drawing/2014/main" id="{20DB9C1A-043F-4643-881A-468B49189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41052" b="917"/>
                      <a:stretch>
                        <a:fillRect/>
                      </a:stretch>
                    </p:blipFill>
                    <p:spPr bwMode="auto">
                      <a:xfrm>
                        <a:off x="2581275" y="340444"/>
                        <a:ext cx="671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1" name="图片 10">
            <a:extLst>
              <a:ext uri="{FF2B5EF4-FFF2-40B4-BE49-F238E27FC236}">
                <a16:creationId xmlns:a16="http://schemas.microsoft.com/office/drawing/2014/main" id="{ABF6EFA6-7FDA-4A69-89FC-EE3CE15070AB}"/>
              </a:ext>
            </a:extLst>
          </p:cNvPr>
          <p:cNvPicPr/>
          <p:nvPr/>
        </p:nvPicPr>
        <p:blipFill>
          <a:blip r:embed="rId8"/>
          <a:stretch>
            <a:fillRect/>
          </a:stretch>
        </p:blipFill>
        <p:spPr>
          <a:xfrm>
            <a:off x="406400" y="977875"/>
            <a:ext cx="5409040" cy="3304028"/>
          </a:xfrm>
          <a:prstGeom prst="rect">
            <a:avLst/>
          </a:prstGeom>
        </p:spPr>
      </p:pic>
      <p:pic>
        <p:nvPicPr>
          <p:cNvPr id="12" name="图片 11">
            <a:extLst>
              <a:ext uri="{FF2B5EF4-FFF2-40B4-BE49-F238E27FC236}">
                <a16:creationId xmlns:a16="http://schemas.microsoft.com/office/drawing/2014/main" id="{EE1AB12A-A547-4040-9A11-7CEFB0232396}"/>
              </a:ext>
            </a:extLst>
          </p:cNvPr>
          <p:cNvPicPr/>
          <p:nvPr/>
        </p:nvPicPr>
        <p:blipFill>
          <a:blip r:embed="rId9"/>
          <a:stretch>
            <a:fillRect/>
          </a:stretch>
        </p:blipFill>
        <p:spPr>
          <a:xfrm>
            <a:off x="6122504" y="989888"/>
            <a:ext cx="5409040" cy="3241007"/>
          </a:xfrm>
          <a:prstGeom prst="rect">
            <a:avLst/>
          </a:prstGeom>
        </p:spPr>
      </p:pic>
      <p:pic>
        <p:nvPicPr>
          <p:cNvPr id="13" name="内容占位符 12">
            <a:extLst>
              <a:ext uri="{FF2B5EF4-FFF2-40B4-BE49-F238E27FC236}">
                <a16:creationId xmlns:a16="http://schemas.microsoft.com/office/drawing/2014/main" id="{61157E64-95C5-4982-86F1-84A74AAFFC3D}"/>
              </a:ext>
            </a:extLst>
          </p:cNvPr>
          <p:cNvPicPr>
            <a:picLocks noGrp="1"/>
          </p:cNvPicPr>
          <p:nvPr>
            <p:ph idx="1"/>
          </p:nvPr>
        </p:nvPicPr>
        <p:blipFill>
          <a:blip r:embed="rId10"/>
          <a:stretch>
            <a:fillRect/>
          </a:stretch>
        </p:blipFill>
        <p:spPr>
          <a:xfrm>
            <a:off x="452677" y="4383926"/>
            <a:ext cx="3854004" cy="1889125"/>
          </a:xfrm>
          <a:prstGeom prst="rect">
            <a:avLst/>
          </a:prstGeom>
        </p:spPr>
      </p:pic>
      <p:pic>
        <p:nvPicPr>
          <p:cNvPr id="14" name="图片 13">
            <a:extLst>
              <a:ext uri="{FF2B5EF4-FFF2-40B4-BE49-F238E27FC236}">
                <a16:creationId xmlns:a16="http://schemas.microsoft.com/office/drawing/2014/main" id="{8FF8B2A6-8392-4665-9192-EA802897DBF4}"/>
              </a:ext>
            </a:extLst>
          </p:cNvPr>
          <p:cNvPicPr/>
          <p:nvPr/>
        </p:nvPicPr>
        <p:blipFill>
          <a:blip r:embed="rId11"/>
          <a:stretch>
            <a:fillRect/>
          </a:stretch>
        </p:blipFill>
        <p:spPr>
          <a:xfrm>
            <a:off x="6096000" y="4262025"/>
            <a:ext cx="5274310" cy="2199640"/>
          </a:xfrm>
          <a:prstGeom prst="rect">
            <a:avLst/>
          </a:prstGeom>
        </p:spPr>
      </p:pic>
    </p:spTree>
    <p:extLst>
      <p:ext uri="{BB962C8B-B14F-4D97-AF65-F5344CB8AC3E}">
        <p14:creationId xmlns:p14="http://schemas.microsoft.com/office/powerpoint/2010/main" val="9366189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F21792-F614-46CE-B07D-55799A413300}"/>
              </a:ext>
            </a:extLst>
          </p:cNvPr>
          <p:cNvSpPr>
            <a:spLocks noGrp="1"/>
          </p:cNvSpPr>
          <p:nvPr>
            <p:ph idx="1"/>
          </p:nvPr>
        </p:nvSpPr>
        <p:spPr>
          <a:xfrm>
            <a:off x="406400" y="4983162"/>
            <a:ext cx="11176000" cy="1341438"/>
          </a:xfrm>
        </p:spPr>
        <p:txBody>
          <a:bodyPr/>
          <a:lstStyle/>
          <a:p>
            <a:endParaRPr lang="zh-CN" altLang="en-US" dirty="0"/>
          </a:p>
        </p:txBody>
      </p:sp>
      <p:sp>
        <p:nvSpPr>
          <p:cNvPr id="4" name="日期占位符 3">
            <a:extLst>
              <a:ext uri="{FF2B5EF4-FFF2-40B4-BE49-F238E27FC236}">
                <a16:creationId xmlns:a16="http://schemas.microsoft.com/office/drawing/2014/main" id="{F0D72718-E549-428A-8F73-726A1036A3DE}"/>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304425ED-8DFF-4C40-9646-6E505B3F4741}"/>
              </a:ext>
            </a:extLst>
          </p:cNvPr>
          <p:cNvSpPr>
            <a:spLocks noGrp="1"/>
          </p:cNvSpPr>
          <p:nvPr>
            <p:ph type="sldNum" sz="quarter" idx="11"/>
          </p:nvPr>
        </p:nvSpPr>
        <p:spPr/>
        <p:txBody>
          <a:bodyPr/>
          <a:lstStyle/>
          <a:p>
            <a:fld id="{6D29F655-9AA2-4BC9-AAF1-1C184E14E187}" type="slidenum">
              <a:rPr lang="en-US" altLang="zh-CN" smtClean="0"/>
              <a:pPr/>
              <a:t>55</a:t>
            </a:fld>
            <a:endParaRPr lang="en-US" altLang="zh-CN"/>
          </a:p>
        </p:txBody>
      </p:sp>
      <p:pic>
        <p:nvPicPr>
          <p:cNvPr id="6" name="图片 5">
            <a:extLst>
              <a:ext uri="{FF2B5EF4-FFF2-40B4-BE49-F238E27FC236}">
                <a16:creationId xmlns:a16="http://schemas.microsoft.com/office/drawing/2014/main" id="{E96F7F6B-605D-4FF7-94DB-BFDDE0054201}"/>
              </a:ext>
            </a:extLst>
          </p:cNvPr>
          <p:cNvPicPr/>
          <p:nvPr/>
        </p:nvPicPr>
        <p:blipFill>
          <a:blip r:embed="rId2"/>
          <a:stretch>
            <a:fillRect/>
          </a:stretch>
        </p:blipFill>
        <p:spPr>
          <a:xfrm>
            <a:off x="304800" y="1091045"/>
            <a:ext cx="5384800" cy="2667000"/>
          </a:xfrm>
          <a:prstGeom prst="rect">
            <a:avLst/>
          </a:prstGeom>
        </p:spPr>
      </p:pic>
      <p:pic>
        <p:nvPicPr>
          <p:cNvPr id="7" name="图片 6">
            <a:extLst>
              <a:ext uri="{FF2B5EF4-FFF2-40B4-BE49-F238E27FC236}">
                <a16:creationId xmlns:a16="http://schemas.microsoft.com/office/drawing/2014/main" id="{16FB4429-C074-4231-885E-D3C5838018A9}"/>
              </a:ext>
            </a:extLst>
          </p:cNvPr>
          <p:cNvPicPr/>
          <p:nvPr/>
        </p:nvPicPr>
        <p:blipFill>
          <a:blip r:embed="rId3"/>
          <a:stretch>
            <a:fillRect/>
          </a:stretch>
        </p:blipFill>
        <p:spPr>
          <a:xfrm>
            <a:off x="6031345" y="1110211"/>
            <a:ext cx="5805055" cy="2291080"/>
          </a:xfrm>
          <a:prstGeom prst="rect">
            <a:avLst/>
          </a:prstGeom>
        </p:spPr>
      </p:pic>
      <p:pic>
        <p:nvPicPr>
          <p:cNvPr id="8" name="图片 7">
            <a:extLst>
              <a:ext uri="{FF2B5EF4-FFF2-40B4-BE49-F238E27FC236}">
                <a16:creationId xmlns:a16="http://schemas.microsoft.com/office/drawing/2014/main" id="{5583D5B0-B3E4-4CCF-9813-74D1FE4F90EC}"/>
              </a:ext>
            </a:extLst>
          </p:cNvPr>
          <p:cNvPicPr/>
          <p:nvPr/>
        </p:nvPicPr>
        <p:blipFill>
          <a:blip r:embed="rId4"/>
          <a:stretch>
            <a:fillRect/>
          </a:stretch>
        </p:blipFill>
        <p:spPr>
          <a:xfrm>
            <a:off x="212090" y="3962082"/>
            <a:ext cx="5477510" cy="2042160"/>
          </a:xfrm>
          <a:prstGeom prst="rect">
            <a:avLst/>
          </a:prstGeom>
        </p:spPr>
      </p:pic>
      <p:pic>
        <p:nvPicPr>
          <p:cNvPr id="9" name="object 8">
            <a:extLst>
              <a:ext uri="{FF2B5EF4-FFF2-40B4-BE49-F238E27FC236}">
                <a16:creationId xmlns:a16="http://schemas.microsoft.com/office/drawing/2014/main" id="{100551F3-31B5-427F-BF9D-C10788243A7E}"/>
              </a:ext>
            </a:extLst>
          </p:cNvPr>
          <p:cNvPicPr/>
          <p:nvPr/>
        </p:nvPicPr>
        <p:blipFill>
          <a:blip r:embed="rId5" cstate="print"/>
          <a:stretch>
            <a:fillRect/>
          </a:stretch>
        </p:blipFill>
        <p:spPr>
          <a:xfrm>
            <a:off x="272514" y="177588"/>
            <a:ext cx="313944" cy="656844"/>
          </a:xfrm>
          <a:prstGeom prst="rect">
            <a:avLst/>
          </a:prstGeom>
        </p:spPr>
      </p:pic>
      <p:sp>
        <p:nvSpPr>
          <p:cNvPr id="10" name="object 9">
            <a:extLst>
              <a:ext uri="{FF2B5EF4-FFF2-40B4-BE49-F238E27FC236}">
                <a16:creationId xmlns:a16="http://schemas.microsoft.com/office/drawing/2014/main" id="{84127BE2-51A9-4EB4-A6D3-77788FFE6CF0}"/>
              </a:ext>
            </a:extLst>
          </p:cNvPr>
          <p:cNvSpPr/>
          <p:nvPr/>
        </p:nvSpPr>
        <p:spPr>
          <a:xfrm>
            <a:off x="680185" y="85653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11" name="object 10">
            <a:extLst>
              <a:ext uri="{FF2B5EF4-FFF2-40B4-BE49-F238E27FC236}">
                <a16:creationId xmlns:a16="http://schemas.microsoft.com/office/drawing/2014/main" id="{0D4A891D-00FC-454B-825B-64EA5879C96F}"/>
              </a:ext>
            </a:extLst>
          </p:cNvPr>
          <p:cNvSpPr txBox="1">
            <a:spLocks/>
          </p:cNvSpPr>
          <p:nvPr/>
        </p:nvSpPr>
        <p:spPr bwMode="gray">
          <a:xfrm>
            <a:off x="665198" y="185527"/>
            <a:ext cx="3596640" cy="567463"/>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13335" rIns="0" bIns="0" numCol="1" rtlCol="0" anchor="ctr" anchorCtr="0" compatLnSpc="1">
            <a:prstTxWarp prst="textNoShape">
              <a:avLst/>
            </a:prstTxWarp>
            <a:spAutoFit/>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pPr marL="12700">
              <a:spcBef>
                <a:spcPts val="105"/>
              </a:spcBef>
              <a:tabLst>
                <a:tab pos="725805" algn="l"/>
              </a:tabLst>
            </a:pPr>
            <a:r>
              <a:rPr lang="zh-CN" altLang="en-US" kern="0">
                <a:latin typeface="宋体" panose="02010600030101010101" pitchFamily="2" charset="-122"/>
                <a:ea typeface="宋体" panose="02010600030101010101" pitchFamily="2" charset="-122"/>
              </a:rPr>
              <a:t>多项式环</a:t>
            </a:r>
            <a:endParaRPr lang="zh-CN" altLang="en-US" kern="0" spc="-45" dirty="0"/>
          </a:p>
        </p:txBody>
      </p:sp>
    </p:spTree>
    <p:extLst>
      <p:ext uri="{BB962C8B-B14F-4D97-AF65-F5344CB8AC3E}">
        <p14:creationId xmlns:p14="http://schemas.microsoft.com/office/powerpoint/2010/main" val="7843069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301942" y="261494"/>
            <a:ext cx="313944" cy="656844"/>
          </a:xfrm>
          <a:prstGeom prst="rect">
            <a:avLst/>
          </a:prstGeom>
        </p:spPr>
      </p:pic>
      <p:sp>
        <p:nvSpPr>
          <p:cNvPr id="9" name="object 9"/>
          <p:cNvSpPr/>
          <p:nvPr/>
        </p:nvSpPr>
        <p:spPr>
          <a:xfrm>
            <a:off x="709613" y="940436"/>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23" name="object 23"/>
          <p:cNvSpPr txBox="1">
            <a:spLocks noGrp="1"/>
          </p:cNvSpPr>
          <p:nvPr>
            <p:ph type="title"/>
          </p:nvPr>
        </p:nvSpPr>
        <p:spPr>
          <a:xfrm>
            <a:off x="615886" y="309057"/>
            <a:ext cx="8366252" cy="563562"/>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tabLst>
                <a:tab pos="725805" algn="l"/>
              </a:tabLst>
            </a:pPr>
            <a:r>
              <a:rPr lang="zh-CN" altLang="en-US" sz="3600" dirty="0">
                <a:latin typeface="宋体" panose="02010600030101010101" pitchFamily="2" charset="-122"/>
                <a:ea typeface="宋体" panose="02010600030101010101" pitchFamily="2" charset="-122"/>
              </a:rPr>
              <a:t>域</a:t>
            </a:r>
            <a:endParaRPr spc="-40" dirty="0"/>
          </a:p>
        </p:txBody>
      </p:sp>
      <p:sp>
        <p:nvSpPr>
          <p:cNvPr id="56" name="文本框 1">
            <a:extLst>
              <a:ext uri="{FF2B5EF4-FFF2-40B4-BE49-F238E27FC236}">
                <a16:creationId xmlns:a16="http://schemas.microsoft.com/office/drawing/2014/main" id="{1E83B5F9-1F7D-497E-9E5C-E94763E6C54D}"/>
              </a:ext>
            </a:extLst>
          </p:cNvPr>
          <p:cNvSpPr txBox="1">
            <a:spLocks noChangeArrowheads="1"/>
          </p:cNvSpPr>
          <p:nvPr/>
        </p:nvSpPr>
        <p:spPr bwMode="auto">
          <a:xfrm>
            <a:off x="609599" y="1351408"/>
            <a:ext cx="10872787"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92075"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.4</a:t>
            </a:r>
            <a:r>
              <a:rPr lang="en-US" altLang="zh-CN" sz="2400" b="1"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  如果      是整环，    ，       是群，则称      是域。</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等价定义如下：</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.4</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 设代数系统      满足以下条件：</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（1）    构成Abel群；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（2）       构成Abel群；</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（3）  对  满足分配律。</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则称      是域。</a:t>
            </a:r>
          </a:p>
        </p:txBody>
      </p:sp>
      <p:graphicFrame>
        <p:nvGraphicFramePr>
          <p:cNvPr id="57" name="对象 -2147482505">
            <a:extLst>
              <a:ext uri="{FF2B5EF4-FFF2-40B4-BE49-F238E27FC236}">
                <a16:creationId xmlns:a16="http://schemas.microsoft.com/office/drawing/2014/main" id="{259FB16F-10E6-4EB4-BEAE-62880212D6C9}"/>
              </a:ext>
            </a:extLst>
          </p:cNvPr>
          <p:cNvGraphicFramePr>
            <a:graphicFrameLocks noChangeAspect="1"/>
          </p:cNvGraphicFramePr>
          <p:nvPr>
            <p:extLst>
              <p:ext uri="{D42A27DB-BD31-4B8C-83A1-F6EECF244321}">
                <p14:modId xmlns:p14="http://schemas.microsoft.com/office/powerpoint/2010/main" val="4136887346"/>
              </p:ext>
            </p:extLst>
          </p:nvPr>
        </p:nvGraphicFramePr>
        <p:xfrm>
          <a:off x="5087938" y="1514921"/>
          <a:ext cx="712787" cy="433387"/>
        </p:xfrm>
        <a:graphic>
          <a:graphicData uri="http://schemas.openxmlformats.org/presentationml/2006/ole">
            <mc:AlternateContent xmlns:mc="http://schemas.openxmlformats.org/markup-compatibility/2006">
              <mc:Choice xmlns:v="urn:schemas-microsoft-com:vml" Requires="v">
                <p:oleObj spid="_x0000_s215102" r:id="rId4" imgW="406048" imgH="253780" progId="Equation.DSMT4">
                  <p:embed/>
                </p:oleObj>
              </mc:Choice>
              <mc:Fallback>
                <p:oleObj r:id="rId4" imgW="406048" imgH="253780" progId="Equation.DSMT4">
                  <p:embed/>
                  <p:pic>
                    <p:nvPicPr>
                      <p:cNvPr id="14349" name="对象 -2147482505">
                        <a:extLst>
                          <a:ext uri="{FF2B5EF4-FFF2-40B4-BE49-F238E27FC236}">
                            <a16:creationId xmlns:a16="http://schemas.microsoft.com/office/drawing/2014/main" id="{BDBF61D1-2B19-4D90-96ED-58D4747BB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8" y="1514921"/>
                        <a:ext cx="71278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 name="对象 -2147482504">
            <a:extLst>
              <a:ext uri="{FF2B5EF4-FFF2-40B4-BE49-F238E27FC236}">
                <a16:creationId xmlns:a16="http://schemas.microsoft.com/office/drawing/2014/main" id="{E4144B7B-712E-4D4B-BF91-37C8CB505779}"/>
              </a:ext>
            </a:extLst>
          </p:cNvPr>
          <p:cNvGraphicFramePr>
            <a:graphicFrameLocks noChangeAspect="1"/>
          </p:cNvGraphicFramePr>
          <p:nvPr>
            <p:extLst>
              <p:ext uri="{D42A27DB-BD31-4B8C-83A1-F6EECF244321}">
                <p14:modId xmlns:p14="http://schemas.microsoft.com/office/powerpoint/2010/main" val="3889529953"/>
              </p:ext>
            </p:extLst>
          </p:nvPr>
        </p:nvGraphicFramePr>
        <p:xfrm>
          <a:off x="6173788" y="1516508"/>
          <a:ext cx="1084262" cy="431800"/>
        </p:xfrm>
        <a:graphic>
          <a:graphicData uri="http://schemas.openxmlformats.org/presentationml/2006/ole">
            <mc:AlternateContent xmlns:mc="http://schemas.openxmlformats.org/markup-compatibility/2006">
              <mc:Choice xmlns:v="urn:schemas-microsoft-com:vml" Requires="v">
                <p:oleObj spid="_x0000_s215103" r:id="rId6" imgW="698500" imgH="279400" progId="Equation.DSMT4">
                  <p:embed/>
                </p:oleObj>
              </mc:Choice>
              <mc:Fallback>
                <p:oleObj r:id="rId6" imgW="698500" imgH="279400" progId="Equation.DSMT4">
                  <p:embed/>
                  <p:pic>
                    <p:nvPicPr>
                      <p:cNvPr id="14350" name="对象 -2147482504">
                        <a:extLst>
                          <a:ext uri="{FF2B5EF4-FFF2-40B4-BE49-F238E27FC236}">
                            <a16:creationId xmlns:a16="http://schemas.microsoft.com/office/drawing/2014/main" id="{97C3C76A-D23C-4D28-8418-43238DF328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3788" y="1516508"/>
                        <a:ext cx="1084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 name="对象 -2147482501">
            <a:extLst>
              <a:ext uri="{FF2B5EF4-FFF2-40B4-BE49-F238E27FC236}">
                <a16:creationId xmlns:a16="http://schemas.microsoft.com/office/drawing/2014/main" id="{6AE2C7F0-3570-4FD8-A2EA-C8783AD47B4A}"/>
              </a:ext>
            </a:extLst>
          </p:cNvPr>
          <p:cNvGraphicFramePr>
            <a:graphicFrameLocks noChangeAspect="1"/>
          </p:cNvGraphicFramePr>
          <p:nvPr>
            <p:extLst>
              <p:ext uri="{D42A27DB-BD31-4B8C-83A1-F6EECF244321}">
                <p14:modId xmlns:p14="http://schemas.microsoft.com/office/powerpoint/2010/main" val="3527057901"/>
              </p:ext>
            </p:extLst>
          </p:nvPr>
        </p:nvGraphicFramePr>
        <p:xfrm>
          <a:off x="1831181" y="3077385"/>
          <a:ext cx="684213" cy="431800"/>
        </p:xfrm>
        <a:graphic>
          <a:graphicData uri="http://schemas.openxmlformats.org/presentationml/2006/ole">
            <mc:AlternateContent xmlns:mc="http://schemas.openxmlformats.org/markup-compatibility/2006">
              <mc:Choice xmlns:v="urn:schemas-microsoft-com:vml" Requires="v">
                <p:oleObj spid="_x0000_s215104" r:id="rId8" imgW="418918" imgH="253890" progId="Equation.DSMT4">
                  <p:embed/>
                </p:oleObj>
              </mc:Choice>
              <mc:Fallback>
                <p:oleObj r:id="rId8" imgW="418918" imgH="253890" progId="Equation.DSMT4">
                  <p:embed/>
                  <p:pic>
                    <p:nvPicPr>
                      <p:cNvPr id="14351" name="对象 -2147482501">
                        <a:extLst>
                          <a:ext uri="{FF2B5EF4-FFF2-40B4-BE49-F238E27FC236}">
                            <a16:creationId xmlns:a16="http://schemas.microsoft.com/office/drawing/2014/main" id="{BE3ECB02-B64D-4D43-9E9E-A38A5DC7AC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181" y="3077385"/>
                        <a:ext cx="6842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 name="对象 -2147482500">
            <a:extLst>
              <a:ext uri="{FF2B5EF4-FFF2-40B4-BE49-F238E27FC236}">
                <a16:creationId xmlns:a16="http://schemas.microsoft.com/office/drawing/2014/main" id="{8AE2009B-E20D-4935-80DE-0913CE3D7DB2}"/>
              </a:ext>
            </a:extLst>
          </p:cNvPr>
          <p:cNvGraphicFramePr>
            <a:graphicFrameLocks noChangeAspect="1"/>
          </p:cNvGraphicFramePr>
          <p:nvPr>
            <p:extLst>
              <p:ext uri="{D42A27DB-BD31-4B8C-83A1-F6EECF244321}">
                <p14:modId xmlns:p14="http://schemas.microsoft.com/office/powerpoint/2010/main" val="2981849247"/>
              </p:ext>
            </p:extLst>
          </p:nvPr>
        </p:nvGraphicFramePr>
        <p:xfrm>
          <a:off x="1831181" y="3726355"/>
          <a:ext cx="1101725" cy="431800"/>
        </p:xfrm>
        <a:graphic>
          <a:graphicData uri="http://schemas.openxmlformats.org/presentationml/2006/ole">
            <mc:AlternateContent xmlns:mc="http://schemas.openxmlformats.org/markup-compatibility/2006">
              <mc:Choice xmlns:v="urn:schemas-microsoft-com:vml" Requires="v">
                <p:oleObj spid="_x0000_s215105" r:id="rId10" imgW="710891" imgH="279279" progId="Equation.DSMT4">
                  <p:embed/>
                </p:oleObj>
              </mc:Choice>
              <mc:Fallback>
                <p:oleObj r:id="rId10" imgW="710891" imgH="279279" progId="Equation.DSMT4">
                  <p:embed/>
                  <p:pic>
                    <p:nvPicPr>
                      <p:cNvPr id="14352" name="对象 -2147482500">
                        <a:extLst>
                          <a:ext uri="{FF2B5EF4-FFF2-40B4-BE49-F238E27FC236}">
                            <a16:creationId xmlns:a16="http://schemas.microsoft.com/office/drawing/2014/main" id="{11D0B664-10E0-484C-8F14-A708BB8C9B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1181" y="3726355"/>
                        <a:ext cx="1101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 name="对象 -2147482499">
            <a:extLst>
              <a:ext uri="{FF2B5EF4-FFF2-40B4-BE49-F238E27FC236}">
                <a16:creationId xmlns:a16="http://schemas.microsoft.com/office/drawing/2014/main" id="{8345E1B0-2C2C-4330-842D-E38FA73C32F8}"/>
              </a:ext>
            </a:extLst>
          </p:cNvPr>
          <p:cNvGraphicFramePr>
            <a:graphicFrameLocks noChangeAspect="1"/>
          </p:cNvGraphicFramePr>
          <p:nvPr>
            <p:extLst>
              <p:ext uri="{D42A27DB-BD31-4B8C-83A1-F6EECF244321}">
                <p14:modId xmlns:p14="http://schemas.microsoft.com/office/powerpoint/2010/main" val="1865169311"/>
              </p:ext>
            </p:extLst>
          </p:nvPr>
        </p:nvGraphicFramePr>
        <p:xfrm>
          <a:off x="1944514" y="4332926"/>
          <a:ext cx="214313" cy="287338"/>
        </p:xfrm>
        <a:graphic>
          <a:graphicData uri="http://schemas.openxmlformats.org/presentationml/2006/ole">
            <mc:AlternateContent xmlns:mc="http://schemas.openxmlformats.org/markup-compatibility/2006">
              <mc:Choice xmlns:v="urn:schemas-microsoft-com:vml" Requires="v">
                <p:oleObj spid="_x0000_s215106" r:id="rId12" imgW="76068" imgH="101424" progId="Equation.DSMT4">
                  <p:embed/>
                </p:oleObj>
              </mc:Choice>
              <mc:Fallback>
                <p:oleObj r:id="rId12" imgW="76068" imgH="101424" progId="Equation.DSMT4">
                  <p:embed/>
                  <p:pic>
                    <p:nvPicPr>
                      <p:cNvPr id="14353" name="对象 -2147482499">
                        <a:extLst>
                          <a:ext uri="{FF2B5EF4-FFF2-40B4-BE49-F238E27FC236}">
                            <a16:creationId xmlns:a16="http://schemas.microsoft.com/office/drawing/2014/main" id="{82313A26-48BB-4CAC-9DC5-938DF77B1E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514" y="4332926"/>
                        <a:ext cx="2143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 name="对象 -2147482498">
            <a:extLst>
              <a:ext uri="{FF2B5EF4-FFF2-40B4-BE49-F238E27FC236}">
                <a16:creationId xmlns:a16="http://schemas.microsoft.com/office/drawing/2014/main" id="{19BE7725-37C2-4192-B22F-637239A77CB4}"/>
              </a:ext>
            </a:extLst>
          </p:cNvPr>
          <p:cNvGraphicFramePr>
            <a:graphicFrameLocks noChangeAspect="1"/>
          </p:cNvGraphicFramePr>
          <p:nvPr>
            <p:extLst>
              <p:ext uri="{D42A27DB-BD31-4B8C-83A1-F6EECF244321}">
                <p14:modId xmlns:p14="http://schemas.microsoft.com/office/powerpoint/2010/main" val="740322646"/>
              </p:ext>
            </p:extLst>
          </p:nvPr>
        </p:nvGraphicFramePr>
        <p:xfrm>
          <a:off x="2518707" y="4303887"/>
          <a:ext cx="287338" cy="287338"/>
        </p:xfrm>
        <a:graphic>
          <a:graphicData uri="http://schemas.openxmlformats.org/presentationml/2006/ole">
            <mc:AlternateContent xmlns:mc="http://schemas.openxmlformats.org/markup-compatibility/2006">
              <mc:Choice xmlns:v="urn:schemas-microsoft-com:vml" Requires="v">
                <p:oleObj spid="_x0000_s215107" r:id="rId14" imgW="139639" imgH="152334" progId="Equation.DSMT4">
                  <p:embed/>
                </p:oleObj>
              </mc:Choice>
              <mc:Fallback>
                <p:oleObj r:id="rId14" imgW="139639" imgH="152334" progId="Equation.DSMT4">
                  <p:embed/>
                  <p:pic>
                    <p:nvPicPr>
                      <p:cNvPr id="14354" name="对象 -2147482498">
                        <a:extLst>
                          <a:ext uri="{FF2B5EF4-FFF2-40B4-BE49-F238E27FC236}">
                            <a16:creationId xmlns:a16="http://schemas.microsoft.com/office/drawing/2014/main" id="{2DC84589-A650-4BFE-B7F2-6B2530CCE3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8707" y="4303887"/>
                        <a:ext cx="287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 name="对象 4">
            <a:extLst>
              <a:ext uri="{FF2B5EF4-FFF2-40B4-BE49-F238E27FC236}">
                <a16:creationId xmlns:a16="http://schemas.microsoft.com/office/drawing/2014/main" id="{DBC2D5EA-A6AE-40CA-8DED-C608E0865E01}"/>
              </a:ext>
            </a:extLst>
          </p:cNvPr>
          <p:cNvGraphicFramePr>
            <a:graphicFrameLocks noChangeAspect="1"/>
          </p:cNvGraphicFramePr>
          <p:nvPr>
            <p:extLst>
              <p:ext uri="{D42A27DB-BD31-4B8C-83A1-F6EECF244321}">
                <p14:modId xmlns:p14="http://schemas.microsoft.com/office/powerpoint/2010/main" val="965782433"/>
              </p:ext>
            </p:extLst>
          </p:nvPr>
        </p:nvGraphicFramePr>
        <p:xfrm>
          <a:off x="3122613" y="1497458"/>
          <a:ext cx="920750" cy="468313"/>
        </p:xfrm>
        <a:graphic>
          <a:graphicData uri="http://schemas.openxmlformats.org/presentationml/2006/ole">
            <mc:AlternateContent xmlns:mc="http://schemas.openxmlformats.org/markup-compatibility/2006">
              <mc:Choice xmlns:v="urn:schemas-microsoft-com:vml" Requires="v">
                <p:oleObj spid="_x0000_s215108" name="Equation" r:id="rId16" imgW="494870" imgH="253780" progId="Equation.DSMT4">
                  <p:embed/>
                </p:oleObj>
              </mc:Choice>
              <mc:Fallback>
                <p:oleObj name="Equation" r:id="rId16" imgW="494870" imgH="253780" progId="Equation.DSMT4">
                  <p:embed/>
                  <p:pic>
                    <p:nvPicPr>
                      <p:cNvPr id="14356" name="对象 4">
                        <a:extLst>
                          <a:ext uri="{FF2B5EF4-FFF2-40B4-BE49-F238E27FC236}">
                            <a16:creationId xmlns:a16="http://schemas.microsoft.com/office/drawing/2014/main" id="{253A5AD5-5C09-475E-83E6-EF3ECBEEF5B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22613" y="1497458"/>
                        <a:ext cx="9207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对象 26">
            <a:extLst>
              <a:ext uri="{FF2B5EF4-FFF2-40B4-BE49-F238E27FC236}">
                <a16:creationId xmlns:a16="http://schemas.microsoft.com/office/drawing/2014/main" id="{5CA60F4B-2E8E-48DB-8211-2B6A0C656B9C}"/>
              </a:ext>
            </a:extLst>
          </p:cNvPr>
          <p:cNvGraphicFramePr>
            <a:graphicFrameLocks noChangeAspect="1"/>
          </p:cNvGraphicFramePr>
          <p:nvPr>
            <p:extLst>
              <p:ext uri="{D42A27DB-BD31-4B8C-83A1-F6EECF244321}">
                <p14:modId xmlns:p14="http://schemas.microsoft.com/office/powerpoint/2010/main" val="1800221293"/>
              </p:ext>
            </p:extLst>
          </p:nvPr>
        </p:nvGraphicFramePr>
        <p:xfrm>
          <a:off x="8686800" y="1479996"/>
          <a:ext cx="920750" cy="468312"/>
        </p:xfrm>
        <a:graphic>
          <a:graphicData uri="http://schemas.openxmlformats.org/presentationml/2006/ole">
            <mc:AlternateContent xmlns:mc="http://schemas.openxmlformats.org/markup-compatibility/2006">
              <mc:Choice xmlns:v="urn:schemas-microsoft-com:vml" Requires="v">
                <p:oleObj spid="_x0000_s215109" name="Equation" r:id="rId18" imgW="494870" imgH="253780" progId="Equation.DSMT4">
                  <p:embed/>
                </p:oleObj>
              </mc:Choice>
              <mc:Fallback>
                <p:oleObj name="Equation" r:id="rId18" imgW="494870" imgH="253780" progId="Equation.DSMT4">
                  <p:embed/>
                  <p:pic>
                    <p:nvPicPr>
                      <p:cNvPr id="14357" name="对象 26">
                        <a:extLst>
                          <a:ext uri="{FF2B5EF4-FFF2-40B4-BE49-F238E27FC236}">
                            <a16:creationId xmlns:a16="http://schemas.microsoft.com/office/drawing/2014/main" id="{3D544FAC-BDF4-4989-898F-FE8F0C0C7C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86800" y="1479996"/>
                        <a:ext cx="9207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对象 27">
            <a:extLst>
              <a:ext uri="{FF2B5EF4-FFF2-40B4-BE49-F238E27FC236}">
                <a16:creationId xmlns:a16="http://schemas.microsoft.com/office/drawing/2014/main" id="{B3CCED53-33A4-4EEF-A029-1E2C9BCC5342}"/>
              </a:ext>
            </a:extLst>
          </p:cNvPr>
          <p:cNvGraphicFramePr>
            <a:graphicFrameLocks noChangeAspect="1"/>
          </p:cNvGraphicFramePr>
          <p:nvPr>
            <p:extLst>
              <p:ext uri="{D42A27DB-BD31-4B8C-83A1-F6EECF244321}">
                <p14:modId xmlns:p14="http://schemas.microsoft.com/office/powerpoint/2010/main" val="4085681013"/>
              </p:ext>
            </p:extLst>
          </p:nvPr>
        </p:nvGraphicFramePr>
        <p:xfrm>
          <a:off x="1831181" y="4736957"/>
          <a:ext cx="920750" cy="468313"/>
        </p:xfrm>
        <a:graphic>
          <a:graphicData uri="http://schemas.openxmlformats.org/presentationml/2006/ole">
            <mc:AlternateContent xmlns:mc="http://schemas.openxmlformats.org/markup-compatibility/2006">
              <mc:Choice xmlns:v="urn:schemas-microsoft-com:vml" Requires="v">
                <p:oleObj spid="_x0000_s215110" name="Equation" r:id="rId19" imgW="494870" imgH="253780" progId="Equation.DSMT4">
                  <p:embed/>
                </p:oleObj>
              </mc:Choice>
              <mc:Fallback>
                <p:oleObj name="Equation" r:id="rId19" imgW="494870" imgH="253780" progId="Equation.DSMT4">
                  <p:embed/>
                  <p:pic>
                    <p:nvPicPr>
                      <p:cNvPr id="14358" name="对象 27">
                        <a:extLst>
                          <a:ext uri="{FF2B5EF4-FFF2-40B4-BE49-F238E27FC236}">
                            <a16:creationId xmlns:a16="http://schemas.microsoft.com/office/drawing/2014/main" id="{BE3DD455-9A46-440F-9868-33A290B9BB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1181" y="4736957"/>
                        <a:ext cx="9207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对象 28">
            <a:extLst>
              <a:ext uri="{FF2B5EF4-FFF2-40B4-BE49-F238E27FC236}">
                <a16:creationId xmlns:a16="http://schemas.microsoft.com/office/drawing/2014/main" id="{291F8089-D2F2-4ED5-9858-01911665917B}"/>
              </a:ext>
            </a:extLst>
          </p:cNvPr>
          <p:cNvGraphicFramePr>
            <a:graphicFrameLocks noChangeAspect="1"/>
          </p:cNvGraphicFramePr>
          <p:nvPr>
            <p:extLst>
              <p:ext uri="{D42A27DB-BD31-4B8C-83A1-F6EECF244321}">
                <p14:modId xmlns:p14="http://schemas.microsoft.com/office/powerpoint/2010/main" val="3871335746"/>
              </p:ext>
            </p:extLst>
          </p:nvPr>
        </p:nvGraphicFramePr>
        <p:xfrm>
          <a:off x="4543459" y="2590800"/>
          <a:ext cx="920750" cy="468312"/>
        </p:xfrm>
        <a:graphic>
          <a:graphicData uri="http://schemas.openxmlformats.org/presentationml/2006/ole">
            <mc:AlternateContent xmlns:mc="http://schemas.openxmlformats.org/markup-compatibility/2006">
              <mc:Choice xmlns:v="urn:schemas-microsoft-com:vml" Requires="v">
                <p:oleObj spid="_x0000_s215111" name="Equation" r:id="rId20" imgW="494870" imgH="253780" progId="Equation.DSMT4">
                  <p:embed/>
                </p:oleObj>
              </mc:Choice>
              <mc:Fallback>
                <p:oleObj name="Equation" r:id="rId20" imgW="494870" imgH="253780" progId="Equation.DSMT4">
                  <p:embed/>
                  <p:pic>
                    <p:nvPicPr>
                      <p:cNvPr id="14359" name="对象 28">
                        <a:extLst>
                          <a:ext uri="{FF2B5EF4-FFF2-40B4-BE49-F238E27FC236}">
                            <a16:creationId xmlns:a16="http://schemas.microsoft.com/office/drawing/2014/main" id="{6D68C6A6-0DC5-44B3-ABF8-95CE3CB4AF6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43459" y="2590800"/>
                        <a:ext cx="9207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C9753-7402-404E-AD3D-CE8AECCA26FA}"/>
              </a:ext>
            </a:extLst>
          </p:cNvPr>
          <p:cNvSpPr>
            <a:spLocks noGrp="1"/>
          </p:cNvSpPr>
          <p:nvPr>
            <p:ph type="title"/>
          </p:nvPr>
        </p:nvSpPr>
        <p:spPr>
          <a:xfrm>
            <a:off x="341455" y="114021"/>
            <a:ext cx="9652000" cy="563562"/>
          </a:xfrm>
        </p:spPr>
        <p:txBody>
          <a:bodyPr/>
          <a:lstStyle/>
          <a:p>
            <a:r>
              <a:rPr lang="zh-CN" altLang="en-US" sz="3600" dirty="0">
                <a:latin typeface="宋体" panose="02010600030101010101" pitchFamily="2" charset="-122"/>
                <a:ea typeface="宋体" panose="02010600030101010101" pitchFamily="2" charset="-122"/>
              </a:rPr>
              <a:t>有限整环</a:t>
            </a:r>
            <a:endParaRPr lang="zh-CN" altLang="en-US" dirty="0"/>
          </a:p>
        </p:txBody>
      </p:sp>
      <p:sp>
        <p:nvSpPr>
          <p:cNvPr id="3" name="内容占位符 2">
            <a:extLst>
              <a:ext uri="{FF2B5EF4-FFF2-40B4-BE49-F238E27FC236}">
                <a16:creationId xmlns:a16="http://schemas.microsoft.com/office/drawing/2014/main" id="{0DCA8E8A-F6C9-42E8-B571-AA7ED599D8B6}"/>
              </a:ext>
            </a:extLst>
          </p:cNvPr>
          <p:cNvSpPr>
            <a:spLocks noGrp="1"/>
          </p:cNvSpPr>
          <p:nvPr>
            <p:ph idx="1"/>
          </p:nvPr>
        </p:nvSpPr>
        <p:spPr>
          <a:xfrm>
            <a:off x="341455" y="914400"/>
            <a:ext cx="11176000" cy="731345"/>
          </a:xfrm>
        </p:spPr>
        <p:txBody>
          <a:bodyPr/>
          <a:lstStyle/>
          <a:p>
            <a:endParaRPr lang="zh-CN" altLang="en-US" dirty="0"/>
          </a:p>
        </p:txBody>
      </p:sp>
      <p:sp>
        <p:nvSpPr>
          <p:cNvPr id="4" name="日期占位符 3">
            <a:extLst>
              <a:ext uri="{FF2B5EF4-FFF2-40B4-BE49-F238E27FC236}">
                <a16:creationId xmlns:a16="http://schemas.microsoft.com/office/drawing/2014/main" id="{492AAE23-358A-4873-89A1-E218144BD858}"/>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63E203DF-E606-45F7-836B-3D7799B19811}"/>
              </a:ext>
            </a:extLst>
          </p:cNvPr>
          <p:cNvSpPr>
            <a:spLocks noGrp="1"/>
          </p:cNvSpPr>
          <p:nvPr>
            <p:ph type="sldNum" sz="quarter" idx="11"/>
          </p:nvPr>
        </p:nvSpPr>
        <p:spPr/>
        <p:txBody>
          <a:bodyPr/>
          <a:lstStyle/>
          <a:p>
            <a:fld id="{6D29F655-9AA2-4BC9-AAF1-1C184E14E187}" type="slidenum">
              <a:rPr lang="en-US" altLang="zh-CN" smtClean="0"/>
              <a:pPr/>
              <a:t>57</a:t>
            </a:fld>
            <a:endParaRPr lang="en-US" altLang="zh-CN"/>
          </a:p>
        </p:txBody>
      </p:sp>
      <p:sp>
        <p:nvSpPr>
          <p:cNvPr id="178" name="Rectangle 2">
            <a:extLst>
              <a:ext uri="{FF2B5EF4-FFF2-40B4-BE49-F238E27FC236}">
                <a16:creationId xmlns:a16="http://schemas.microsoft.com/office/drawing/2014/main" id="{68A538F2-F1D5-4F0D-8331-6C193F86FA20}"/>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9" name="Rectangle 4">
            <a:extLst>
              <a:ext uri="{FF2B5EF4-FFF2-40B4-BE49-F238E27FC236}">
                <a16:creationId xmlns:a16="http://schemas.microsoft.com/office/drawing/2014/main" id="{563EEE4A-F68C-420F-923D-A4B0289DF84C}"/>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0" name="Rectangle 6">
            <a:extLst>
              <a:ext uri="{FF2B5EF4-FFF2-40B4-BE49-F238E27FC236}">
                <a16:creationId xmlns:a16="http://schemas.microsoft.com/office/drawing/2014/main" id="{19B99737-F4C3-4C54-BE94-ED3F93806E15}"/>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1" name="Rectangle 8">
            <a:extLst>
              <a:ext uri="{FF2B5EF4-FFF2-40B4-BE49-F238E27FC236}">
                <a16:creationId xmlns:a16="http://schemas.microsoft.com/office/drawing/2014/main" id="{8FE9D78E-8B79-48C3-A039-6D2AE35FFB71}"/>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2" name="Rectangle 15">
            <a:extLst>
              <a:ext uri="{FF2B5EF4-FFF2-40B4-BE49-F238E27FC236}">
                <a16:creationId xmlns:a16="http://schemas.microsoft.com/office/drawing/2014/main" id="{CCD73AB4-6E87-4AAF-96C2-7A94159B5D8F}"/>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3" name="Rectangle 17">
            <a:extLst>
              <a:ext uri="{FF2B5EF4-FFF2-40B4-BE49-F238E27FC236}">
                <a16:creationId xmlns:a16="http://schemas.microsoft.com/office/drawing/2014/main" id="{340FF5AF-D781-49E3-987A-2F93EEF51B08}"/>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4" name="Rectangle 19">
            <a:extLst>
              <a:ext uri="{FF2B5EF4-FFF2-40B4-BE49-F238E27FC236}">
                <a16:creationId xmlns:a16="http://schemas.microsoft.com/office/drawing/2014/main" id="{6FD9933F-F4EA-4E4D-B720-56B10C74F413}"/>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5" name="Rectangle 21">
            <a:extLst>
              <a:ext uri="{FF2B5EF4-FFF2-40B4-BE49-F238E27FC236}">
                <a16:creationId xmlns:a16="http://schemas.microsoft.com/office/drawing/2014/main" id="{9F4BC4B1-B572-4F8B-8455-E7CCC1E4F494}"/>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6" name="Rectangle 23">
            <a:extLst>
              <a:ext uri="{FF2B5EF4-FFF2-40B4-BE49-F238E27FC236}">
                <a16:creationId xmlns:a16="http://schemas.microsoft.com/office/drawing/2014/main" id="{F16CE7C3-A3C6-48D5-B5C3-F98597E0A7FF}"/>
              </a:ext>
            </a:extLst>
          </p:cNvPr>
          <p:cNvSpPr>
            <a:spLocks noChangeArrowheads="1"/>
          </p:cNvSpPr>
          <p:nvPr/>
        </p:nvSpPr>
        <p:spPr bwMode="auto">
          <a:xfrm>
            <a:off x="754388" y="1276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9" name="object 8">
            <a:extLst>
              <a:ext uri="{FF2B5EF4-FFF2-40B4-BE49-F238E27FC236}">
                <a16:creationId xmlns:a16="http://schemas.microsoft.com/office/drawing/2014/main" id="{39FC9C76-1390-4C4D-BADB-CEE51BEF7113}"/>
              </a:ext>
            </a:extLst>
          </p:cNvPr>
          <p:cNvPicPr/>
          <p:nvPr/>
        </p:nvPicPr>
        <p:blipFill>
          <a:blip r:embed="rId3" cstate="print"/>
          <a:stretch>
            <a:fillRect/>
          </a:stretch>
        </p:blipFill>
        <p:spPr>
          <a:xfrm>
            <a:off x="138593" y="115698"/>
            <a:ext cx="313944" cy="656844"/>
          </a:xfrm>
          <a:prstGeom prst="rect">
            <a:avLst/>
          </a:prstGeom>
        </p:spPr>
      </p:pic>
      <p:sp>
        <p:nvSpPr>
          <p:cNvPr id="200" name="object 9">
            <a:extLst>
              <a:ext uri="{FF2B5EF4-FFF2-40B4-BE49-F238E27FC236}">
                <a16:creationId xmlns:a16="http://schemas.microsoft.com/office/drawing/2014/main" id="{1BCB994B-1177-4F57-A7DC-79681510D093}"/>
              </a:ext>
            </a:extLst>
          </p:cNvPr>
          <p:cNvSpPr/>
          <p:nvPr/>
        </p:nvSpPr>
        <p:spPr>
          <a:xfrm>
            <a:off x="546264" y="79464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29" name="文本框 1">
            <a:extLst>
              <a:ext uri="{FF2B5EF4-FFF2-40B4-BE49-F238E27FC236}">
                <a16:creationId xmlns:a16="http://schemas.microsoft.com/office/drawing/2014/main" id="{E810BAA1-E2D5-4126-8D67-45E2C6FC2D30}"/>
              </a:ext>
            </a:extLst>
          </p:cNvPr>
          <p:cNvSpPr txBox="1">
            <a:spLocks noChangeArrowheads="1"/>
          </p:cNvSpPr>
          <p:nvPr/>
        </p:nvSpPr>
        <p:spPr bwMode="auto">
          <a:xfrm>
            <a:off x="754388" y="1765504"/>
            <a:ext cx="84772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5.4.2</a:t>
            </a:r>
            <a:r>
              <a:rPr lang="zh-CN" altLang="en-US" sz="2400" dirty="0">
                <a:latin typeface="宋体" panose="02010600030101010101" pitchFamily="2" charset="-122"/>
                <a:ea typeface="宋体" panose="02010600030101010101" pitchFamily="2" charset="-122"/>
              </a:rPr>
              <a:t>  有限整环一定是域。</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设     是含有个  元素         的整环，对</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        必定两两不同，否则由        得     。所以         遍历  的元素， 中有单位元1，所以必有 </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使得      ，  即为  的逆元，即     中每一元素有逆元，     是域。</a:t>
            </a:r>
          </a:p>
        </p:txBody>
      </p:sp>
      <p:graphicFrame>
        <p:nvGraphicFramePr>
          <p:cNvPr id="30" name="对象 -2147482475">
            <a:extLst>
              <a:ext uri="{FF2B5EF4-FFF2-40B4-BE49-F238E27FC236}">
                <a16:creationId xmlns:a16="http://schemas.microsoft.com/office/drawing/2014/main" id="{2086C264-C719-425B-8913-90D5747625C7}"/>
              </a:ext>
            </a:extLst>
          </p:cNvPr>
          <p:cNvGraphicFramePr>
            <a:graphicFrameLocks noChangeAspect="1"/>
          </p:cNvGraphicFramePr>
          <p:nvPr>
            <p:extLst>
              <p:ext uri="{D42A27DB-BD31-4B8C-83A1-F6EECF244321}">
                <p14:modId xmlns:p14="http://schemas.microsoft.com/office/powerpoint/2010/main" val="4028459179"/>
              </p:ext>
            </p:extLst>
          </p:nvPr>
        </p:nvGraphicFramePr>
        <p:xfrm>
          <a:off x="4534226" y="2551317"/>
          <a:ext cx="287337" cy="287337"/>
        </p:xfrm>
        <a:graphic>
          <a:graphicData uri="http://schemas.openxmlformats.org/presentationml/2006/ole">
            <mc:AlternateContent xmlns:mc="http://schemas.openxmlformats.org/markup-compatibility/2006">
              <mc:Choice xmlns:v="urn:schemas-microsoft-com:vml" Requires="v">
                <p:oleObj spid="_x0000_s126354" r:id="rId4" imgW="126835" imgH="139518" progId="Equation.DSMT4">
                  <p:embed/>
                </p:oleObj>
              </mc:Choice>
              <mc:Fallback>
                <p:oleObj r:id="rId4" imgW="126835" imgH="139518" progId="Equation.DSMT4">
                  <p:embed/>
                  <p:pic>
                    <p:nvPicPr>
                      <p:cNvPr id="16397" name="对象 -2147482475">
                        <a:extLst>
                          <a:ext uri="{FF2B5EF4-FFF2-40B4-BE49-F238E27FC236}">
                            <a16:creationId xmlns:a16="http://schemas.microsoft.com/office/drawing/2014/main" id="{246B4A7F-2EA5-4E39-A8E5-BBEB6D68F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4226" y="2551317"/>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2473">
            <a:extLst>
              <a:ext uri="{FF2B5EF4-FFF2-40B4-BE49-F238E27FC236}">
                <a16:creationId xmlns:a16="http://schemas.microsoft.com/office/drawing/2014/main" id="{A1521967-9BA0-49C5-945D-F6C314B4B6E5}"/>
              </a:ext>
            </a:extLst>
          </p:cNvPr>
          <p:cNvGraphicFramePr>
            <a:graphicFrameLocks noChangeAspect="1"/>
          </p:cNvGraphicFramePr>
          <p:nvPr>
            <p:extLst>
              <p:ext uri="{D42A27DB-BD31-4B8C-83A1-F6EECF244321}">
                <p14:modId xmlns:p14="http://schemas.microsoft.com/office/powerpoint/2010/main" val="2478890526"/>
              </p:ext>
            </p:extLst>
          </p:nvPr>
        </p:nvGraphicFramePr>
        <p:xfrm>
          <a:off x="862338" y="3027567"/>
          <a:ext cx="1254125" cy="396875"/>
        </p:xfrm>
        <a:graphic>
          <a:graphicData uri="http://schemas.openxmlformats.org/presentationml/2006/ole">
            <mc:AlternateContent xmlns:mc="http://schemas.openxmlformats.org/markup-compatibility/2006">
              <mc:Choice xmlns:v="urn:schemas-microsoft-com:vml" Requires="v">
                <p:oleObj spid="_x0000_s126355" r:id="rId6" imgW="812447" imgH="253890" progId="Equation.DSMT4">
                  <p:embed/>
                </p:oleObj>
              </mc:Choice>
              <mc:Fallback>
                <p:oleObj r:id="rId6" imgW="812447" imgH="253890" progId="Equation.DSMT4">
                  <p:embed/>
                  <p:pic>
                    <p:nvPicPr>
                      <p:cNvPr id="16398" name="对象 -2147482473">
                        <a:extLst>
                          <a:ext uri="{FF2B5EF4-FFF2-40B4-BE49-F238E27FC236}">
                            <a16:creationId xmlns:a16="http://schemas.microsoft.com/office/drawing/2014/main" id="{EF97BEE2-2BE7-4753-95E9-4AE637C582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38" y="3027567"/>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2472">
            <a:extLst>
              <a:ext uri="{FF2B5EF4-FFF2-40B4-BE49-F238E27FC236}">
                <a16:creationId xmlns:a16="http://schemas.microsoft.com/office/drawing/2014/main" id="{DE04801B-A1BA-4E0A-9C2C-3ABCA53E802B}"/>
              </a:ext>
            </a:extLst>
          </p:cNvPr>
          <p:cNvGraphicFramePr>
            <a:graphicFrameLocks noChangeAspect="1"/>
          </p:cNvGraphicFramePr>
          <p:nvPr>
            <p:extLst>
              <p:ext uri="{D42A27DB-BD31-4B8C-83A1-F6EECF244321}">
                <p14:modId xmlns:p14="http://schemas.microsoft.com/office/powerpoint/2010/main" val="902429277"/>
              </p:ext>
            </p:extLst>
          </p:nvPr>
        </p:nvGraphicFramePr>
        <p:xfrm>
          <a:off x="2372051" y="3027567"/>
          <a:ext cx="1314450" cy="360362"/>
        </p:xfrm>
        <a:graphic>
          <a:graphicData uri="http://schemas.openxmlformats.org/presentationml/2006/ole">
            <mc:AlternateContent xmlns:mc="http://schemas.openxmlformats.org/markup-compatibility/2006">
              <mc:Choice xmlns:v="urn:schemas-microsoft-com:vml" Requires="v">
                <p:oleObj spid="_x0000_s126356" r:id="rId8" imgW="838200" imgH="228600" progId="Equation.DSMT4">
                  <p:embed/>
                </p:oleObj>
              </mc:Choice>
              <mc:Fallback>
                <p:oleObj r:id="rId8" imgW="838200" imgH="228600" progId="Equation.DSMT4">
                  <p:embed/>
                  <p:pic>
                    <p:nvPicPr>
                      <p:cNvPr id="16399" name="对象 -2147482472">
                        <a:extLst>
                          <a:ext uri="{FF2B5EF4-FFF2-40B4-BE49-F238E27FC236}">
                            <a16:creationId xmlns:a16="http://schemas.microsoft.com/office/drawing/2014/main" id="{A6F4AA4D-A31E-4ECB-BF7A-425BF36937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2051" y="3027567"/>
                        <a:ext cx="1314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2471">
            <a:extLst>
              <a:ext uri="{FF2B5EF4-FFF2-40B4-BE49-F238E27FC236}">
                <a16:creationId xmlns:a16="http://schemas.microsoft.com/office/drawing/2014/main" id="{C0035210-BA6C-4564-AFEF-C3FF107ACB79}"/>
              </a:ext>
            </a:extLst>
          </p:cNvPr>
          <p:cNvGraphicFramePr>
            <a:graphicFrameLocks noChangeAspect="1"/>
          </p:cNvGraphicFramePr>
          <p:nvPr>
            <p:extLst>
              <p:ext uri="{D42A27DB-BD31-4B8C-83A1-F6EECF244321}">
                <p14:modId xmlns:p14="http://schemas.microsoft.com/office/powerpoint/2010/main" val="1586341079"/>
              </p:ext>
            </p:extLst>
          </p:nvPr>
        </p:nvGraphicFramePr>
        <p:xfrm>
          <a:off x="6826576" y="3064079"/>
          <a:ext cx="1184275" cy="360363"/>
        </p:xfrm>
        <a:graphic>
          <a:graphicData uri="http://schemas.openxmlformats.org/presentationml/2006/ole">
            <mc:AlternateContent xmlns:mc="http://schemas.openxmlformats.org/markup-compatibility/2006">
              <mc:Choice xmlns:v="urn:schemas-microsoft-com:vml" Requires="v">
                <p:oleObj spid="_x0000_s126357" r:id="rId10" imgW="748975" imgH="241195" progId="Equation.DSMT4">
                  <p:embed/>
                </p:oleObj>
              </mc:Choice>
              <mc:Fallback>
                <p:oleObj r:id="rId10" imgW="748975" imgH="241195" progId="Equation.DSMT4">
                  <p:embed/>
                  <p:pic>
                    <p:nvPicPr>
                      <p:cNvPr id="16400" name="对象 -2147482471">
                        <a:extLst>
                          <a:ext uri="{FF2B5EF4-FFF2-40B4-BE49-F238E27FC236}">
                            <a16:creationId xmlns:a16="http://schemas.microsoft.com/office/drawing/2014/main" id="{E30DFA39-08A8-4271-814E-9DB7DB4B93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6576" y="3064079"/>
                        <a:ext cx="1184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2147482470">
            <a:extLst>
              <a:ext uri="{FF2B5EF4-FFF2-40B4-BE49-F238E27FC236}">
                <a16:creationId xmlns:a16="http://schemas.microsoft.com/office/drawing/2014/main" id="{1A603E16-3D46-414B-82E0-6DBADBC914C6}"/>
              </a:ext>
            </a:extLst>
          </p:cNvPr>
          <p:cNvGraphicFramePr>
            <a:graphicFrameLocks noChangeAspect="1"/>
          </p:cNvGraphicFramePr>
          <p:nvPr>
            <p:extLst>
              <p:ext uri="{D42A27DB-BD31-4B8C-83A1-F6EECF244321}">
                <p14:modId xmlns:p14="http://schemas.microsoft.com/office/powerpoint/2010/main" val="3287619000"/>
              </p:ext>
            </p:extLst>
          </p:nvPr>
        </p:nvGraphicFramePr>
        <p:xfrm>
          <a:off x="8344226" y="3046617"/>
          <a:ext cx="701675" cy="360362"/>
        </p:xfrm>
        <a:graphic>
          <a:graphicData uri="http://schemas.openxmlformats.org/presentationml/2006/ole">
            <mc:AlternateContent xmlns:mc="http://schemas.openxmlformats.org/markup-compatibility/2006">
              <mc:Choice xmlns:v="urn:schemas-microsoft-com:vml" Requires="v">
                <p:oleObj spid="_x0000_s126358" r:id="rId12" imgW="444307" imgH="241195" progId="Equation.DSMT4">
                  <p:embed/>
                </p:oleObj>
              </mc:Choice>
              <mc:Fallback>
                <p:oleObj r:id="rId12" imgW="444307" imgH="241195" progId="Equation.DSMT4">
                  <p:embed/>
                  <p:pic>
                    <p:nvPicPr>
                      <p:cNvPr id="16401" name="对象 -2147482470">
                        <a:extLst>
                          <a:ext uri="{FF2B5EF4-FFF2-40B4-BE49-F238E27FC236}">
                            <a16:creationId xmlns:a16="http://schemas.microsoft.com/office/drawing/2014/main" id="{A1240003-3321-46C7-B74B-32B83B61BC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4226" y="3046617"/>
                        <a:ext cx="7016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2147482468">
            <a:extLst>
              <a:ext uri="{FF2B5EF4-FFF2-40B4-BE49-F238E27FC236}">
                <a16:creationId xmlns:a16="http://schemas.microsoft.com/office/drawing/2014/main" id="{94E5FD56-4649-4C58-ABEC-D7B9F7D3A3E5}"/>
              </a:ext>
            </a:extLst>
          </p:cNvPr>
          <p:cNvGraphicFramePr>
            <a:graphicFrameLocks noChangeAspect="1"/>
          </p:cNvGraphicFramePr>
          <p:nvPr>
            <p:extLst>
              <p:ext uri="{D42A27DB-BD31-4B8C-83A1-F6EECF244321}">
                <p14:modId xmlns:p14="http://schemas.microsoft.com/office/powerpoint/2010/main" val="620076140"/>
              </p:ext>
            </p:extLst>
          </p:nvPr>
        </p:nvGraphicFramePr>
        <p:xfrm>
          <a:off x="4873951" y="3621292"/>
          <a:ext cx="241300" cy="287337"/>
        </p:xfrm>
        <a:graphic>
          <a:graphicData uri="http://schemas.openxmlformats.org/presentationml/2006/ole">
            <mc:AlternateContent xmlns:mc="http://schemas.openxmlformats.org/markup-compatibility/2006">
              <mc:Choice xmlns:v="urn:schemas-microsoft-com:vml" Requires="v">
                <p:oleObj spid="_x0000_s126359" r:id="rId14" imgW="152268" imgH="164957" progId="Equation.DSMT4">
                  <p:embed/>
                </p:oleObj>
              </mc:Choice>
              <mc:Fallback>
                <p:oleObj r:id="rId14" imgW="152268" imgH="164957" progId="Equation.DSMT4">
                  <p:embed/>
                  <p:pic>
                    <p:nvPicPr>
                      <p:cNvPr id="16402" name="对象 -2147482468">
                        <a:extLst>
                          <a:ext uri="{FF2B5EF4-FFF2-40B4-BE49-F238E27FC236}">
                            <a16:creationId xmlns:a16="http://schemas.microsoft.com/office/drawing/2014/main" id="{D6BF4D81-6E63-4824-9C29-DB786BC930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3951" y="3621292"/>
                        <a:ext cx="2413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2147482467">
            <a:extLst>
              <a:ext uri="{FF2B5EF4-FFF2-40B4-BE49-F238E27FC236}">
                <a16:creationId xmlns:a16="http://schemas.microsoft.com/office/drawing/2014/main" id="{16582F0A-281D-4274-B8EC-6E39E2789E03}"/>
              </a:ext>
            </a:extLst>
          </p:cNvPr>
          <p:cNvGraphicFramePr>
            <a:graphicFrameLocks noChangeAspect="1"/>
          </p:cNvGraphicFramePr>
          <p:nvPr>
            <p:extLst>
              <p:ext uri="{D42A27DB-BD31-4B8C-83A1-F6EECF244321}">
                <p14:modId xmlns:p14="http://schemas.microsoft.com/office/powerpoint/2010/main" val="2624491469"/>
              </p:ext>
            </p:extLst>
          </p:nvPr>
        </p:nvGraphicFramePr>
        <p:xfrm>
          <a:off x="3472188" y="3619704"/>
          <a:ext cx="239713" cy="288925"/>
        </p:xfrm>
        <a:graphic>
          <a:graphicData uri="http://schemas.openxmlformats.org/presentationml/2006/ole">
            <mc:AlternateContent xmlns:mc="http://schemas.openxmlformats.org/markup-compatibility/2006">
              <mc:Choice xmlns:v="urn:schemas-microsoft-com:vml" Requires="v">
                <p:oleObj spid="_x0000_s126360" r:id="rId16" imgW="152268" imgH="164957" progId="Equation.DSMT4">
                  <p:embed/>
                </p:oleObj>
              </mc:Choice>
              <mc:Fallback>
                <p:oleObj r:id="rId16" imgW="152268" imgH="164957" progId="Equation.DSMT4">
                  <p:embed/>
                  <p:pic>
                    <p:nvPicPr>
                      <p:cNvPr id="16403" name="对象 -2147482467">
                        <a:extLst>
                          <a:ext uri="{FF2B5EF4-FFF2-40B4-BE49-F238E27FC236}">
                            <a16:creationId xmlns:a16="http://schemas.microsoft.com/office/drawing/2014/main" id="{9256913D-13B8-4C0F-AAAE-3B325DBB90F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72188" y="3619704"/>
                        <a:ext cx="2397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对象 -2147482466">
            <a:extLst>
              <a:ext uri="{FF2B5EF4-FFF2-40B4-BE49-F238E27FC236}">
                <a16:creationId xmlns:a16="http://schemas.microsoft.com/office/drawing/2014/main" id="{8C5702A3-595C-43A5-8F16-742C60AAA64A}"/>
              </a:ext>
            </a:extLst>
          </p:cNvPr>
          <p:cNvGraphicFramePr>
            <a:graphicFrameLocks noChangeAspect="1"/>
          </p:cNvGraphicFramePr>
          <p:nvPr>
            <p:extLst>
              <p:ext uri="{D42A27DB-BD31-4B8C-83A1-F6EECF244321}">
                <p14:modId xmlns:p14="http://schemas.microsoft.com/office/powerpoint/2010/main" val="2768474766"/>
              </p:ext>
            </p:extLst>
          </p:nvPr>
        </p:nvGraphicFramePr>
        <p:xfrm>
          <a:off x="882976" y="4135642"/>
          <a:ext cx="1222375" cy="433387"/>
        </p:xfrm>
        <a:graphic>
          <a:graphicData uri="http://schemas.openxmlformats.org/presentationml/2006/ole">
            <mc:AlternateContent xmlns:mc="http://schemas.openxmlformats.org/markup-compatibility/2006">
              <mc:Choice xmlns:v="urn:schemas-microsoft-com:vml" Requires="v">
                <p:oleObj spid="_x0000_s126361" r:id="rId18" imgW="723586" imgH="253890" progId="Equation.DSMT4">
                  <p:embed/>
                </p:oleObj>
              </mc:Choice>
              <mc:Fallback>
                <p:oleObj r:id="rId18" imgW="723586" imgH="253890" progId="Equation.DSMT4">
                  <p:embed/>
                  <p:pic>
                    <p:nvPicPr>
                      <p:cNvPr id="16404" name="对象 -2147482466">
                        <a:extLst>
                          <a:ext uri="{FF2B5EF4-FFF2-40B4-BE49-F238E27FC236}">
                            <a16:creationId xmlns:a16="http://schemas.microsoft.com/office/drawing/2014/main" id="{429823DB-A2E1-4F18-AD50-D09BC1ACC3C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976" y="4135642"/>
                        <a:ext cx="12223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对象 -2147482465">
            <a:extLst>
              <a:ext uri="{FF2B5EF4-FFF2-40B4-BE49-F238E27FC236}">
                <a16:creationId xmlns:a16="http://schemas.microsoft.com/office/drawing/2014/main" id="{6EFFE354-A194-40F1-93E6-CC5B27AF8C93}"/>
              </a:ext>
            </a:extLst>
          </p:cNvPr>
          <p:cNvGraphicFramePr>
            <a:graphicFrameLocks noChangeAspect="1"/>
          </p:cNvGraphicFramePr>
          <p:nvPr>
            <p:extLst>
              <p:ext uri="{D42A27DB-BD31-4B8C-83A1-F6EECF244321}">
                <p14:modId xmlns:p14="http://schemas.microsoft.com/office/powerpoint/2010/main" val="387753357"/>
              </p:ext>
            </p:extLst>
          </p:nvPr>
        </p:nvGraphicFramePr>
        <p:xfrm>
          <a:off x="2780038" y="4172154"/>
          <a:ext cx="906463" cy="395288"/>
        </p:xfrm>
        <a:graphic>
          <a:graphicData uri="http://schemas.openxmlformats.org/presentationml/2006/ole">
            <mc:AlternateContent xmlns:mc="http://schemas.openxmlformats.org/markup-compatibility/2006">
              <mc:Choice xmlns:v="urn:schemas-microsoft-com:vml" Requires="v">
                <p:oleObj spid="_x0000_s126362" r:id="rId20" imgW="520700" imgH="228600" progId="Equation.DSMT4">
                  <p:embed/>
                </p:oleObj>
              </mc:Choice>
              <mc:Fallback>
                <p:oleObj r:id="rId20" imgW="520700" imgH="228600" progId="Equation.DSMT4">
                  <p:embed/>
                  <p:pic>
                    <p:nvPicPr>
                      <p:cNvPr id="16405" name="对象 -2147482465">
                        <a:extLst>
                          <a:ext uri="{FF2B5EF4-FFF2-40B4-BE49-F238E27FC236}">
                            <a16:creationId xmlns:a16="http://schemas.microsoft.com/office/drawing/2014/main" id="{821F6DBA-E94F-4AE7-B524-DF77361965E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80038" y="4172154"/>
                        <a:ext cx="9064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 name="对象 -2147482464">
            <a:extLst>
              <a:ext uri="{FF2B5EF4-FFF2-40B4-BE49-F238E27FC236}">
                <a16:creationId xmlns:a16="http://schemas.microsoft.com/office/drawing/2014/main" id="{796D03D1-9B64-49FA-94EC-87D430145E43}"/>
              </a:ext>
            </a:extLst>
          </p:cNvPr>
          <p:cNvGraphicFramePr>
            <a:graphicFrameLocks noChangeAspect="1"/>
          </p:cNvGraphicFramePr>
          <p:nvPr>
            <p:extLst>
              <p:ext uri="{D42A27DB-BD31-4B8C-83A1-F6EECF244321}">
                <p14:modId xmlns:p14="http://schemas.microsoft.com/office/powerpoint/2010/main" val="1760061450"/>
              </p:ext>
            </p:extLst>
          </p:nvPr>
        </p:nvGraphicFramePr>
        <p:xfrm>
          <a:off x="3972251" y="4172154"/>
          <a:ext cx="231775" cy="395288"/>
        </p:xfrm>
        <a:graphic>
          <a:graphicData uri="http://schemas.openxmlformats.org/presentationml/2006/ole">
            <mc:AlternateContent xmlns:mc="http://schemas.openxmlformats.org/markup-compatibility/2006">
              <mc:Choice xmlns:v="urn:schemas-microsoft-com:vml" Requires="v">
                <p:oleObj spid="_x0000_s126363" r:id="rId22" imgW="152334" imgH="228501" progId="Equation.DSMT4">
                  <p:embed/>
                </p:oleObj>
              </mc:Choice>
              <mc:Fallback>
                <p:oleObj r:id="rId22" imgW="152334" imgH="228501" progId="Equation.DSMT4">
                  <p:embed/>
                  <p:pic>
                    <p:nvPicPr>
                      <p:cNvPr id="16406" name="对象 -2147482464">
                        <a:extLst>
                          <a:ext uri="{FF2B5EF4-FFF2-40B4-BE49-F238E27FC236}">
                            <a16:creationId xmlns:a16="http://schemas.microsoft.com/office/drawing/2014/main" id="{C568AB9D-69C6-4039-9966-0AC64C32A47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72251" y="4172154"/>
                        <a:ext cx="2317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2147482463">
            <a:extLst>
              <a:ext uri="{FF2B5EF4-FFF2-40B4-BE49-F238E27FC236}">
                <a16:creationId xmlns:a16="http://schemas.microsoft.com/office/drawing/2014/main" id="{52F3FF47-7E4F-4961-A02B-135568FE5A28}"/>
              </a:ext>
            </a:extLst>
          </p:cNvPr>
          <p:cNvGraphicFramePr>
            <a:graphicFrameLocks noChangeAspect="1"/>
          </p:cNvGraphicFramePr>
          <p:nvPr>
            <p:extLst>
              <p:ext uri="{D42A27DB-BD31-4B8C-83A1-F6EECF244321}">
                <p14:modId xmlns:p14="http://schemas.microsoft.com/office/powerpoint/2010/main" val="4151601240"/>
              </p:ext>
            </p:extLst>
          </p:nvPr>
        </p:nvGraphicFramePr>
        <p:xfrm>
          <a:off x="4973963" y="4195967"/>
          <a:ext cx="287338" cy="287337"/>
        </p:xfrm>
        <a:graphic>
          <a:graphicData uri="http://schemas.openxmlformats.org/presentationml/2006/ole">
            <mc:AlternateContent xmlns:mc="http://schemas.openxmlformats.org/markup-compatibility/2006">
              <mc:Choice xmlns:v="urn:schemas-microsoft-com:vml" Requires="v">
                <p:oleObj spid="_x0000_s126364" r:id="rId24" imgW="126835" imgH="139518" progId="Equation.DSMT4">
                  <p:embed/>
                </p:oleObj>
              </mc:Choice>
              <mc:Fallback>
                <p:oleObj r:id="rId24" imgW="126835" imgH="139518" progId="Equation.DSMT4">
                  <p:embed/>
                  <p:pic>
                    <p:nvPicPr>
                      <p:cNvPr id="16407" name="对象 -2147482463">
                        <a:extLst>
                          <a:ext uri="{FF2B5EF4-FFF2-40B4-BE49-F238E27FC236}">
                            <a16:creationId xmlns:a16="http://schemas.microsoft.com/office/drawing/2014/main" id="{4D4FE615-9CAB-434F-A3E8-9EA4EAB57BC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73963" y="4195967"/>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2147482462">
            <a:extLst>
              <a:ext uri="{FF2B5EF4-FFF2-40B4-BE49-F238E27FC236}">
                <a16:creationId xmlns:a16="http://schemas.microsoft.com/office/drawing/2014/main" id="{2322945E-BCDA-4902-8EF0-77B340EBE9E1}"/>
              </a:ext>
            </a:extLst>
          </p:cNvPr>
          <p:cNvGraphicFramePr>
            <a:graphicFrameLocks noChangeAspect="1"/>
          </p:cNvGraphicFramePr>
          <p:nvPr>
            <p:extLst>
              <p:ext uri="{D42A27DB-BD31-4B8C-83A1-F6EECF244321}">
                <p14:modId xmlns:p14="http://schemas.microsoft.com/office/powerpoint/2010/main" val="4160342542"/>
              </p:ext>
            </p:extLst>
          </p:nvPr>
        </p:nvGraphicFramePr>
        <p:xfrm>
          <a:off x="6796413" y="4145167"/>
          <a:ext cx="750888" cy="395287"/>
        </p:xfrm>
        <a:graphic>
          <a:graphicData uri="http://schemas.openxmlformats.org/presentationml/2006/ole">
            <mc:AlternateContent xmlns:mc="http://schemas.openxmlformats.org/markup-compatibility/2006">
              <mc:Choice xmlns:v="urn:schemas-microsoft-com:vml" Requires="v">
                <p:oleObj spid="_x0000_s126365" r:id="rId26" imgW="482391" imgH="253890" progId="Equation.DSMT4">
                  <p:embed/>
                </p:oleObj>
              </mc:Choice>
              <mc:Fallback>
                <p:oleObj r:id="rId26" imgW="482391" imgH="253890" progId="Equation.DSMT4">
                  <p:embed/>
                  <p:pic>
                    <p:nvPicPr>
                      <p:cNvPr id="16408" name="对象 -2147482462">
                        <a:extLst>
                          <a:ext uri="{FF2B5EF4-FFF2-40B4-BE49-F238E27FC236}">
                            <a16:creationId xmlns:a16="http://schemas.microsoft.com/office/drawing/2014/main" id="{1DDB25CC-BEAC-4FB4-A99E-0003EEA1445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96413" y="4145167"/>
                        <a:ext cx="75088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2147482472">
            <a:extLst>
              <a:ext uri="{FF2B5EF4-FFF2-40B4-BE49-F238E27FC236}">
                <a16:creationId xmlns:a16="http://schemas.microsoft.com/office/drawing/2014/main" id="{3E1ADB50-0642-4FE0-9C6D-6934DBCCEF42}"/>
              </a:ext>
            </a:extLst>
          </p:cNvPr>
          <p:cNvGraphicFramePr>
            <a:graphicFrameLocks noChangeAspect="1"/>
          </p:cNvGraphicFramePr>
          <p:nvPr>
            <p:extLst>
              <p:ext uri="{D42A27DB-BD31-4B8C-83A1-F6EECF244321}">
                <p14:modId xmlns:p14="http://schemas.microsoft.com/office/powerpoint/2010/main" val="1919734275"/>
              </p:ext>
            </p:extLst>
          </p:nvPr>
        </p:nvGraphicFramePr>
        <p:xfrm>
          <a:off x="1421138" y="3611767"/>
          <a:ext cx="1314450" cy="360362"/>
        </p:xfrm>
        <a:graphic>
          <a:graphicData uri="http://schemas.openxmlformats.org/presentationml/2006/ole">
            <mc:AlternateContent xmlns:mc="http://schemas.openxmlformats.org/markup-compatibility/2006">
              <mc:Choice xmlns:v="urn:schemas-microsoft-com:vml" Requires="v">
                <p:oleObj spid="_x0000_s126366" r:id="rId28" imgW="838200" imgH="228600" progId="Equation.DSMT4">
                  <p:embed/>
                </p:oleObj>
              </mc:Choice>
              <mc:Fallback>
                <p:oleObj r:id="rId28" imgW="838200" imgH="228600" progId="Equation.DSMT4">
                  <p:embed/>
                  <p:pic>
                    <p:nvPicPr>
                      <p:cNvPr id="16409" name="对象 -2147482472">
                        <a:extLst>
                          <a:ext uri="{FF2B5EF4-FFF2-40B4-BE49-F238E27FC236}">
                            <a16:creationId xmlns:a16="http://schemas.microsoft.com/office/drawing/2014/main" id="{CEB0790C-5E4B-4456-9751-FAFA622367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1138" y="3611767"/>
                        <a:ext cx="1314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2474">
            <a:extLst>
              <a:ext uri="{FF2B5EF4-FFF2-40B4-BE49-F238E27FC236}">
                <a16:creationId xmlns:a16="http://schemas.microsoft.com/office/drawing/2014/main" id="{4D331523-51FF-438F-80AC-D026EEDE35E0}"/>
              </a:ext>
            </a:extLst>
          </p:cNvPr>
          <p:cNvGraphicFramePr>
            <a:graphicFrameLocks noChangeAspect="1"/>
          </p:cNvGraphicFramePr>
          <p:nvPr>
            <p:extLst>
              <p:ext uri="{D42A27DB-BD31-4B8C-83A1-F6EECF244321}">
                <p14:modId xmlns:p14="http://schemas.microsoft.com/office/powerpoint/2010/main" val="1233570038"/>
              </p:ext>
            </p:extLst>
          </p:nvPr>
        </p:nvGraphicFramePr>
        <p:xfrm>
          <a:off x="5445451" y="2516392"/>
          <a:ext cx="1249362" cy="360362"/>
        </p:xfrm>
        <a:graphic>
          <a:graphicData uri="http://schemas.openxmlformats.org/presentationml/2006/ole">
            <mc:AlternateContent xmlns:mc="http://schemas.openxmlformats.org/markup-compatibility/2006">
              <mc:Choice xmlns:v="urn:schemas-microsoft-com:vml" Requires="v">
                <p:oleObj spid="_x0000_s126367" r:id="rId29" imgW="533169" imgH="228501" progId="Equation.DSMT4">
                  <p:embed/>
                </p:oleObj>
              </mc:Choice>
              <mc:Fallback>
                <p:oleObj r:id="rId29" imgW="533169" imgH="228501" progId="Equation.DSMT4">
                  <p:embed/>
                  <p:pic>
                    <p:nvPicPr>
                      <p:cNvPr id="16410" name="对象 -2147482474">
                        <a:extLst>
                          <a:ext uri="{FF2B5EF4-FFF2-40B4-BE49-F238E27FC236}">
                            <a16:creationId xmlns:a16="http://schemas.microsoft.com/office/drawing/2014/main" id="{ABBD904A-9B4E-4F81-A2FC-4F387D53752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45451" y="2516392"/>
                        <a:ext cx="1249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2406">
            <a:extLst>
              <a:ext uri="{FF2B5EF4-FFF2-40B4-BE49-F238E27FC236}">
                <a16:creationId xmlns:a16="http://schemas.microsoft.com/office/drawing/2014/main" id="{CBBB878D-2A3B-45D6-9E0A-F9F2848A2F8F}"/>
              </a:ext>
            </a:extLst>
          </p:cNvPr>
          <p:cNvGraphicFramePr>
            <a:graphicFrameLocks noChangeAspect="1"/>
          </p:cNvGraphicFramePr>
          <p:nvPr>
            <p:extLst>
              <p:ext uri="{D42A27DB-BD31-4B8C-83A1-F6EECF244321}">
                <p14:modId xmlns:p14="http://schemas.microsoft.com/office/powerpoint/2010/main" val="2577672148"/>
              </p:ext>
            </p:extLst>
          </p:nvPr>
        </p:nvGraphicFramePr>
        <p:xfrm>
          <a:off x="2473651" y="2505279"/>
          <a:ext cx="787400" cy="396875"/>
        </p:xfrm>
        <a:graphic>
          <a:graphicData uri="http://schemas.openxmlformats.org/presentationml/2006/ole">
            <mc:AlternateContent xmlns:mc="http://schemas.openxmlformats.org/markup-compatibility/2006">
              <mc:Choice xmlns:v="urn:schemas-microsoft-com:vml" Requires="v">
                <p:oleObj spid="_x0000_s126368" r:id="rId31" imgW="507780" imgH="253890" progId="Equation.DSMT4">
                  <p:embed/>
                </p:oleObj>
              </mc:Choice>
              <mc:Fallback>
                <p:oleObj r:id="rId31" imgW="507780" imgH="253890" progId="Equation.DSMT4">
                  <p:embed/>
                  <p:pic>
                    <p:nvPicPr>
                      <p:cNvPr id="16411" name="对象 -2147482406">
                        <a:extLst>
                          <a:ext uri="{FF2B5EF4-FFF2-40B4-BE49-F238E27FC236}">
                            <a16:creationId xmlns:a16="http://schemas.microsoft.com/office/drawing/2014/main" id="{9A08FC54-FA30-4E4A-97EA-95E91A58989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73651" y="2505279"/>
                        <a:ext cx="78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2406">
            <a:extLst>
              <a:ext uri="{FF2B5EF4-FFF2-40B4-BE49-F238E27FC236}">
                <a16:creationId xmlns:a16="http://schemas.microsoft.com/office/drawing/2014/main" id="{1A0ED198-33D3-4A8E-9ABF-BDBA5345D507}"/>
              </a:ext>
            </a:extLst>
          </p:cNvPr>
          <p:cNvGraphicFramePr>
            <a:graphicFrameLocks noChangeAspect="1"/>
          </p:cNvGraphicFramePr>
          <p:nvPr>
            <p:extLst>
              <p:ext uri="{D42A27DB-BD31-4B8C-83A1-F6EECF244321}">
                <p14:modId xmlns:p14="http://schemas.microsoft.com/office/powerpoint/2010/main" val="2052394325"/>
              </p:ext>
            </p:extLst>
          </p:nvPr>
        </p:nvGraphicFramePr>
        <p:xfrm>
          <a:off x="1875163" y="4683329"/>
          <a:ext cx="860425" cy="431800"/>
        </p:xfrm>
        <a:graphic>
          <a:graphicData uri="http://schemas.openxmlformats.org/presentationml/2006/ole">
            <mc:AlternateContent xmlns:mc="http://schemas.openxmlformats.org/markup-compatibility/2006">
              <mc:Choice xmlns:v="urn:schemas-microsoft-com:vml" Requires="v">
                <p:oleObj spid="_x0000_s126369" r:id="rId33" imgW="507780" imgH="253890" progId="Equation.DSMT4">
                  <p:embed/>
                </p:oleObj>
              </mc:Choice>
              <mc:Fallback>
                <p:oleObj r:id="rId33" imgW="507780" imgH="253890" progId="Equation.DSMT4">
                  <p:embed/>
                  <p:pic>
                    <p:nvPicPr>
                      <p:cNvPr id="16412" name="对象 -2147482406">
                        <a:extLst>
                          <a:ext uri="{FF2B5EF4-FFF2-40B4-BE49-F238E27FC236}">
                            <a16:creationId xmlns:a16="http://schemas.microsoft.com/office/drawing/2014/main" id="{96A81CD1-3C64-4062-BDB4-D115F2BD0D3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75163" y="4683329"/>
                        <a:ext cx="860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287898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38002-B5A6-40E1-BEF6-9D5A13A6829C}"/>
              </a:ext>
            </a:extLst>
          </p:cNvPr>
          <p:cNvSpPr>
            <a:spLocks noGrp="1"/>
          </p:cNvSpPr>
          <p:nvPr>
            <p:ph type="title"/>
          </p:nvPr>
        </p:nvSpPr>
        <p:spPr>
          <a:xfrm>
            <a:off x="406400" y="185382"/>
            <a:ext cx="9652000" cy="563562"/>
          </a:xfrm>
        </p:spPr>
        <p:txBody>
          <a:bodyPr/>
          <a:lstStyle/>
          <a:p>
            <a:r>
              <a:rPr lang="zh-CN" altLang="en-US" sz="3600" dirty="0">
                <a:latin typeface="宋体" panose="02010600030101010101" pitchFamily="2" charset="-122"/>
                <a:ea typeface="宋体" panose="02010600030101010101" pitchFamily="2" charset="-122"/>
              </a:rPr>
              <a:t>各种代数结构的包含关系</a:t>
            </a:r>
            <a:endParaRPr lang="zh-CN" altLang="en-US" dirty="0"/>
          </a:p>
        </p:txBody>
      </p:sp>
      <p:sp>
        <p:nvSpPr>
          <p:cNvPr id="3" name="内容占位符 2">
            <a:extLst>
              <a:ext uri="{FF2B5EF4-FFF2-40B4-BE49-F238E27FC236}">
                <a16:creationId xmlns:a16="http://schemas.microsoft.com/office/drawing/2014/main" id="{F18D7617-B367-40FC-B389-A30BC47EB618}"/>
              </a:ext>
            </a:extLst>
          </p:cNvPr>
          <p:cNvSpPr>
            <a:spLocks noGrp="1"/>
          </p:cNvSpPr>
          <p:nvPr>
            <p:ph idx="1"/>
          </p:nvPr>
        </p:nvSpPr>
        <p:spPr>
          <a:xfrm>
            <a:off x="378691" y="5873312"/>
            <a:ext cx="11582400" cy="517525"/>
          </a:xfrm>
        </p:spPr>
        <p:txBody>
          <a:bodyPr/>
          <a:lstStyle/>
          <a:p>
            <a:r>
              <a:rPr lang="zh-CN" altLang="en-US" dirty="0"/>
              <a:t>不同角度</a:t>
            </a:r>
          </a:p>
        </p:txBody>
      </p:sp>
      <p:sp>
        <p:nvSpPr>
          <p:cNvPr id="4" name="日期占位符 3">
            <a:extLst>
              <a:ext uri="{FF2B5EF4-FFF2-40B4-BE49-F238E27FC236}">
                <a16:creationId xmlns:a16="http://schemas.microsoft.com/office/drawing/2014/main" id="{59EA8787-65E1-4815-BF01-89FA2E7DD02A}"/>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DF265B07-FEFD-40D2-95A8-9D21008C3DC7}"/>
              </a:ext>
            </a:extLst>
          </p:cNvPr>
          <p:cNvSpPr>
            <a:spLocks noGrp="1"/>
          </p:cNvSpPr>
          <p:nvPr>
            <p:ph type="sldNum" sz="quarter" idx="11"/>
          </p:nvPr>
        </p:nvSpPr>
        <p:spPr/>
        <p:txBody>
          <a:bodyPr/>
          <a:lstStyle/>
          <a:p>
            <a:fld id="{6D29F655-9AA2-4BC9-AAF1-1C184E14E187}" type="slidenum">
              <a:rPr lang="en-US" altLang="zh-CN" smtClean="0"/>
              <a:pPr/>
              <a:t>58</a:t>
            </a:fld>
            <a:endParaRPr lang="en-US" altLang="zh-CN"/>
          </a:p>
        </p:txBody>
      </p:sp>
      <p:pic>
        <p:nvPicPr>
          <p:cNvPr id="18" name="object 8">
            <a:extLst>
              <a:ext uri="{FF2B5EF4-FFF2-40B4-BE49-F238E27FC236}">
                <a16:creationId xmlns:a16="http://schemas.microsoft.com/office/drawing/2014/main" id="{19D20183-87E7-49E3-9C4C-7F2CC277812B}"/>
              </a:ext>
            </a:extLst>
          </p:cNvPr>
          <p:cNvPicPr/>
          <p:nvPr/>
        </p:nvPicPr>
        <p:blipFill>
          <a:blip r:embed="rId4" cstate="print"/>
          <a:stretch>
            <a:fillRect/>
          </a:stretch>
        </p:blipFill>
        <p:spPr>
          <a:xfrm>
            <a:off x="138593" y="115698"/>
            <a:ext cx="313944" cy="656844"/>
          </a:xfrm>
          <a:prstGeom prst="rect">
            <a:avLst/>
          </a:prstGeom>
        </p:spPr>
      </p:pic>
      <p:sp>
        <p:nvSpPr>
          <p:cNvPr id="19" name="object 9">
            <a:extLst>
              <a:ext uri="{FF2B5EF4-FFF2-40B4-BE49-F238E27FC236}">
                <a16:creationId xmlns:a16="http://schemas.microsoft.com/office/drawing/2014/main" id="{E14E3B01-DFED-4562-8EBE-90B83CC9F2B8}"/>
              </a:ext>
            </a:extLst>
          </p:cNvPr>
          <p:cNvSpPr/>
          <p:nvPr/>
        </p:nvSpPr>
        <p:spPr>
          <a:xfrm>
            <a:off x="546264" y="79464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graphicFrame>
        <p:nvGraphicFramePr>
          <p:cNvPr id="20" name="对象 -2147482460">
            <a:extLst>
              <a:ext uri="{FF2B5EF4-FFF2-40B4-BE49-F238E27FC236}">
                <a16:creationId xmlns:a16="http://schemas.microsoft.com/office/drawing/2014/main" id="{4F805F4D-6CE0-4443-8DD4-600887DA726E}"/>
              </a:ext>
            </a:extLst>
          </p:cNvPr>
          <p:cNvGraphicFramePr>
            <a:graphicFrameLocks noChangeAspect="1"/>
          </p:cNvGraphicFramePr>
          <p:nvPr>
            <p:extLst>
              <p:ext uri="{D42A27DB-BD31-4B8C-83A1-F6EECF244321}">
                <p14:modId xmlns:p14="http://schemas.microsoft.com/office/powerpoint/2010/main" val="1914228508"/>
              </p:ext>
            </p:extLst>
          </p:nvPr>
        </p:nvGraphicFramePr>
        <p:xfrm>
          <a:off x="6301928" y="1123122"/>
          <a:ext cx="5659163" cy="3790122"/>
        </p:xfrm>
        <a:graphic>
          <a:graphicData uri="http://schemas.openxmlformats.org/presentationml/2006/ole">
            <mc:AlternateContent xmlns:mc="http://schemas.openxmlformats.org/markup-compatibility/2006">
              <mc:Choice xmlns:v="urn:schemas-microsoft-com:vml" Requires="v">
                <p:oleObj spid="_x0000_s146775" r:id="rId5" imgW="25948440" imgH="18651240" progId="Visio.Drawing.15">
                  <p:embed/>
                </p:oleObj>
              </mc:Choice>
              <mc:Fallback>
                <p:oleObj r:id="rId5" imgW="25948440" imgH="18651240" progId="Visio.Drawing.15">
                  <p:embed/>
                  <p:pic>
                    <p:nvPicPr>
                      <p:cNvPr id="17421" name="对象 -2147482460">
                        <a:extLst>
                          <a:ext uri="{FF2B5EF4-FFF2-40B4-BE49-F238E27FC236}">
                            <a16:creationId xmlns:a16="http://schemas.microsoft.com/office/drawing/2014/main" id="{1A65E18E-44E3-4700-AB83-42B1F59DD2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928" y="1123122"/>
                        <a:ext cx="5659163" cy="3790122"/>
                      </a:xfrm>
                      <a:prstGeom prst="rect">
                        <a:avLst/>
                      </a:prstGeom>
                      <a:noFill/>
                      <a:ln>
                        <a:noFill/>
                      </a:ln>
                    </p:spPr>
                  </p:pic>
                </p:oleObj>
              </mc:Fallback>
            </mc:AlternateContent>
          </a:graphicData>
        </a:graphic>
      </p:graphicFrame>
      <p:pic>
        <p:nvPicPr>
          <p:cNvPr id="22" name="图片 21">
            <a:extLst>
              <a:ext uri="{FF2B5EF4-FFF2-40B4-BE49-F238E27FC236}">
                <a16:creationId xmlns:a16="http://schemas.microsoft.com/office/drawing/2014/main" id="{3867CE85-D836-4A35-BF83-DEAA1E0C52FA}"/>
              </a:ext>
            </a:extLst>
          </p:cNvPr>
          <p:cNvPicPr>
            <a:picLocks noChangeAspect="1"/>
          </p:cNvPicPr>
          <p:nvPr/>
        </p:nvPicPr>
        <p:blipFill>
          <a:blip r:embed="rId7"/>
          <a:stretch>
            <a:fillRect/>
          </a:stretch>
        </p:blipFill>
        <p:spPr>
          <a:xfrm>
            <a:off x="452537" y="1066799"/>
            <a:ext cx="5515944" cy="4046533"/>
          </a:xfrm>
          <a:prstGeom prst="rect">
            <a:avLst/>
          </a:prstGeom>
        </p:spPr>
      </p:pic>
    </p:spTree>
    <p:extLst>
      <p:ext uri="{BB962C8B-B14F-4D97-AF65-F5344CB8AC3E}">
        <p14:creationId xmlns:p14="http://schemas.microsoft.com/office/powerpoint/2010/main" val="271000434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
            <a:extLst>
              <a:ext uri="{FF2B5EF4-FFF2-40B4-BE49-F238E27FC236}">
                <a16:creationId xmlns:a16="http://schemas.microsoft.com/office/drawing/2014/main" id="{FBB8862B-7E15-4C35-8331-7E7E0ACFFFA3}"/>
              </a:ext>
            </a:extLst>
          </p:cNvPr>
          <p:cNvSpPr txBox="1">
            <a:spLocks noChangeArrowheads="1"/>
          </p:cNvSpPr>
          <p:nvPr/>
        </p:nvSpPr>
        <p:spPr bwMode="auto">
          <a:xfrm>
            <a:off x="1295400" y="2483491"/>
            <a:ext cx="10515600"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性质</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设域的特征为  ，则对域的任一非0元素  ，有</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证明</a:t>
            </a:r>
            <a:endParaRPr lang="zh-CN" altLang="en-US" sz="2400"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比较特征和元素的阶，阶是满足     的最小  ，它刻画了元素幂的周期性，特征刻画了元素在加法运算下的周期性。</a:t>
            </a:r>
          </a:p>
        </p:txBody>
      </p:sp>
      <p:sp>
        <p:nvSpPr>
          <p:cNvPr id="3" name="内容占位符 2">
            <a:extLst>
              <a:ext uri="{FF2B5EF4-FFF2-40B4-BE49-F238E27FC236}">
                <a16:creationId xmlns:a16="http://schemas.microsoft.com/office/drawing/2014/main" id="{E66D90B4-919A-4E3B-89C3-096988A8E84C}"/>
              </a:ext>
            </a:extLst>
          </p:cNvPr>
          <p:cNvSpPr>
            <a:spLocks noGrp="1"/>
          </p:cNvSpPr>
          <p:nvPr>
            <p:ph idx="1"/>
          </p:nvPr>
        </p:nvSpPr>
        <p:spPr>
          <a:xfrm>
            <a:off x="406400" y="5730874"/>
            <a:ext cx="11176000" cy="593726"/>
          </a:xfrm>
        </p:spPr>
        <p:txBody>
          <a:bodyPr/>
          <a:lstStyle/>
          <a:p>
            <a:endParaRPr lang="zh-CN" altLang="en-US" dirty="0"/>
          </a:p>
        </p:txBody>
      </p:sp>
      <p:sp>
        <p:nvSpPr>
          <p:cNvPr id="4" name="日期占位符 3">
            <a:extLst>
              <a:ext uri="{FF2B5EF4-FFF2-40B4-BE49-F238E27FC236}">
                <a16:creationId xmlns:a16="http://schemas.microsoft.com/office/drawing/2014/main" id="{341990DB-C27D-42B8-8FDD-CDBFD6479400}"/>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E85622E4-C778-4290-A333-5EA5ABB046DD}"/>
              </a:ext>
            </a:extLst>
          </p:cNvPr>
          <p:cNvSpPr>
            <a:spLocks noGrp="1"/>
          </p:cNvSpPr>
          <p:nvPr>
            <p:ph type="sldNum" sz="quarter" idx="11"/>
          </p:nvPr>
        </p:nvSpPr>
        <p:spPr/>
        <p:txBody>
          <a:bodyPr/>
          <a:lstStyle/>
          <a:p>
            <a:fld id="{6D29F655-9AA2-4BC9-AAF1-1C184E14E187}" type="slidenum">
              <a:rPr lang="en-US" altLang="zh-CN" smtClean="0"/>
              <a:pPr/>
              <a:t>59</a:t>
            </a:fld>
            <a:endParaRPr lang="en-US" altLang="zh-CN"/>
          </a:p>
        </p:txBody>
      </p:sp>
      <p:sp>
        <p:nvSpPr>
          <p:cNvPr id="6" name="Rectangle 2">
            <a:extLst>
              <a:ext uri="{FF2B5EF4-FFF2-40B4-BE49-F238E27FC236}">
                <a16:creationId xmlns:a16="http://schemas.microsoft.com/office/drawing/2014/main" id="{19202C4B-24A6-4A57-9C48-41B8356F08C6}"/>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7" name="Rectangle 4">
            <a:extLst>
              <a:ext uri="{FF2B5EF4-FFF2-40B4-BE49-F238E27FC236}">
                <a16:creationId xmlns:a16="http://schemas.microsoft.com/office/drawing/2014/main" id="{92FBFA36-1076-4009-961A-FE1D48370941}"/>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8" name="Rectangle 6">
            <a:extLst>
              <a:ext uri="{FF2B5EF4-FFF2-40B4-BE49-F238E27FC236}">
                <a16:creationId xmlns:a16="http://schemas.microsoft.com/office/drawing/2014/main" id="{18488DEA-E0C8-45D7-A02B-671E0D9A5597}"/>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9" name="Rectangle 8">
            <a:extLst>
              <a:ext uri="{FF2B5EF4-FFF2-40B4-BE49-F238E27FC236}">
                <a16:creationId xmlns:a16="http://schemas.microsoft.com/office/drawing/2014/main" id="{5A41E085-516A-476C-A390-1A897E875A51}"/>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0" name="Rectangle 15">
            <a:extLst>
              <a:ext uri="{FF2B5EF4-FFF2-40B4-BE49-F238E27FC236}">
                <a16:creationId xmlns:a16="http://schemas.microsoft.com/office/drawing/2014/main" id="{21AF4F4A-D478-4B7E-B720-9070E207E634}"/>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1" name="Rectangle 17">
            <a:extLst>
              <a:ext uri="{FF2B5EF4-FFF2-40B4-BE49-F238E27FC236}">
                <a16:creationId xmlns:a16="http://schemas.microsoft.com/office/drawing/2014/main" id="{DA8B64BD-DD5B-4D8B-8A2E-344177EC70F3}"/>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2" name="Rectangle 19">
            <a:extLst>
              <a:ext uri="{FF2B5EF4-FFF2-40B4-BE49-F238E27FC236}">
                <a16:creationId xmlns:a16="http://schemas.microsoft.com/office/drawing/2014/main" id="{2DE232C7-BD44-48C4-91BB-6EB9D49FF239}"/>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3" name="Rectangle 21">
            <a:extLst>
              <a:ext uri="{FF2B5EF4-FFF2-40B4-BE49-F238E27FC236}">
                <a16:creationId xmlns:a16="http://schemas.microsoft.com/office/drawing/2014/main" id="{F6511C96-58EC-443D-9C73-E458FE4E4A08}"/>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4" name="Rectangle 23">
            <a:extLst>
              <a:ext uri="{FF2B5EF4-FFF2-40B4-BE49-F238E27FC236}">
                <a16:creationId xmlns:a16="http://schemas.microsoft.com/office/drawing/2014/main" id="{26D60A77-D9D4-4C33-9537-9827000AB609}"/>
              </a:ext>
            </a:extLst>
          </p:cNvPr>
          <p:cNvSpPr>
            <a:spLocks noChangeArrowheads="1"/>
          </p:cNvSpPr>
          <p:nvPr/>
        </p:nvSpPr>
        <p:spPr bwMode="auto">
          <a:xfrm>
            <a:off x="1524793" y="49926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endParaRPr lang="zh-CN" altLang="en-US" sz="1800"/>
          </a:p>
        </p:txBody>
      </p:sp>
      <p:sp>
        <p:nvSpPr>
          <p:cNvPr id="15" name="文本框 1">
            <a:extLst>
              <a:ext uri="{FF2B5EF4-FFF2-40B4-BE49-F238E27FC236}">
                <a16:creationId xmlns:a16="http://schemas.microsoft.com/office/drawing/2014/main" id="{96A7A676-1E8C-4B1F-8A24-35B1500885A1}"/>
              </a:ext>
            </a:extLst>
          </p:cNvPr>
          <p:cNvSpPr txBox="1">
            <a:spLocks noChangeArrowheads="1"/>
          </p:cNvSpPr>
          <p:nvPr/>
        </p:nvSpPr>
        <p:spPr bwMode="auto">
          <a:xfrm>
            <a:off x="1295400" y="1127126"/>
            <a:ext cx="1036320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对域中的乘法单位元  做连加运算              ，有以下定义：</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定义</a:t>
            </a:r>
            <a:r>
              <a:rPr lang="en-US" altLang="zh-CN" sz="2400" b="1" dirty="0">
                <a:latin typeface="宋体" panose="02010600030101010101" pitchFamily="2" charset="-122"/>
                <a:ea typeface="宋体" panose="02010600030101010101" pitchFamily="2" charset="-122"/>
              </a:rPr>
              <a:t>5.4.3</a:t>
            </a:r>
            <a:r>
              <a:rPr lang="zh-CN" altLang="en-US" sz="2400" dirty="0">
                <a:latin typeface="宋体" panose="02010600030101010101" pitchFamily="2" charset="-122"/>
                <a:ea typeface="宋体" panose="02010600030101010101" pitchFamily="2" charset="-122"/>
              </a:rPr>
              <a:t>  满足      的最小正整数  称为域的特征，其中0为乘法的零元。</a:t>
            </a:r>
          </a:p>
        </p:txBody>
      </p:sp>
      <p:pic>
        <p:nvPicPr>
          <p:cNvPr id="16" name="图片 15">
            <a:extLst>
              <a:ext uri="{FF2B5EF4-FFF2-40B4-BE49-F238E27FC236}">
                <a16:creationId xmlns:a16="http://schemas.microsoft.com/office/drawing/2014/main" id="{53D85810-104D-434C-AF1B-5C862E5846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7679" y="1333500"/>
            <a:ext cx="20955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7" name="图片 16">
            <a:extLst>
              <a:ext uri="{FF2B5EF4-FFF2-40B4-BE49-F238E27FC236}">
                <a16:creationId xmlns:a16="http://schemas.microsoft.com/office/drawing/2014/main" id="{278472AA-6EDA-4F2E-80C7-639F3F28FE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4299" y="1819032"/>
            <a:ext cx="8747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8" name="图片 17">
            <a:extLst>
              <a:ext uri="{FF2B5EF4-FFF2-40B4-BE49-F238E27FC236}">
                <a16:creationId xmlns:a16="http://schemas.microsoft.com/office/drawing/2014/main" id="{9E7BF10A-C06E-4ADE-A25E-3A2E78AE7C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3181" y="1890317"/>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9" name="图片 18">
            <a:extLst>
              <a:ext uri="{FF2B5EF4-FFF2-40B4-BE49-F238E27FC236}">
                <a16:creationId xmlns:a16="http://schemas.microsoft.com/office/drawing/2014/main" id="{8C05AC72-90DC-4E80-84FF-D2032CF41F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9200" y="2634821"/>
            <a:ext cx="8937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0" name="图片 19">
            <a:extLst>
              <a:ext uri="{FF2B5EF4-FFF2-40B4-BE49-F238E27FC236}">
                <a16:creationId xmlns:a16="http://schemas.microsoft.com/office/drawing/2014/main" id="{079772A5-00E8-443B-B4F1-272F3A97C7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70043" y="268083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1" name="图片 20">
            <a:extLst>
              <a:ext uri="{FF2B5EF4-FFF2-40B4-BE49-F238E27FC236}">
                <a16:creationId xmlns:a16="http://schemas.microsoft.com/office/drawing/2014/main" id="{3A1F47E0-3052-4AB4-BFDE-3379396D5D1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9913" y="3172781"/>
            <a:ext cx="5771287" cy="51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2" name="图片 21">
            <a:extLst>
              <a:ext uri="{FF2B5EF4-FFF2-40B4-BE49-F238E27FC236}">
                <a16:creationId xmlns:a16="http://schemas.microsoft.com/office/drawing/2014/main" id="{F7557E4C-9B7B-4E2C-AE3F-A0975D8D9D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7461" y="3246262"/>
            <a:ext cx="1997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3" name="图片 22">
            <a:extLst>
              <a:ext uri="{FF2B5EF4-FFF2-40B4-BE49-F238E27FC236}">
                <a16:creationId xmlns:a16="http://schemas.microsoft.com/office/drawing/2014/main" id="{9C47DD69-8796-4829-948B-15235A693D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1819" y="3737734"/>
            <a:ext cx="741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4" name="图片 23">
            <a:extLst>
              <a:ext uri="{FF2B5EF4-FFF2-40B4-BE49-F238E27FC236}">
                <a16:creationId xmlns:a16="http://schemas.microsoft.com/office/drawing/2014/main" id="{89D75D45-59E0-419E-B77C-50D8C12593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5200" y="3838333"/>
            <a:ext cx="34448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5" name="图片 24">
            <a:extLst>
              <a:ext uri="{FF2B5EF4-FFF2-40B4-BE49-F238E27FC236}">
                <a16:creationId xmlns:a16="http://schemas.microsoft.com/office/drawing/2014/main" id="{C694CE6B-1158-4A57-88CB-F7DEFFBDF5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598" y="2692565"/>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7" name="图片 26">
            <a:extLst>
              <a:ext uri="{FF2B5EF4-FFF2-40B4-BE49-F238E27FC236}">
                <a16:creationId xmlns:a16="http://schemas.microsoft.com/office/drawing/2014/main" id="{67F9C80C-8CD3-446A-9B94-C5CC308FB3F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1655" y="1317729"/>
            <a:ext cx="2730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8" name="标题 1">
            <a:extLst>
              <a:ext uri="{FF2B5EF4-FFF2-40B4-BE49-F238E27FC236}">
                <a16:creationId xmlns:a16="http://schemas.microsoft.com/office/drawing/2014/main" id="{FEB1E4C0-97D2-46F2-B416-2C04A35167FA}"/>
              </a:ext>
            </a:extLst>
          </p:cNvPr>
          <p:cNvSpPr txBox="1">
            <a:spLocks/>
          </p:cNvSpPr>
          <p:nvPr/>
        </p:nvSpPr>
        <p:spPr bwMode="gray">
          <a:xfrm>
            <a:off x="1117600" y="389270"/>
            <a:ext cx="9017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r>
              <a:rPr lang="zh-CN" altLang="en-US" kern="0"/>
              <a:t>域的重要性质</a:t>
            </a:r>
            <a:endParaRPr lang="zh-CN" altLang="en-US" kern="0" dirty="0"/>
          </a:p>
        </p:txBody>
      </p:sp>
      <p:sp>
        <p:nvSpPr>
          <p:cNvPr id="29" name="Rectangle 2">
            <a:extLst>
              <a:ext uri="{FF2B5EF4-FFF2-40B4-BE49-F238E27FC236}">
                <a16:creationId xmlns:a16="http://schemas.microsoft.com/office/drawing/2014/main" id="{C6E50EA4-0C2F-4AD9-A86F-4550D33ACED2}"/>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Rectangle 4">
            <a:extLst>
              <a:ext uri="{FF2B5EF4-FFF2-40B4-BE49-F238E27FC236}">
                <a16:creationId xmlns:a16="http://schemas.microsoft.com/office/drawing/2014/main" id="{1389BE0B-33C9-42F1-B9C1-29BD665B2113}"/>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6">
            <a:extLst>
              <a:ext uri="{FF2B5EF4-FFF2-40B4-BE49-F238E27FC236}">
                <a16:creationId xmlns:a16="http://schemas.microsoft.com/office/drawing/2014/main" id="{DE05748C-0F35-4BAD-857C-87258B60855B}"/>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8">
            <a:extLst>
              <a:ext uri="{FF2B5EF4-FFF2-40B4-BE49-F238E27FC236}">
                <a16:creationId xmlns:a16="http://schemas.microsoft.com/office/drawing/2014/main" id="{078EB6E9-4B46-4D61-854A-541CD351627F}"/>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15">
            <a:extLst>
              <a:ext uri="{FF2B5EF4-FFF2-40B4-BE49-F238E27FC236}">
                <a16:creationId xmlns:a16="http://schemas.microsoft.com/office/drawing/2014/main" id="{1A44D37B-7B96-41F6-89A1-27A98334CAD0}"/>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4" name="Rectangle 17">
            <a:extLst>
              <a:ext uri="{FF2B5EF4-FFF2-40B4-BE49-F238E27FC236}">
                <a16:creationId xmlns:a16="http://schemas.microsoft.com/office/drawing/2014/main" id="{3BB8FCA6-CA3F-47B4-B4B6-30F72253C0CC}"/>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Rectangle 19">
            <a:extLst>
              <a:ext uri="{FF2B5EF4-FFF2-40B4-BE49-F238E27FC236}">
                <a16:creationId xmlns:a16="http://schemas.microsoft.com/office/drawing/2014/main" id="{3C906451-F7B1-4A7D-BC1A-D324E4EC0629}"/>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21">
            <a:extLst>
              <a:ext uri="{FF2B5EF4-FFF2-40B4-BE49-F238E27FC236}">
                <a16:creationId xmlns:a16="http://schemas.microsoft.com/office/drawing/2014/main" id="{0EAB41AC-58EE-47A1-BAEE-B83101BF3142}"/>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3">
            <a:extLst>
              <a:ext uri="{FF2B5EF4-FFF2-40B4-BE49-F238E27FC236}">
                <a16:creationId xmlns:a16="http://schemas.microsoft.com/office/drawing/2014/main" id="{717B2743-7635-4FCB-928B-0F6D76D86167}"/>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8" name="object 8">
            <a:extLst>
              <a:ext uri="{FF2B5EF4-FFF2-40B4-BE49-F238E27FC236}">
                <a16:creationId xmlns:a16="http://schemas.microsoft.com/office/drawing/2014/main" id="{510EF44E-5D5D-4877-909D-02326CE1FBC2}"/>
              </a:ext>
            </a:extLst>
          </p:cNvPr>
          <p:cNvPicPr/>
          <p:nvPr/>
        </p:nvPicPr>
        <p:blipFill>
          <a:blip r:embed="rId12" cstate="print"/>
          <a:stretch>
            <a:fillRect/>
          </a:stretch>
        </p:blipFill>
        <p:spPr>
          <a:xfrm>
            <a:off x="595505" y="332357"/>
            <a:ext cx="313944" cy="656844"/>
          </a:xfrm>
          <a:prstGeom prst="rect">
            <a:avLst/>
          </a:prstGeom>
        </p:spPr>
      </p:pic>
      <p:sp>
        <p:nvSpPr>
          <p:cNvPr id="39" name="object 9">
            <a:extLst>
              <a:ext uri="{FF2B5EF4-FFF2-40B4-BE49-F238E27FC236}">
                <a16:creationId xmlns:a16="http://schemas.microsoft.com/office/drawing/2014/main" id="{884CAF02-E105-4391-B28C-732D2E291668}"/>
              </a:ext>
            </a:extLst>
          </p:cNvPr>
          <p:cNvSpPr/>
          <p:nvPr/>
        </p:nvSpPr>
        <p:spPr>
          <a:xfrm>
            <a:off x="1003176" y="10112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12201037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30D32-54D5-4EF8-A784-C48188C56DC3}"/>
              </a:ext>
            </a:extLst>
          </p:cNvPr>
          <p:cNvSpPr>
            <a:spLocks noGrp="1"/>
          </p:cNvSpPr>
          <p:nvPr>
            <p:ph type="title"/>
          </p:nvPr>
        </p:nvSpPr>
        <p:spPr>
          <a:xfrm>
            <a:off x="914400" y="251619"/>
            <a:ext cx="9652000" cy="563562"/>
          </a:xfrm>
        </p:spPr>
        <p:txBody>
          <a:bodyPr/>
          <a:lstStyle/>
          <a:p>
            <a:r>
              <a:rPr lang="zh-CN" altLang="en-US" sz="3600" dirty="0">
                <a:latin typeface="宋体" panose="02010600030101010101" pitchFamily="2" charset="-122"/>
                <a:ea typeface="宋体" panose="02010600030101010101" pitchFamily="2" charset="-122"/>
              </a:rPr>
              <a:t>二次剩余</a:t>
            </a:r>
            <a:r>
              <a:rPr lang="zh-CN" altLang="en-US" dirty="0">
                <a:latin typeface="宋体" panose="02010600030101010101" pitchFamily="2" charset="-122"/>
                <a:ea typeface="宋体" panose="02010600030101010101" pitchFamily="2" charset="-122"/>
              </a:rPr>
              <a:t>例子</a:t>
            </a:r>
            <a:endParaRPr lang="zh-CN" altLang="en-US" dirty="0"/>
          </a:p>
        </p:txBody>
      </p:sp>
      <p:sp>
        <p:nvSpPr>
          <p:cNvPr id="4" name="日期占位符 3">
            <a:extLst>
              <a:ext uri="{FF2B5EF4-FFF2-40B4-BE49-F238E27FC236}">
                <a16:creationId xmlns:a16="http://schemas.microsoft.com/office/drawing/2014/main" id="{B2325F9B-1906-4AF5-8B5C-CCCA03F67ED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E394A15B-8D30-42CB-A225-3DF698D6C348}"/>
              </a:ext>
            </a:extLst>
          </p:cNvPr>
          <p:cNvSpPr>
            <a:spLocks noGrp="1"/>
          </p:cNvSpPr>
          <p:nvPr>
            <p:ph type="sldNum" sz="quarter" idx="11"/>
          </p:nvPr>
        </p:nvSpPr>
        <p:spPr/>
        <p:txBody>
          <a:bodyPr/>
          <a:lstStyle/>
          <a:p>
            <a:fld id="{6D29F655-9AA2-4BC9-AAF1-1C184E14E187}" type="slidenum">
              <a:rPr lang="en-US" altLang="zh-CN" smtClean="0"/>
              <a:pPr/>
              <a:t>6</a:t>
            </a:fld>
            <a:endParaRPr lang="en-US" altLang="zh-CN"/>
          </a:p>
        </p:txBody>
      </p:sp>
      <p:pic>
        <p:nvPicPr>
          <p:cNvPr id="23" name="object 8">
            <a:extLst>
              <a:ext uri="{FF2B5EF4-FFF2-40B4-BE49-F238E27FC236}">
                <a16:creationId xmlns:a16="http://schemas.microsoft.com/office/drawing/2014/main" id="{27ED95E2-3675-456E-8561-62D61182D010}"/>
              </a:ext>
            </a:extLst>
          </p:cNvPr>
          <p:cNvPicPr/>
          <p:nvPr/>
        </p:nvPicPr>
        <p:blipFill>
          <a:blip r:embed="rId3" cstate="print"/>
          <a:stretch>
            <a:fillRect/>
          </a:stretch>
        </p:blipFill>
        <p:spPr>
          <a:xfrm>
            <a:off x="685905" y="205295"/>
            <a:ext cx="313944" cy="656844"/>
          </a:xfrm>
          <a:prstGeom prst="rect">
            <a:avLst/>
          </a:prstGeom>
        </p:spPr>
      </p:pic>
      <p:sp>
        <p:nvSpPr>
          <p:cNvPr id="24" name="object 9">
            <a:extLst>
              <a:ext uri="{FF2B5EF4-FFF2-40B4-BE49-F238E27FC236}">
                <a16:creationId xmlns:a16="http://schemas.microsoft.com/office/drawing/2014/main" id="{BC1F75A0-00B2-411A-BDE9-5620E6F159A0}"/>
              </a:ext>
            </a:extLst>
          </p:cNvPr>
          <p:cNvSpPr/>
          <p:nvPr/>
        </p:nvSpPr>
        <p:spPr>
          <a:xfrm>
            <a:off x="1093575" y="884237"/>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
        <p:nvSpPr>
          <p:cNvPr id="25" name="内容占位符 24">
            <a:extLst>
              <a:ext uri="{FF2B5EF4-FFF2-40B4-BE49-F238E27FC236}">
                <a16:creationId xmlns:a16="http://schemas.microsoft.com/office/drawing/2014/main" id="{B91D27A4-8425-4D9A-8E4B-7B9E993AACEC}"/>
              </a:ext>
            </a:extLst>
          </p:cNvPr>
          <p:cNvSpPr>
            <a:spLocks noGrp="1"/>
          </p:cNvSpPr>
          <p:nvPr>
            <p:ph idx="1"/>
          </p:nvPr>
        </p:nvSpPr>
        <p:spPr>
          <a:xfrm>
            <a:off x="406400" y="5394005"/>
            <a:ext cx="11176000" cy="624418"/>
          </a:xfrm>
        </p:spPr>
        <p:txBody>
          <a:bodyPr/>
          <a:lstStyle/>
          <a:p>
            <a:r>
              <a:rPr lang="zh-CN" altLang="en-US" sz="2800" dirty="0">
                <a:latin typeface="宋体" panose="02010600030101010101" pitchFamily="2" charset="-122"/>
                <a:ea typeface="宋体" panose="02010600030101010101" pitchFamily="2" charset="-122"/>
              </a:rPr>
              <a:t>已知  ，模  的二次剩余和二次非剩余元素的个数</a:t>
            </a:r>
            <a:r>
              <a:rPr lang="en-US" altLang="zh-CN" sz="2800" dirty="0">
                <a:latin typeface="宋体" panose="02010600030101010101" pitchFamily="2" charset="-122"/>
                <a:ea typeface="宋体" panose="02010600030101010101" pitchFamily="2" charset="-122"/>
              </a:rPr>
              <a:t>?</a:t>
            </a:r>
            <a:endParaRPr lang="zh-CN" altLang="en-US" dirty="0"/>
          </a:p>
        </p:txBody>
      </p:sp>
      <p:sp>
        <p:nvSpPr>
          <p:cNvPr id="26" name="文本框 1">
            <a:extLst>
              <a:ext uri="{FF2B5EF4-FFF2-40B4-BE49-F238E27FC236}">
                <a16:creationId xmlns:a16="http://schemas.microsoft.com/office/drawing/2014/main" id="{FB9CED40-46F5-468E-BEB0-F0DBC6AF622A}"/>
              </a:ext>
            </a:extLst>
          </p:cNvPr>
          <p:cNvSpPr txBox="1">
            <a:spLocks noChangeArrowheads="1"/>
          </p:cNvSpPr>
          <p:nvPr/>
        </p:nvSpPr>
        <p:spPr bwMode="auto">
          <a:xfrm>
            <a:off x="999849" y="1009616"/>
            <a:ext cx="8054668"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例</a:t>
            </a:r>
            <a:r>
              <a:rPr lang="en-US" altLang="zh-CN" sz="2400" b="1"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由           得            ，所以 是模  的二次剩余，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无解，  是模  的二次非剩余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得             ， 是模  的二次剩余，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得            ，  是模  的二次剩余，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无解， 是模  的二次非剩余，</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无解，  是模  的二次非剩余。</a:t>
            </a:r>
          </a:p>
        </p:txBody>
      </p:sp>
      <p:graphicFrame>
        <p:nvGraphicFramePr>
          <p:cNvPr id="27" name="对象 26">
            <a:extLst>
              <a:ext uri="{FF2B5EF4-FFF2-40B4-BE49-F238E27FC236}">
                <a16:creationId xmlns:a16="http://schemas.microsoft.com/office/drawing/2014/main" id="{A135E9AF-951B-47A8-820F-EA5309D97511}"/>
              </a:ext>
            </a:extLst>
          </p:cNvPr>
          <p:cNvGraphicFramePr>
            <a:graphicFrameLocks noChangeAspect="1"/>
          </p:cNvGraphicFramePr>
          <p:nvPr>
            <p:extLst>
              <p:ext uri="{D42A27DB-BD31-4B8C-83A1-F6EECF244321}">
                <p14:modId xmlns:p14="http://schemas.microsoft.com/office/powerpoint/2010/main" val="1640920538"/>
              </p:ext>
            </p:extLst>
          </p:nvPr>
        </p:nvGraphicFramePr>
        <p:xfrm>
          <a:off x="2311830" y="1082247"/>
          <a:ext cx="1650124" cy="546755"/>
        </p:xfrm>
        <a:graphic>
          <a:graphicData uri="http://schemas.openxmlformats.org/presentationml/2006/ole">
            <mc:AlternateContent xmlns:mc="http://schemas.openxmlformats.org/markup-compatibility/2006">
              <mc:Choice xmlns:v="urn:schemas-microsoft-com:vml" Requires="v">
                <p:oleObj spid="_x0000_s153088" name="Equation" r:id="rId4" imgW="787400" imgH="228600" progId="Equation.DSMT4">
                  <p:embed/>
                </p:oleObj>
              </mc:Choice>
              <mc:Fallback>
                <p:oleObj name="Equation" r:id="rId4" imgW="787400" imgH="228600" progId="Equation.DSMT4">
                  <p:embed/>
                  <p:pic>
                    <p:nvPicPr>
                      <p:cNvPr id="3" name="对象 2">
                        <a:extLst>
                          <a:ext uri="{FF2B5EF4-FFF2-40B4-BE49-F238E27FC236}">
                            <a16:creationId xmlns:a16="http://schemas.microsoft.com/office/drawing/2014/main" id="{60918BD3-1E70-4A5A-845B-3401A6259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830" y="1082247"/>
                        <a:ext cx="1650124" cy="546755"/>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591FDFCB-ED5A-4979-91F7-CA62D6BE754F}"/>
              </a:ext>
            </a:extLst>
          </p:cNvPr>
          <p:cNvGraphicFramePr>
            <a:graphicFrameLocks noChangeAspect="1"/>
          </p:cNvGraphicFramePr>
          <p:nvPr>
            <p:extLst>
              <p:ext uri="{D42A27DB-BD31-4B8C-83A1-F6EECF244321}">
                <p14:modId xmlns:p14="http://schemas.microsoft.com/office/powerpoint/2010/main" val="1324459222"/>
              </p:ext>
            </p:extLst>
          </p:nvPr>
        </p:nvGraphicFramePr>
        <p:xfrm>
          <a:off x="4329600" y="1148235"/>
          <a:ext cx="1828799" cy="480765"/>
        </p:xfrm>
        <a:graphic>
          <a:graphicData uri="http://schemas.openxmlformats.org/presentationml/2006/ole">
            <mc:AlternateContent xmlns:mc="http://schemas.openxmlformats.org/markup-compatibility/2006">
              <mc:Choice xmlns:v="urn:schemas-microsoft-com:vml" Requires="v">
                <p:oleObj spid="_x0000_s153089" name="Equation" r:id="rId6" imgW="850531" imgH="203112" progId="Equation.DSMT4">
                  <p:embed/>
                </p:oleObj>
              </mc:Choice>
              <mc:Fallback>
                <p:oleObj name="Equation" r:id="rId6" imgW="850531" imgH="203112" progId="Equation.DSMT4">
                  <p:embed/>
                  <p:pic>
                    <p:nvPicPr>
                      <p:cNvPr id="5" name="对象 4">
                        <a:extLst>
                          <a:ext uri="{FF2B5EF4-FFF2-40B4-BE49-F238E27FC236}">
                            <a16:creationId xmlns:a16="http://schemas.microsoft.com/office/drawing/2014/main" id="{7209B579-C457-4B58-B458-067F25C8C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600" y="1148235"/>
                        <a:ext cx="1828799" cy="48076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7E280362-3A4A-4DEF-B46F-49884FDCF8F8}"/>
              </a:ext>
            </a:extLst>
          </p:cNvPr>
          <p:cNvGraphicFramePr>
            <a:graphicFrameLocks noChangeAspect="1"/>
          </p:cNvGraphicFramePr>
          <p:nvPr>
            <p:extLst>
              <p:ext uri="{D42A27DB-BD31-4B8C-83A1-F6EECF244321}">
                <p14:modId xmlns:p14="http://schemas.microsoft.com/office/powerpoint/2010/main" val="1722844027"/>
              </p:ext>
            </p:extLst>
          </p:nvPr>
        </p:nvGraphicFramePr>
        <p:xfrm>
          <a:off x="6987958" y="1166678"/>
          <a:ext cx="443060" cy="360427"/>
        </p:xfrm>
        <a:graphic>
          <a:graphicData uri="http://schemas.openxmlformats.org/presentationml/2006/ole">
            <mc:AlternateContent xmlns:mc="http://schemas.openxmlformats.org/markup-compatibility/2006">
              <mc:Choice xmlns:v="urn:schemas-microsoft-com:vml" Requires="v">
                <p:oleObj spid="_x0000_s153090" name="Equation" r:id="rId8" imgW="88707" imgH="164742" progId="Equation.DSMT4">
                  <p:embed/>
                </p:oleObj>
              </mc:Choice>
              <mc:Fallback>
                <p:oleObj name="Equation" r:id="rId8" imgW="88707" imgH="164742" progId="Equation.DSMT4">
                  <p:embed/>
                  <p:pic>
                    <p:nvPicPr>
                      <p:cNvPr id="8" name="对象 7">
                        <a:extLst>
                          <a:ext uri="{FF2B5EF4-FFF2-40B4-BE49-F238E27FC236}">
                            <a16:creationId xmlns:a16="http://schemas.microsoft.com/office/drawing/2014/main" id="{0D36F372-4B75-4484-863F-BE7C8A9C8D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7958" y="1166678"/>
                        <a:ext cx="443060" cy="360427"/>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49BF58A9-4B30-4496-A777-29ADEDE9CF5C}"/>
              </a:ext>
            </a:extLst>
          </p:cNvPr>
          <p:cNvGraphicFramePr>
            <a:graphicFrameLocks noChangeAspect="1"/>
          </p:cNvGraphicFramePr>
          <p:nvPr>
            <p:extLst>
              <p:ext uri="{D42A27DB-BD31-4B8C-83A1-F6EECF244321}">
                <p14:modId xmlns:p14="http://schemas.microsoft.com/office/powerpoint/2010/main" val="2227344857"/>
              </p:ext>
            </p:extLst>
          </p:nvPr>
        </p:nvGraphicFramePr>
        <p:xfrm>
          <a:off x="7808524" y="1156633"/>
          <a:ext cx="367213" cy="397981"/>
        </p:xfrm>
        <a:graphic>
          <a:graphicData uri="http://schemas.openxmlformats.org/presentationml/2006/ole">
            <mc:AlternateContent xmlns:mc="http://schemas.openxmlformats.org/markup-compatibility/2006">
              <mc:Choice xmlns:v="urn:schemas-microsoft-com:vml" Requires="v">
                <p:oleObj spid="_x0000_s153091" name="Equation" r:id="rId10" imgW="114120" imgH="177480" progId="Equation.DSMT4">
                  <p:embed/>
                </p:oleObj>
              </mc:Choice>
              <mc:Fallback>
                <p:oleObj name="Equation" r:id="rId10" imgW="114120" imgH="177480" progId="Equation.DSMT4">
                  <p:embed/>
                  <p:pic>
                    <p:nvPicPr>
                      <p:cNvPr id="12" name="对象 11">
                        <a:extLst>
                          <a:ext uri="{FF2B5EF4-FFF2-40B4-BE49-F238E27FC236}">
                            <a16:creationId xmlns:a16="http://schemas.microsoft.com/office/drawing/2014/main" id="{5F31FF80-F802-4365-913E-75CD92FED3ED}"/>
                          </a:ext>
                        </a:extLst>
                      </p:cNvPr>
                      <p:cNvPicPr>
                        <a:picLocks noChangeAspect="1" noChangeArrowheads="1"/>
                      </p:cNvPicPr>
                      <p:nvPr/>
                    </p:nvPicPr>
                    <p:blipFill>
                      <a:blip r:embed="rId11"/>
                      <a:srcRect/>
                      <a:stretch>
                        <a:fillRect/>
                      </a:stretch>
                    </p:blipFill>
                    <p:spPr bwMode="auto">
                      <a:xfrm>
                        <a:off x="7808524" y="1156633"/>
                        <a:ext cx="367213" cy="397981"/>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1BC8FFEB-E7A9-4C08-8C26-F0469BA997A7}"/>
              </a:ext>
            </a:extLst>
          </p:cNvPr>
          <p:cNvGraphicFramePr>
            <a:graphicFrameLocks noChangeAspect="1"/>
          </p:cNvGraphicFramePr>
          <p:nvPr>
            <p:extLst>
              <p:ext uri="{D42A27DB-BD31-4B8C-83A1-F6EECF244321}">
                <p14:modId xmlns:p14="http://schemas.microsoft.com/office/powerpoint/2010/main" val="2012723009"/>
              </p:ext>
            </p:extLst>
          </p:nvPr>
        </p:nvGraphicFramePr>
        <p:xfrm>
          <a:off x="1037123" y="2185185"/>
          <a:ext cx="2000571" cy="541040"/>
        </p:xfrm>
        <a:graphic>
          <a:graphicData uri="http://schemas.openxmlformats.org/presentationml/2006/ole">
            <mc:AlternateContent xmlns:mc="http://schemas.openxmlformats.org/markup-compatibility/2006">
              <mc:Choice xmlns:v="urn:schemas-microsoft-com:vml" Requires="v">
                <p:oleObj spid="_x0000_s153092" name="Equation" r:id="rId12" imgW="863225" imgH="228501" progId="Equation.DSMT4">
                  <p:embed/>
                </p:oleObj>
              </mc:Choice>
              <mc:Fallback>
                <p:oleObj name="Equation" r:id="rId12" imgW="863225" imgH="228501" progId="Equation.DSMT4">
                  <p:embed/>
                  <p:pic>
                    <p:nvPicPr>
                      <p:cNvPr id="16" name="对象 15">
                        <a:extLst>
                          <a:ext uri="{FF2B5EF4-FFF2-40B4-BE49-F238E27FC236}">
                            <a16:creationId xmlns:a16="http://schemas.microsoft.com/office/drawing/2014/main" id="{29F46F95-9BD3-452B-A5DB-1A7CCD8FBB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123" y="2185185"/>
                        <a:ext cx="2000571" cy="541040"/>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D8BB2CFC-E2BE-43CF-8279-BA1999BF6F97}"/>
              </a:ext>
            </a:extLst>
          </p:cNvPr>
          <p:cNvGraphicFramePr>
            <a:graphicFrameLocks noChangeAspect="1"/>
          </p:cNvGraphicFramePr>
          <p:nvPr>
            <p:extLst>
              <p:ext uri="{D42A27DB-BD31-4B8C-83A1-F6EECF244321}">
                <p14:modId xmlns:p14="http://schemas.microsoft.com/office/powerpoint/2010/main" val="3953277236"/>
              </p:ext>
            </p:extLst>
          </p:nvPr>
        </p:nvGraphicFramePr>
        <p:xfrm>
          <a:off x="3848832" y="2255314"/>
          <a:ext cx="480768" cy="363503"/>
        </p:xfrm>
        <a:graphic>
          <a:graphicData uri="http://schemas.openxmlformats.org/presentationml/2006/ole">
            <mc:AlternateContent xmlns:mc="http://schemas.openxmlformats.org/markup-compatibility/2006">
              <mc:Choice xmlns:v="urn:schemas-microsoft-com:vml" Requires="v">
                <p:oleObj spid="_x0000_s153093" name="Equation" r:id="rId14" imgW="190335" imgH="164957" progId="Equation.DSMT4">
                  <p:embed/>
                </p:oleObj>
              </mc:Choice>
              <mc:Fallback>
                <p:oleObj name="Equation" r:id="rId14" imgW="190335" imgH="164957" progId="Equation.DSMT4">
                  <p:embed/>
                  <p:pic>
                    <p:nvPicPr>
                      <p:cNvPr id="19" name="对象 18">
                        <a:extLst>
                          <a:ext uri="{FF2B5EF4-FFF2-40B4-BE49-F238E27FC236}">
                            <a16:creationId xmlns:a16="http://schemas.microsoft.com/office/drawing/2014/main" id="{8961A23F-BA11-4ADB-9E8F-DED4A69CDB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8832" y="2255314"/>
                        <a:ext cx="480768" cy="363503"/>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29DF7AB0-4741-4CCC-9E55-73D7B3F83BB9}"/>
              </a:ext>
            </a:extLst>
          </p:cNvPr>
          <p:cNvGraphicFramePr>
            <a:graphicFrameLocks noChangeAspect="1"/>
          </p:cNvGraphicFramePr>
          <p:nvPr>
            <p:extLst>
              <p:ext uri="{D42A27DB-BD31-4B8C-83A1-F6EECF244321}">
                <p14:modId xmlns:p14="http://schemas.microsoft.com/office/powerpoint/2010/main" val="3986758928"/>
              </p:ext>
            </p:extLst>
          </p:nvPr>
        </p:nvGraphicFramePr>
        <p:xfrm>
          <a:off x="4957131" y="2241745"/>
          <a:ext cx="367213" cy="412575"/>
        </p:xfrm>
        <a:graphic>
          <a:graphicData uri="http://schemas.openxmlformats.org/presentationml/2006/ole">
            <mc:AlternateContent xmlns:mc="http://schemas.openxmlformats.org/markup-compatibility/2006">
              <mc:Choice xmlns:v="urn:schemas-microsoft-com:vml" Requires="v">
                <p:oleObj spid="_x0000_s153094" name="Equation" r:id="rId16" imgW="114120" imgH="177480" progId="Equation.DSMT4">
                  <p:embed/>
                </p:oleObj>
              </mc:Choice>
              <mc:Fallback>
                <p:oleObj name="Equation" r:id="rId16" imgW="114120" imgH="177480" progId="Equation.DSMT4">
                  <p:embed/>
                  <p:pic>
                    <p:nvPicPr>
                      <p:cNvPr id="23" name="对象 22">
                        <a:extLst>
                          <a:ext uri="{FF2B5EF4-FFF2-40B4-BE49-F238E27FC236}">
                            <a16:creationId xmlns:a16="http://schemas.microsoft.com/office/drawing/2014/main" id="{FD7431BF-8205-4C1F-BB6C-186D9D9CAF2A}"/>
                          </a:ext>
                        </a:extLst>
                      </p:cNvPr>
                      <p:cNvPicPr>
                        <a:picLocks noChangeAspect="1" noChangeArrowheads="1"/>
                      </p:cNvPicPr>
                      <p:nvPr/>
                    </p:nvPicPr>
                    <p:blipFill>
                      <a:blip r:embed="rId11"/>
                      <a:srcRect/>
                      <a:stretch>
                        <a:fillRect/>
                      </a:stretch>
                    </p:blipFill>
                    <p:spPr bwMode="auto">
                      <a:xfrm>
                        <a:off x="4957131" y="2241745"/>
                        <a:ext cx="367213" cy="41257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7FA7C3F2-FE6A-4155-866F-8C5370AF321C}"/>
              </a:ext>
            </a:extLst>
          </p:cNvPr>
          <p:cNvGraphicFramePr>
            <a:graphicFrameLocks noChangeAspect="1"/>
          </p:cNvGraphicFramePr>
          <p:nvPr>
            <p:extLst>
              <p:ext uri="{D42A27DB-BD31-4B8C-83A1-F6EECF244321}">
                <p14:modId xmlns:p14="http://schemas.microsoft.com/office/powerpoint/2010/main" val="2000718817"/>
              </p:ext>
            </p:extLst>
          </p:nvPr>
        </p:nvGraphicFramePr>
        <p:xfrm>
          <a:off x="1037123" y="2731939"/>
          <a:ext cx="1708498" cy="529270"/>
        </p:xfrm>
        <a:graphic>
          <a:graphicData uri="http://schemas.openxmlformats.org/presentationml/2006/ole">
            <mc:AlternateContent xmlns:mc="http://schemas.openxmlformats.org/markup-compatibility/2006">
              <mc:Choice xmlns:v="urn:schemas-microsoft-com:vml" Requires="v">
                <p:oleObj spid="_x0000_s153095" name="Equation" r:id="rId17" imgW="787400" imgH="228600" progId="Equation.DSMT4">
                  <p:embed/>
                </p:oleObj>
              </mc:Choice>
              <mc:Fallback>
                <p:oleObj name="Equation" r:id="rId17" imgW="787400" imgH="228600" progId="Equation.DSMT4">
                  <p:embed/>
                  <p:pic>
                    <p:nvPicPr>
                      <p:cNvPr id="22" name="对象 21">
                        <a:extLst>
                          <a:ext uri="{FF2B5EF4-FFF2-40B4-BE49-F238E27FC236}">
                            <a16:creationId xmlns:a16="http://schemas.microsoft.com/office/drawing/2014/main" id="{6606C89A-11F0-4E5C-B593-2F3F461CDEE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7123" y="2731939"/>
                        <a:ext cx="1708498" cy="529270"/>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90A77AC3-0C4D-4BC1-B46D-3DB07AD74D03}"/>
              </a:ext>
            </a:extLst>
          </p:cNvPr>
          <p:cNvGraphicFramePr>
            <a:graphicFrameLocks noChangeAspect="1"/>
          </p:cNvGraphicFramePr>
          <p:nvPr>
            <p:extLst>
              <p:ext uri="{D42A27DB-BD31-4B8C-83A1-F6EECF244321}">
                <p14:modId xmlns:p14="http://schemas.microsoft.com/office/powerpoint/2010/main" val="599299157"/>
              </p:ext>
            </p:extLst>
          </p:nvPr>
        </p:nvGraphicFramePr>
        <p:xfrm>
          <a:off x="3069224" y="2780444"/>
          <a:ext cx="1887230" cy="480765"/>
        </p:xfrm>
        <a:graphic>
          <a:graphicData uri="http://schemas.openxmlformats.org/presentationml/2006/ole">
            <mc:AlternateContent xmlns:mc="http://schemas.openxmlformats.org/markup-compatibility/2006">
              <mc:Choice xmlns:v="urn:schemas-microsoft-com:vml" Requires="v">
                <p:oleObj spid="_x0000_s153096" name="Equation" r:id="rId19" imgW="850531" imgH="203112" progId="Equation.DSMT4">
                  <p:embed/>
                </p:oleObj>
              </mc:Choice>
              <mc:Fallback>
                <p:oleObj name="Equation" r:id="rId19" imgW="850531" imgH="203112" progId="Equation.DSMT4">
                  <p:embed/>
                  <p:pic>
                    <p:nvPicPr>
                      <p:cNvPr id="25" name="对象 24">
                        <a:extLst>
                          <a:ext uri="{FF2B5EF4-FFF2-40B4-BE49-F238E27FC236}">
                            <a16:creationId xmlns:a16="http://schemas.microsoft.com/office/drawing/2014/main" id="{67B0E340-E99D-4AB2-BC48-E1CEBD81CA1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69224" y="2780444"/>
                        <a:ext cx="1887230" cy="480765"/>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226A1D47-FAE7-4CDA-932E-E1726D708B99}"/>
              </a:ext>
            </a:extLst>
          </p:cNvPr>
          <p:cNvGraphicFramePr>
            <a:graphicFrameLocks noChangeAspect="1"/>
          </p:cNvGraphicFramePr>
          <p:nvPr>
            <p:extLst>
              <p:ext uri="{D42A27DB-BD31-4B8C-83A1-F6EECF244321}">
                <p14:modId xmlns:p14="http://schemas.microsoft.com/office/powerpoint/2010/main" val="221404722"/>
              </p:ext>
            </p:extLst>
          </p:nvPr>
        </p:nvGraphicFramePr>
        <p:xfrm>
          <a:off x="5305418" y="2793363"/>
          <a:ext cx="443060" cy="381635"/>
        </p:xfrm>
        <a:graphic>
          <a:graphicData uri="http://schemas.openxmlformats.org/presentationml/2006/ole">
            <mc:AlternateContent xmlns:mc="http://schemas.openxmlformats.org/markup-compatibility/2006">
              <mc:Choice xmlns:v="urn:schemas-microsoft-com:vml" Requires="v">
                <p:oleObj spid="_x0000_s153097" name="Equation" r:id="rId21" imgW="88707" imgH="164742" progId="Equation.DSMT4">
                  <p:embed/>
                </p:oleObj>
              </mc:Choice>
              <mc:Fallback>
                <p:oleObj name="Equation" r:id="rId21" imgW="88707" imgH="164742" progId="Equation.DSMT4">
                  <p:embed/>
                  <p:pic>
                    <p:nvPicPr>
                      <p:cNvPr id="30" name="对象 29">
                        <a:extLst>
                          <a:ext uri="{FF2B5EF4-FFF2-40B4-BE49-F238E27FC236}">
                            <a16:creationId xmlns:a16="http://schemas.microsoft.com/office/drawing/2014/main" id="{4732A819-16CA-49AC-9703-8734D9F1D3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5418" y="2793363"/>
                        <a:ext cx="443060" cy="381635"/>
                      </a:xfrm>
                      <a:prstGeom prst="rect">
                        <a:avLst/>
                      </a:prstGeom>
                      <a:noFill/>
                    </p:spPr>
                  </p:pic>
                </p:oleObj>
              </mc:Fallback>
            </mc:AlternateContent>
          </a:graphicData>
        </a:graphic>
      </p:graphicFrame>
      <p:graphicFrame>
        <p:nvGraphicFramePr>
          <p:cNvPr id="37" name="对象 36">
            <a:extLst>
              <a:ext uri="{FF2B5EF4-FFF2-40B4-BE49-F238E27FC236}">
                <a16:creationId xmlns:a16="http://schemas.microsoft.com/office/drawing/2014/main" id="{5D6F738D-EF73-4179-99E1-2DB3215B6940}"/>
              </a:ext>
            </a:extLst>
          </p:cNvPr>
          <p:cNvGraphicFramePr>
            <a:graphicFrameLocks noChangeAspect="1"/>
          </p:cNvGraphicFramePr>
          <p:nvPr>
            <p:extLst>
              <p:ext uri="{D42A27DB-BD31-4B8C-83A1-F6EECF244321}">
                <p14:modId xmlns:p14="http://schemas.microsoft.com/office/powerpoint/2010/main" val="2769788481"/>
              </p:ext>
            </p:extLst>
          </p:nvPr>
        </p:nvGraphicFramePr>
        <p:xfrm>
          <a:off x="6099327" y="2816780"/>
          <a:ext cx="510146" cy="382765"/>
        </p:xfrm>
        <a:graphic>
          <a:graphicData uri="http://schemas.openxmlformats.org/presentationml/2006/ole">
            <mc:AlternateContent xmlns:mc="http://schemas.openxmlformats.org/markup-compatibility/2006">
              <mc:Choice xmlns:v="urn:schemas-microsoft-com:vml" Requires="v">
                <p:oleObj spid="_x0000_s153098" name="Equation" r:id="rId22" imgW="114102" imgH="177492" progId="Equation.DSMT4">
                  <p:embed/>
                </p:oleObj>
              </mc:Choice>
              <mc:Fallback>
                <p:oleObj name="Equation" r:id="rId22" imgW="114102" imgH="177492" progId="Equation.DSMT4">
                  <p:embed/>
                  <p:pic>
                    <p:nvPicPr>
                      <p:cNvPr id="29" name="对象 28">
                        <a:extLst>
                          <a:ext uri="{FF2B5EF4-FFF2-40B4-BE49-F238E27FC236}">
                            <a16:creationId xmlns:a16="http://schemas.microsoft.com/office/drawing/2014/main" id="{5914D79A-8CCF-4D82-BB71-3A7E24B806C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99327" y="2816780"/>
                        <a:ext cx="510146" cy="382765"/>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F6DD4186-7208-4235-BC0D-78198A7CB34C}"/>
              </a:ext>
            </a:extLst>
          </p:cNvPr>
          <p:cNvGraphicFramePr>
            <a:graphicFrameLocks noChangeAspect="1"/>
          </p:cNvGraphicFramePr>
          <p:nvPr>
            <p:extLst>
              <p:ext uri="{D42A27DB-BD31-4B8C-83A1-F6EECF244321}">
                <p14:modId xmlns:p14="http://schemas.microsoft.com/office/powerpoint/2010/main" val="872698730"/>
              </p:ext>
            </p:extLst>
          </p:nvPr>
        </p:nvGraphicFramePr>
        <p:xfrm>
          <a:off x="1037123" y="3294436"/>
          <a:ext cx="1859602" cy="532823"/>
        </p:xfrm>
        <a:graphic>
          <a:graphicData uri="http://schemas.openxmlformats.org/presentationml/2006/ole">
            <mc:AlternateContent xmlns:mc="http://schemas.openxmlformats.org/markup-compatibility/2006">
              <mc:Choice xmlns:v="urn:schemas-microsoft-com:vml" Requires="v">
                <p:oleObj spid="_x0000_s153099" name="Equation" r:id="rId24" imgW="889000" imgH="228600" progId="Equation.DSMT4">
                  <p:embed/>
                </p:oleObj>
              </mc:Choice>
              <mc:Fallback>
                <p:oleObj name="Equation" r:id="rId24" imgW="889000" imgH="228600" progId="Equation.DSMT4">
                  <p:embed/>
                  <p:pic>
                    <p:nvPicPr>
                      <p:cNvPr id="31745" name="对象 31744">
                        <a:extLst>
                          <a:ext uri="{FF2B5EF4-FFF2-40B4-BE49-F238E27FC236}">
                            <a16:creationId xmlns:a16="http://schemas.microsoft.com/office/drawing/2014/main" id="{DAAE6855-6CE5-4721-89E3-088F0F7B04D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37123" y="3294436"/>
                        <a:ext cx="1859602" cy="532823"/>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B45548CA-D15B-4303-8691-59D558C8D384}"/>
              </a:ext>
            </a:extLst>
          </p:cNvPr>
          <p:cNvGraphicFramePr>
            <a:graphicFrameLocks noChangeAspect="1"/>
          </p:cNvGraphicFramePr>
          <p:nvPr>
            <p:extLst>
              <p:ext uri="{D42A27DB-BD31-4B8C-83A1-F6EECF244321}">
                <p14:modId xmlns:p14="http://schemas.microsoft.com/office/powerpoint/2010/main" val="1702373447"/>
              </p:ext>
            </p:extLst>
          </p:nvPr>
        </p:nvGraphicFramePr>
        <p:xfrm>
          <a:off x="3240904" y="3330345"/>
          <a:ext cx="1859602" cy="489530"/>
        </p:xfrm>
        <a:graphic>
          <a:graphicData uri="http://schemas.openxmlformats.org/presentationml/2006/ole">
            <mc:AlternateContent xmlns:mc="http://schemas.openxmlformats.org/markup-compatibility/2006">
              <mc:Choice xmlns:v="urn:schemas-microsoft-com:vml" Requires="v">
                <p:oleObj spid="_x0000_s153100" name="Equation" r:id="rId26" imgW="863225" imgH="203112" progId="Equation.DSMT4">
                  <p:embed/>
                </p:oleObj>
              </mc:Choice>
              <mc:Fallback>
                <p:oleObj name="Equation" r:id="rId26" imgW="863225" imgH="203112" progId="Equation.DSMT4">
                  <p:embed/>
                  <p:pic>
                    <p:nvPicPr>
                      <p:cNvPr id="31747" name="对象 31746">
                        <a:extLst>
                          <a:ext uri="{FF2B5EF4-FFF2-40B4-BE49-F238E27FC236}">
                            <a16:creationId xmlns:a16="http://schemas.microsoft.com/office/drawing/2014/main" id="{79FFA10D-C7B6-4161-BA1F-7EF18C586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40904" y="3330345"/>
                        <a:ext cx="1859602" cy="489530"/>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B9A8F3C3-59BA-4ED4-93D3-50B15FD4FB99}"/>
              </a:ext>
            </a:extLst>
          </p:cNvPr>
          <p:cNvGraphicFramePr>
            <a:graphicFrameLocks noChangeAspect="1"/>
          </p:cNvGraphicFramePr>
          <p:nvPr>
            <p:extLst>
              <p:ext uri="{D42A27DB-BD31-4B8C-83A1-F6EECF244321}">
                <p14:modId xmlns:p14="http://schemas.microsoft.com/office/powerpoint/2010/main" val="3726293018"/>
              </p:ext>
            </p:extLst>
          </p:nvPr>
        </p:nvGraphicFramePr>
        <p:xfrm>
          <a:off x="5226333" y="3354107"/>
          <a:ext cx="480768" cy="377089"/>
        </p:xfrm>
        <a:graphic>
          <a:graphicData uri="http://schemas.openxmlformats.org/presentationml/2006/ole">
            <mc:AlternateContent xmlns:mc="http://schemas.openxmlformats.org/markup-compatibility/2006">
              <mc:Choice xmlns:v="urn:schemas-microsoft-com:vml" Requires="v">
                <p:oleObj spid="_x0000_s153101" name="Equation" r:id="rId28" imgW="190335" imgH="164957" progId="Equation.DSMT4">
                  <p:embed/>
                </p:oleObj>
              </mc:Choice>
              <mc:Fallback>
                <p:oleObj name="Equation" r:id="rId28" imgW="190335" imgH="164957" progId="Equation.DSMT4">
                  <p:embed/>
                  <p:pic>
                    <p:nvPicPr>
                      <p:cNvPr id="37" name="对象 36">
                        <a:extLst>
                          <a:ext uri="{FF2B5EF4-FFF2-40B4-BE49-F238E27FC236}">
                            <a16:creationId xmlns:a16="http://schemas.microsoft.com/office/drawing/2014/main" id="{6F774FCF-4D8F-4DF5-96C9-2B8AF5F0E8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6333" y="3354107"/>
                        <a:ext cx="480768" cy="377089"/>
                      </a:xfrm>
                      <a:prstGeom prst="rect">
                        <a:avLst/>
                      </a:prstGeom>
                      <a:noFill/>
                    </p:spPr>
                  </p:pic>
                </p:oleObj>
              </mc:Fallback>
            </mc:AlternateContent>
          </a:graphicData>
        </a:graphic>
      </p:graphicFrame>
      <p:graphicFrame>
        <p:nvGraphicFramePr>
          <p:cNvPr id="41" name="对象 40">
            <a:extLst>
              <a:ext uri="{FF2B5EF4-FFF2-40B4-BE49-F238E27FC236}">
                <a16:creationId xmlns:a16="http://schemas.microsoft.com/office/drawing/2014/main" id="{D8F24C98-C2B3-4837-B020-4BAD6CA2194D}"/>
              </a:ext>
            </a:extLst>
          </p:cNvPr>
          <p:cNvGraphicFramePr>
            <a:graphicFrameLocks noChangeAspect="1"/>
          </p:cNvGraphicFramePr>
          <p:nvPr>
            <p:extLst>
              <p:ext uri="{D42A27DB-BD31-4B8C-83A1-F6EECF244321}">
                <p14:modId xmlns:p14="http://schemas.microsoft.com/office/powerpoint/2010/main" val="2991520062"/>
              </p:ext>
            </p:extLst>
          </p:nvPr>
        </p:nvGraphicFramePr>
        <p:xfrm>
          <a:off x="6264068" y="3367285"/>
          <a:ext cx="510146" cy="382765"/>
        </p:xfrm>
        <a:graphic>
          <a:graphicData uri="http://schemas.openxmlformats.org/presentationml/2006/ole">
            <mc:AlternateContent xmlns:mc="http://schemas.openxmlformats.org/markup-compatibility/2006">
              <mc:Choice xmlns:v="urn:schemas-microsoft-com:vml" Requires="v">
                <p:oleObj spid="_x0000_s153102" name="Equation" r:id="rId29" imgW="114102" imgH="177492" progId="Equation.DSMT4">
                  <p:embed/>
                </p:oleObj>
              </mc:Choice>
              <mc:Fallback>
                <p:oleObj name="Equation" r:id="rId29" imgW="114102" imgH="177492" progId="Equation.DSMT4">
                  <p:embed/>
                  <p:pic>
                    <p:nvPicPr>
                      <p:cNvPr id="38" name="对象 37">
                        <a:extLst>
                          <a:ext uri="{FF2B5EF4-FFF2-40B4-BE49-F238E27FC236}">
                            <a16:creationId xmlns:a16="http://schemas.microsoft.com/office/drawing/2014/main" id="{6DD95C69-46F7-4AEA-A8DA-A13EFB92BBB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4068" y="3367285"/>
                        <a:ext cx="510146" cy="382765"/>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803A0637-84B4-46A4-85A3-760C061129B4}"/>
              </a:ext>
            </a:extLst>
          </p:cNvPr>
          <p:cNvGraphicFramePr>
            <a:graphicFrameLocks noChangeAspect="1"/>
          </p:cNvGraphicFramePr>
          <p:nvPr>
            <p:extLst>
              <p:ext uri="{D42A27DB-BD31-4B8C-83A1-F6EECF244321}">
                <p14:modId xmlns:p14="http://schemas.microsoft.com/office/powerpoint/2010/main" val="3479229987"/>
              </p:ext>
            </p:extLst>
          </p:nvPr>
        </p:nvGraphicFramePr>
        <p:xfrm>
          <a:off x="1037123" y="3861220"/>
          <a:ext cx="1859602" cy="534250"/>
        </p:xfrm>
        <a:graphic>
          <a:graphicData uri="http://schemas.openxmlformats.org/presentationml/2006/ole">
            <mc:AlternateContent xmlns:mc="http://schemas.openxmlformats.org/markup-compatibility/2006">
              <mc:Choice xmlns:v="urn:schemas-microsoft-com:vml" Requires="v">
                <p:oleObj spid="_x0000_s153103" name="Equation" r:id="rId30" imgW="812447" imgH="228501" progId="Equation.DSMT4">
                  <p:embed/>
                </p:oleObj>
              </mc:Choice>
              <mc:Fallback>
                <p:oleObj name="Equation" r:id="rId30" imgW="812447" imgH="228501" progId="Equation.DSMT4">
                  <p:embed/>
                  <p:pic>
                    <p:nvPicPr>
                      <p:cNvPr id="31750" name="对象 31749">
                        <a:extLst>
                          <a:ext uri="{FF2B5EF4-FFF2-40B4-BE49-F238E27FC236}">
                            <a16:creationId xmlns:a16="http://schemas.microsoft.com/office/drawing/2014/main" id="{489E8F54-5CCA-4E3E-BCD6-1D9004CCAD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7123" y="3861220"/>
                        <a:ext cx="1859602" cy="534250"/>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D46047CB-A759-4921-ABC9-92DCA3203BA9}"/>
              </a:ext>
            </a:extLst>
          </p:cNvPr>
          <p:cNvGraphicFramePr>
            <a:graphicFrameLocks noChangeAspect="1"/>
          </p:cNvGraphicFramePr>
          <p:nvPr>
            <p:extLst>
              <p:ext uri="{D42A27DB-BD31-4B8C-83A1-F6EECF244321}">
                <p14:modId xmlns:p14="http://schemas.microsoft.com/office/powerpoint/2010/main" val="1353481691"/>
              </p:ext>
            </p:extLst>
          </p:nvPr>
        </p:nvGraphicFramePr>
        <p:xfrm>
          <a:off x="3699674" y="3902696"/>
          <a:ext cx="433323" cy="373538"/>
        </p:xfrm>
        <a:graphic>
          <a:graphicData uri="http://schemas.openxmlformats.org/presentationml/2006/ole">
            <mc:AlternateContent xmlns:mc="http://schemas.openxmlformats.org/markup-compatibility/2006">
              <mc:Choice xmlns:v="urn:schemas-microsoft-com:vml" Requires="v">
                <p:oleObj spid="_x0000_s153104" name="Equation" r:id="rId32" imgW="126780" imgH="164814" progId="Equation.DSMT4">
                  <p:embed/>
                </p:oleObj>
              </mc:Choice>
              <mc:Fallback>
                <p:oleObj name="Equation" r:id="rId32" imgW="126780" imgH="164814" progId="Equation.DSMT4">
                  <p:embed/>
                  <p:pic>
                    <p:nvPicPr>
                      <p:cNvPr id="31752" name="对象 31751">
                        <a:extLst>
                          <a:ext uri="{FF2B5EF4-FFF2-40B4-BE49-F238E27FC236}">
                            <a16:creationId xmlns:a16="http://schemas.microsoft.com/office/drawing/2014/main" id="{2F440F28-D2AC-4069-8982-04D80C4D52E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99674" y="3902696"/>
                        <a:ext cx="433323" cy="373538"/>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216C06F1-837A-4071-ABFE-5B0D096C88BA}"/>
              </a:ext>
            </a:extLst>
          </p:cNvPr>
          <p:cNvGraphicFramePr>
            <a:graphicFrameLocks noChangeAspect="1"/>
          </p:cNvGraphicFramePr>
          <p:nvPr>
            <p:extLst>
              <p:ext uri="{D42A27DB-BD31-4B8C-83A1-F6EECF244321}">
                <p14:modId xmlns:p14="http://schemas.microsoft.com/office/powerpoint/2010/main" val="2376117738"/>
              </p:ext>
            </p:extLst>
          </p:nvPr>
        </p:nvGraphicFramePr>
        <p:xfrm>
          <a:off x="4590360" y="3926869"/>
          <a:ext cx="510146" cy="382765"/>
        </p:xfrm>
        <a:graphic>
          <a:graphicData uri="http://schemas.openxmlformats.org/presentationml/2006/ole">
            <mc:AlternateContent xmlns:mc="http://schemas.openxmlformats.org/markup-compatibility/2006">
              <mc:Choice xmlns:v="urn:schemas-microsoft-com:vml" Requires="v">
                <p:oleObj spid="_x0000_s153105" name="Equation" r:id="rId34" imgW="114102" imgH="177492" progId="Equation.DSMT4">
                  <p:embed/>
                </p:oleObj>
              </mc:Choice>
              <mc:Fallback>
                <p:oleObj name="Equation" r:id="rId34" imgW="114102" imgH="177492" progId="Equation.DSMT4">
                  <p:embed/>
                  <p:pic>
                    <p:nvPicPr>
                      <p:cNvPr id="43" name="对象 42">
                        <a:extLst>
                          <a:ext uri="{FF2B5EF4-FFF2-40B4-BE49-F238E27FC236}">
                            <a16:creationId xmlns:a16="http://schemas.microsoft.com/office/drawing/2014/main" id="{C43DD2A6-A6E6-41DE-8D57-7257AA9A80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90360" y="3926869"/>
                        <a:ext cx="510146" cy="382765"/>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FFFAAD21-0DF1-4E09-AE3A-C193753A2570}"/>
              </a:ext>
            </a:extLst>
          </p:cNvPr>
          <p:cNvGraphicFramePr>
            <a:graphicFrameLocks noChangeAspect="1"/>
          </p:cNvGraphicFramePr>
          <p:nvPr>
            <p:extLst>
              <p:ext uri="{D42A27DB-BD31-4B8C-83A1-F6EECF244321}">
                <p14:modId xmlns:p14="http://schemas.microsoft.com/office/powerpoint/2010/main" val="4139777767"/>
              </p:ext>
            </p:extLst>
          </p:nvPr>
        </p:nvGraphicFramePr>
        <p:xfrm>
          <a:off x="999849" y="4409222"/>
          <a:ext cx="2069375" cy="528148"/>
        </p:xfrm>
        <a:graphic>
          <a:graphicData uri="http://schemas.openxmlformats.org/presentationml/2006/ole">
            <mc:AlternateContent xmlns:mc="http://schemas.openxmlformats.org/markup-compatibility/2006">
              <mc:Choice xmlns:v="urn:schemas-microsoft-com:vml" Requires="v">
                <p:oleObj spid="_x0000_s153106" name="Equation" r:id="rId35" imgW="889000" imgH="228600" progId="Equation.DSMT4">
                  <p:embed/>
                </p:oleObj>
              </mc:Choice>
              <mc:Fallback>
                <p:oleObj name="Equation" r:id="rId35" imgW="889000" imgH="228600" progId="Equation.DSMT4">
                  <p:embed/>
                  <p:pic>
                    <p:nvPicPr>
                      <p:cNvPr id="31754" name="对象 31753">
                        <a:extLst>
                          <a:ext uri="{FF2B5EF4-FFF2-40B4-BE49-F238E27FC236}">
                            <a16:creationId xmlns:a16="http://schemas.microsoft.com/office/drawing/2014/main" id="{1207BA39-D14F-4E10-896A-BAC46020324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99849" y="4409222"/>
                        <a:ext cx="2069375" cy="528148"/>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58E55503-61CC-4D9F-82E2-22EA79D21A03}"/>
              </a:ext>
            </a:extLst>
          </p:cNvPr>
          <p:cNvGraphicFramePr>
            <a:graphicFrameLocks noChangeAspect="1"/>
          </p:cNvGraphicFramePr>
          <p:nvPr>
            <p:extLst>
              <p:ext uri="{D42A27DB-BD31-4B8C-83A1-F6EECF244321}">
                <p14:modId xmlns:p14="http://schemas.microsoft.com/office/powerpoint/2010/main" val="3758267366"/>
              </p:ext>
            </p:extLst>
          </p:nvPr>
        </p:nvGraphicFramePr>
        <p:xfrm>
          <a:off x="3848832" y="4450595"/>
          <a:ext cx="433323" cy="376190"/>
        </p:xfrm>
        <a:graphic>
          <a:graphicData uri="http://schemas.openxmlformats.org/presentationml/2006/ole">
            <mc:AlternateContent xmlns:mc="http://schemas.openxmlformats.org/markup-compatibility/2006">
              <mc:Choice xmlns:v="urn:schemas-microsoft-com:vml" Requires="v">
                <p:oleObj spid="_x0000_s153107" name="Equation" r:id="rId37" imgW="203024" imgH="164957" progId="Equation.DSMT4">
                  <p:embed/>
                </p:oleObj>
              </mc:Choice>
              <mc:Fallback>
                <p:oleObj name="Equation" r:id="rId37" imgW="203024" imgH="164957" progId="Equation.DSMT4">
                  <p:embed/>
                  <p:pic>
                    <p:nvPicPr>
                      <p:cNvPr id="31756" name="对象 31755">
                        <a:extLst>
                          <a:ext uri="{FF2B5EF4-FFF2-40B4-BE49-F238E27FC236}">
                            <a16:creationId xmlns:a16="http://schemas.microsoft.com/office/drawing/2014/main" id="{D2F5B180-9297-4F5F-A3E4-A95268F353A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48832" y="4450595"/>
                        <a:ext cx="433323" cy="376190"/>
                      </a:xfrm>
                      <a:prstGeom prst="rect">
                        <a:avLst/>
                      </a:prstGeom>
                      <a:noFill/>
                    </p:spPr>
                  </p:pic>
                </p:oleObj>
              </mc:Fallback>
            </mc:AlternateContent>
          </a:graphicData>
        </a:graphic>
      </p:graphicFrame>
      <p:graphicFrame>
        <p:nvGraphicFramePr>
          <p:cNvPr id="47" name="对象 46">
            <a:extLst>
              <a:ext uri="{FF2B5EF4-FFF2-40B4-BE49-F238E27FC236}">
                <a16:creationId xmlns:a16="http://schemas.microsoft.com/office/drawing/2014/main" id="{0763EAA2-42BB-4B46-B3D1-8D823D97EBC9}"/>
              </a:ext>
            </a:extLst>
          </p:cNvPr>
          <p:cNvGraphicFramePr>
            <a:graphicFrameLocks noChangeAspect="1"/>
          </p:cNvGraphicFramePr>
          <p:nvPr>
            <p:extLst>
              <p:ext uri="{D42A27DB-BD31-4B8C-83A1-F6EECF244321}">
                <p14:modId xmlns:p14="http://schemas.microsoft.com/office/powerpoint/2010/main" val="3948038138"/>
              </p:ext>
            </p:extLst>
          </p:nvPr>
        </p:nvGraphicFramePr>
        <p:xfrm>
          <a:off x="4885664" y="4466245"/>
          <a:ext cx="510146" cy="382765"/>
        </p:xfrm>
        <a:graphic>
          <a:graphicData uri="http://schemas.openxmlformats.org/presentationml/2006/ole">
            <mc:AlternateContent xmlns:mc="http://schemas.openxmlformats.org/markup-compatibility/2006">
              <mc:Choice xmlns:v="urn:schemas-microsoft-com:vml" Requires="v">
                <p:oleObj spid="_x0000_s153108" name="Equation" r:id="rId39" imgW="114102" imgH="177492" progId="Equation.DSMT4">
                  <p:embed/>
                </p:oleObj>
              </mc:Choice>
              <mc:Fallback>
                <p:oleObj name="Equation" r:id="rId39" imgW="114102" imgH="177492" progId="Equation.DSMT4">
                  <p:embed/>
                  <p:pic>
                    <p:nvPicPr>
                      <p:cNvPr id="48" name="对象 47">
                        <a:extLst>
                          <a:ext uri="{FF2B5EF4-FFF2-40B4-BE49-F238E27FC236}">
                            <a16:creationId xmlns:a16="http://schemas.microsoft.com/office/drawing/2014/main" id="{1F4301CC-DFBC-4F4A-8AEC-3DEF5A6417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85664" y="4466245"/>
                        <a:ext cx="510146" cy="382765"/>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45F0F2BD-9E14-4E66-B7E4-BF6A18C6C3FC}"/>
              </a:ext>
            </a:extLst>
          </p:cNvPr>
          <p:cNvGraphicFramePr>
            <a:graphicFrameLocks noChangeAspect="1"/>
          </p:cNvGraphicFramePr>
          <p:nvPr>
            <p:extLst>
              <p:ext uri="{D42A27DB-BD31-4B8C-83A1-F6EECF244321}">
                <p14:modId xmlns:p14="http://schemas.microsoft.com/office/powerpoint/2010/main" val="1973455448"/>
              </p:ext>
            </p:extLst>
          </p:nvPr>
        </p:nvGraphicFramePr>
        <p:xfrm>
          <a:off x="1582169" y="5483602"/>
          <a:ext cx="384755" cy="368579"/>
        </p:xfrm>
        <a:graphic>
          <a:graphicData uri="http://schemas.openxmlformats.org/presentationml/2006/ole">
            <mc:AlternateContent xmlns:mc="http://schemas.openxmlformats.org/markup-compatibility/2006">
              <mc:Choice xmlns:v="urn:schemas-microsoft-com:vml" Requires="v">
                <p:oleObj spid="_x0000_s153109" name="Equation" r:id="rId40" imgW="152268" imgH="164957" progId="Equation.DSMT4">
                  <p:embed/>
                </p:oleObj>
              </mc:Choice>
              <mc:Fallback>
                <p:oleObj name="Equation" r:id="rId40" imgW="152268" imgH="164957" progId="Equation.DSMT4">
                  <p:embed/>
                  <p:pic>
                    <p:nvPicPr>
                      <p:cNvPr id="31758" name="对象 31757">
                        <a:extLst>
                          <a:ext uri="{FF2B5EF4-FFF2-40B4-BE49-F238E27FC236}">
                            <a16:creationId xmlns:a16="http://schemas.microsoft.com/office/drawing/2014/main" id="{38E4CECA-5E67-4558-8C88-D26855865F9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582169" y="5483602"/>
                        <a:ext cx="384755" cy="368579"/>
                      </a:xfrm>
                      <a:prstGeom prst="rect">
                        <a:avLst/>
                      </a:prstGeom>
                      <a:noFill/>
                    </p:spPr>
                  </p:pic>
                </p:oleObj>
              </mc:Fallback>
            </mc:AlternateContent>
          </a:graphicData>
        </a:graphic>
      </p:graphicFrame>
      <p:graphicFrame>
        <p:nvGraphicFramePr>
          <p:cNvPr id="49" name="对象 48">
            <a:extLst>
              <a:ext uri="{FF2B5EF4-FFF2-40B4-BE49-F238E27FC236}">
                <a16:creationId xmlns:a16="http://schemas.microsoft.com/office/drawing/2014/main" id="{193A8D89-1284-4DB2-9FD8-C9D46F474AF2}"/>
              </a:ext>
            </a:extLst>
          </p:cNvPr>
          <p:cNvGraphicFramePr>
            <a:graphicFrameLocks noChangeAspect="1"/>
          </p:cNvGraphicFramePr>
          <p:nvPr>
            <p:extLst>
              <p:ext uri="{D42A27DB-BD31-4B8C-83A1-F6EECF244321}">
                <p14:modId xmlns:p14="http://schemas.microsoft.com/office/powerpoint/2010/main" val="3449500692"/>
              </p:ext>
            </p:extLst>
          </p:nvPr>
        </p:nvGraphicFramePr>
        <p:xfrm>
          <a:off x="2652939" y="5461582"/>
          <a:ext cx="384755" cy="368579"/>
        </p:xfrm>
        <a:graphic>
          <a:graphicData uri="http://schemas.openxmlformats.org/presentationml/2006/ole">
            <mc:AlternateContent xmlns:mc="http://schemas.openxmlformats.org/markup-compatibility/2006">
              <mc:Choice xmlns:v="urn:schemas-microsoft-com:vml" Requires="v">
                <p:oleObj spid="_x0000_s153110" name="Equation" r:id="rId42" imgW="152268" imgH="164957" progId="Equation.DSMT4">
                  <p:embed/>
                </p:oleObj>
              </mc:Choice>
              <mc:Fallback>
                <p:oleObj name="Equation" r:id="rId42" imgW="152268" imgH="164957" progId="Equation.DSMT4">
                  <p:embed/>
                  <p:pic>
                    <p:nvPicPr>
                      <p:cNvPr id="51" name="对象 50">
                        <a:extLst>
                          <a:ext uri="{FF2B5EF4-FFF2-40B4-BE49-F238E27FC236}">
                            <a16:creationId xmlns:a16="http://schemas.microsoft.com/office/drawing/2014/main" id="{DD027230-0F0A-49D3-AEC6-5DEAB23939F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652939" y="5461582"/>
                        <a:ext cx="384755" cy="368579"/>
                      </a:xfrm>
                      <a:prstGeom prst="rect">
                        <a:avLst/>
                      </a:prstGeom>
                      <a:noFill/>
                    </p:spPr>
                  </p:pic>
                </p:oleObj>
              </mc:Fallback>
            </mc:AlternateContent>
          </a:graphicData>
        </a:graphic>
      </p:graphicFrame>
    </p:spTree>
    <p:extLst>
      <p:ext uri="{BB962C8B-B14F-4D97-AF65-F5344CB8AC3E}">
        <p14:creationId xmlns:p14="http://schemas.microsoft.com/office/powerpoint/2010/main" val="206190284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442BC-28F0-48A6-8FE0-139144D11E75}"/>
              </a:ext>
            </a:extLst>
          </p:cNvPr>
          <p:cNvSpPr>
            <a:spLocks noGrp="1"/>
          </p:cNvSpPr>
          <p:nvPr>
            <p:ph type="title"/>
          </p:nvPr>
        </p:nvSpPr>
        <p:spPr>
          <a:xfrm>
            <a:off x="1117600" y="389270"/>
            <a:ext cx="9652000" cy="563562"/>
          </a:xfrm>
        </p:spPr>
        <p:txBody>
          <a:bodyPr/>
          <a:lstStyle/>
          <a:p>
            <a:r>
              <a:rPr lang="zh-CN" altLang="en-US" dirty="0"/>
              <a:t>域的重要性质</a:t>
            </a:r>
          </a:p>
        </p:txBody>
      </p:sp>
      <p:sp>
        <p:nvSpPr>
          <p:cNvPr id="3" name="内容占位符 2">
            <a:extLst>
              <a:ext uri="{FF2B5EF4-FFF2-40B4-BE49-F238E27FC236}">
                <a16:creationId xmlns:a16="http://schemas.microsoft.com/office/drawing/2014/main" id="{D13A2D3D-FDBE-4E4D-BFDF-6D2FADAEC871}"/>
              </a:ext>
            </a:extLst>
          </p:cNvPr>
          <p:cNvSpPr>
            <a:spLocks noGrp="1"/>
          </p:cNvSpPr>
          <p:nvPr>
            <p:ph idx="1"/>
          </p:nvPr>
        </p:nvSpPr>
        <p:spPr>
          <a:xfrm>
            <a:off x="406400" y="5562600"/>
            <a:ext cx="11176000" cy="762000"/>
          </a:xfrm>
        </p:spPr>
        <p:txBody>
          <a:bodyPr/>
          <a:lstStyle/>
          <a:p>
            <a:endParaRPr lang="zh-CN" altLang="en-US"/>
          </a:p>
        </p:txBody>
      </p:sp>
      <p:sp>
        <p:nvSpPr>
          <p:cNvPr id="4" name="日期占位符 3">
            <a:extLst>
              <a:ext uri="{FF2B5EF4-FFF2-40B4-BE49-F238E27FC236}">
                <a16:creationId xmlns:a16="http://schemas.microsoft.com/office/drawing/2014/main" id="{EAEDE6D4-1893-4252-8663-EA0E05B31705}"/>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EC6B65D3-0094-4CB9-BA2A-37ACB8BF050C}"/>
              </a:ext>
            </a:extLst>
          </p:cNvPr>
          <p:cNvSpPr>
            <a:spLocks noGrp="1"/>
          </p:cNvSpPr>
          <p:nvPr>
            <p:ph type="sldNum" sz="quarter" idx="11"/>
          </p:nvPr>
        </p:nvSpPr>
        <p:spPr/>
        <p:txBody>
          <a:bodyPr/>
          <a:lstStyle/>
          <a:p>
            <a:fld id="{6D29F655-9AA2-4BC9-AAF1-1C184E14E187}" type="slidenum">
              <a:rPr lang="en-US" altLang="zh-CN" smtClean="0"/>
              <a:pPr/>
              <a:t>60</a:t>
            </a:fld>
            <a:endParaRPr lang="en-US" altLang="zh-CN"/>
          </a:p>
        </p:txBody>
      </p:sp>
      <p:sp>
        <p:nvSpPr>
          <p:cNvPr id="7" name="Rectangle 2">
            <a:extLst>
              <a:ext uri="{FF2B5EF4-FFF2-40B4-BE49-F238E27FC236}">
                <a16:creationId xmlns:a16="http://schemas.microsoft.com/office/drawing/2014/main" id="{3600B661-FCE3-48FD-A2C3-BC0D4AAA5490}"/>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55E8CEE9-4288-4488-8A9F-C813908E4BD7}"/>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D0B67B0D-BBEE-4EB9-B800-FB6F7EB67531}"/>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750C85BE-02DD-4F68-930A-3B49C07490CB}"/>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5">
            <a:extLst>
              <a:ext uri="{FF2B5EF4-FFF2-40B4-BE49-F238E27FC236}">
                <a16:creationId xmlns:a16="http://schemas.microsoft.com/office/drawing/2014/main" id="{28442BA2-F579-454E-95A2-03BF31DBEFD7}"/>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7">
            <a:extLst>
              <a:ext uri="{FF2B5EF4-FFF2-40B4-BE49-F238E27FC236}">
                <a16:creationId xmlns:a16="http://schemas.microsoft.com/office/drawing/2014/main" id="{EE1D72DA-503B-4440-A1EC-1E067DE537AB}"/>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9">
            <a:extLst>
              <a:ext uri="{FF2B5EF4-FFF2-40B4-BE49-F238E27FC236}">
                <a16:creationId xmlns:a16="http://schemas.microsoft.com/office/drawing/2014/main" id="{767691F7-80B3-4CC7-B9CD-9CFBC94EED4F}"/>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1">
            <a:extLst>
              <a:ext uri="{FF2B5EF4-FFF2-40B4-BE49-F238E27FC236}">
                <a16:creationId xmlns:a16="http://schemas.microsoft.com/office/drawing/2014/main" id="{DC37C878-DA7C-41FC-ADB3-2859B38BC857}"/>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3">
            <a:extLst>
              <a:ext uri="{FF2B5EF4-FFF2-40B4-BE49-F238E27FC236}">
                <a16:creationId xmlns:a16="http://schemas.microsoft.com/office/drawing/2014/main" id="{E1CB4176-F99C-4C02-BF7D-15A2B1D33186}"/>
              </a:ext>
            </a:extLst>
          </p:cNvPr>
          <p:cNvSpPr>
            <a:spLocks noChangeArrowheads="1"/>
          </p:cNvSpPr>
          <p:nvPr/>
        </p:nvSpPr>
        <p:spPr bwMode="auto">
          <a:xfrm>
            <a:off x="133165" y="523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object 8">
            <a:extLst>
              <a:ext uri="{FF2B5EF4-FFF2-40B4-BE49-F238E27FC236}">
                <a16:creationId xmlns:a16="http://schemas.microsoft.com/office/drawing/2014/main" id="{76D8C5EB-8B08-4782-BF15-090A6A858888}"/>
              </a:ext>
            </a:extLst>
          </p:cNvPr>
          <p:cNvPicPr/>
          <p:nvPr/>
        </p:nvPicPr>
        <p:blipFill>
          <a:blip r:embed="rId2" cstate="print"/>
          <a:stretch>
            <a:fillRect/>
          </a:stretch>
        </p:blipFill>
        <p:spPr>
          <a:xfrm>
            <a:off x="595505" y="332357"/>
            <a:ext cx="313944" cy="656844"/>
          </a:xfrm>
          <a:prstGeom prst="rect">
            <a:avLst/>
          </a:prstGeom>
        </p:spPr>
      </p:pic>
      <p:sp>
        <p:nvSpPr>
          <p:cNvPr id="33" name="object 9">
            <a:extLst>
              <a:ext uri="{FF2B5EF4-FFF2-40B4-BE49-F238E27FC236}">
                <a16:creationId xmlns:a16="http://schemas.microsoft.com/office/drawing/2014/main" id="{93C8B26B-282F-4A19-86D3-17AF584639AB}"/>
              </a:ext>
            </a:extLst>
          </p:cNvPr>
          <p:cNvSpPr/>
          <p:nvPr/>
        </p:nvSpPr>
        <p:spPr>
          <a:xfrm>
            <a:off x="1003176" y="10112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4" name="文本框 1">
            <a:extLst>
              <a:ext uri="{FF2B5EF4-FFF2-40B4-BE49-F238E27FC236}">
                <a16:creationId xmlns:a16="http://schemas.microsoft.com/office/drawing/2014/main" id="{AB4B2A46-13A4-4F04-89FD-953821E36800}"/>
              </a:ext>
            </a:extLst>
          </p:cNvPr>
          <p:cNvSpPr txBox="1">
            <a:spLocks noChangeArrowheads="1"/>
          </p:cNvSpPr>
          <p:nvPr/>
        </p:nvSpPr>
        <p:spPr bwMode="auto">
          <a:xfrm>
            <a:off x="886258" y="1069767"/>
            <a:ext cx="847725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性质</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  域的特征或为0或为素数。</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若特征不为0，假设  不是素数，则有       ，其中          ，使得                   。因为域无零因子，所以有      或       ，与特征的最小性矛盾。</a:t>
            </a:r>
          </a:p>
        </p:txBody>
      </p:sp>
      <p:pic>
        <p:nvPicPr>
          <p:cNvPr id="35" name="图片 34">
            <a:extLst>
              <a:ext uri="{FF2B5EF4-FFF2-40B4-BE49-F238E27FC236}">
                <a16:creationId xmlns:a16="http://schemas.microsoft.com/office/drawing/2014/main" id="{6CF68BAF-072C-4820-98F5-4AF3BFA1E6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1496" y="1781518"/>
            <a:ext cx="287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6" name="图片 35">
            <a:extLst>
              <a:ext uri="{FF2B5EF4-FFF2-40B4-BE49-F238E27FC236}">
                <a16:creationId xmlns:a16="http://schemas.microsoft.com/office/drawing/2014/main" id="{11B92007-7A3E-4C74-B74E-89EBC90151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4827" y="1779574"/>
            <a:ext cx="879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7" name="图片 36">
            <a:extLst>
              <a:ext uri="{FF2B5EF4-FFF2-40B4-BE49-F238E27FC236}">
                <a16:creationId xmlns:a16="http://schemas.microsoft.com/office/drawing/2014/main" id="{39FC52A7-847F-4932-A590-729A72076B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4883" y="2313104"/>
            <a:ext cx="1384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8" name="图片 37">
            <a:extLst>
              <a:ext uri="{FF2B5EF4-FFF2-40B4-BE49-F238E27FC236}">
                <a16:creationId xmlns:a16="http://schemas.microsoft.com/office/drawing/2014/main" id="{AE26BCD4-04B3-4754-BB49-557B6FF281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1058" y="2363580"/>
            <a:ext cx="28575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9" name="图片 38">
            <a:extLst>
              <a:ext uri="{FF2B5EF4-FFF2-40B4-BE49-F238E27FC236}">
                <a16:creationId xmlns:a16="http://schemas.microsoft.com/office/drawing/2014/main" id="{F3ACBD03-AB98-43AC-A02A-624FB13990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6071" y="2923967"/>
            <a:ext cx="77311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40" name="图片 39">
            <a:extLst>
              <a:ext uri="{FF2B5EF4-FFF2-40B4-BE49-F238E27FC236}">
                <a16:creationId xmlns:a16="http://schemas.microsoft.com/office/drawing/2014/main" id="{25DF16F1-48FD-4919-ADD5-3ED829118A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9721" y="2923967"/>
            <a:ext cx="8064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41" name="图片 40">
            <a:extLst>
              <a:ext uri="{FF2B5EF4-FFF2-40B4-BE49-F238E27FC236}">
                <a16:creationId xmlns:a16="http://schemas.microsoft.com/office/drawing/2014/main" id="{715467D9-4866-4FE3-A1E2-9904E13BB042}"/>
              </a:ext>
            </a:extLst>
          </p:cNvPr>
          <p:cNvPicPr>
            <a:picLocks noChangeAspect="1"/>
          </p:cNvPicPr>
          <p:nvPr/>
        </p:nvPicPr>
        <p:blipFill>
          <a:blip r:embed="rId9"/>
          <a:stretch>
            <a:fillRect/>
          </a:stretch>
        </p:blipFill>
        <p:spPr>
          <a:xfrm>
            <a:off x="1200026" y="3350401"/>
            <a:ext cx="6581775" cy="2190750"/>
          </a:xfrm>
          <a:prstGeom prst="rect">
            <a:avLst/>
          </a:prstGeom>
        </p:spPr>
      </p:pic>
    </p:spTree>
    <p:extLst>
      <p:ext uri="{BB962C8B-B14F-4D97-AF65-F5344CB8AC3E}">
        <p14:creationId xmlns:p14="http://schemas.microsoft.com/office/powerpoint/2010/main" val="198017820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41E81-17B3-4343-A12A-CBE6EDFDF1CD}"/>
              </a:ext>
            </a:extLst>
          </p:cNvPr>
          <p:cNvSpPr>
            <a:spLocks noGrp="1"/>
          </p:cNvSpPr>
          <p:nvPr>
            <p:ph type="title"/>
          </p:nvPr>
        </p:nvSpPr>
        <p:spPr/>
        <p:txBody>
          <a:bodyPr/>
          <a:lstStyle/>
          <a:p>
            <a:r>
              <a:rPr lang="zh-CN" altLang="en-US" dirty="0"/>
              <a:t>域的重要性质</a:t>
            </a:r>
          </a:p>
        </p:txBody>
      </p:sp>
      <p:sp>
        <p:nvSpPr>
          <p:cNvPr id="3" name="内容占位符 2">
            <a:extLst>
              <a:ext uri="{FF2B5EF4-FFF2-40B4-BE49-F238E27FC236}">
                <a16:creationId xmlns:a16="http://schemas.microsoft.com/office/drawing/2014/main" id="{953A3EC8-5E35-4BBD-9C1D-9B0517D7D5D5}"/>
              </a:ext>
            </a:extLst>
          </p:cNvPr>
          <p:cNvSpPr>
            <a:spLocks noGrp="1"/>
          </p:cNvSpPr>
          <p:nvPr>
            <p:ph idx="1"/>
          </p:nvPr>
        </p:nvSpPr>
        <p:spPr>
          <a:xfrm>
            <a:off x="406400" y="1219200"/>
            <a:ext cx="11176000" cy="563562"/>
          </a:xfrm>
        </p:spPr>
        <p:txBody>
          <a:bodyPr/>
          <a:lstStyle/>
          <a:p>
            <a:r>
              <a:rPr lang="zh-CN" altLang="en-US" sz="2800" dirty="0">
                <a:latin typeface="宋体" panose="02010600030101010101" pitchFamily="2" charset="-122"/>
                <a:ea typeface="宋体" panose="02010600030101010101" pitchFamily="2" charset="-122"/>
              </a:rPr>
              <a:t>         是域当且仅当 </a:t>
            </a:r>
            <a:r>
              <a:rPr lang="en-US" altLang="zh-CN" sz="2800" dirty="0">
                <a:latin typeface="宋体" panose="02010600030101010101" pitchFamily="2" charset="-122"/>
                <a:ea typeface="宋体" panose="02010600030101010101" pitchFamily="2" charset="-122"/>
              </a:rPr>
              <a:t>p</a:t>
            </a:r>
            <a:r>
              <a:rPr lang="zh-CN" altLang="en-US" sz="2800" dirty="0">
                <a:latin typeface="宋体" panose="02010600030101010101" pitchFamily="2" charset="-122"/>
                <a:ea typeface="宋体" panose="02010600030101010101" pitchFamily="2" charset="-122"/>
              </a:rPr>
              <a:t> 是素数。</a:t>
            </a:r>
          </a:p>
          <a:p>
            <a:endParaRPr lang="zh-CN" altLang="en-US" dirty="0"/>
          </a:p>
        </p:txBody>
      </p:sp>
      <p:sp>
        <p:nvSpPr>
          <p:cNvPr id="4" name="日期占位符 3">
            <a:extLst>
              <a:ext uri="{FF2B5EF4-FFF2-40B4-BE49-F238E27FC236}">
                <a16:creationId xmlns:a16="http://schemas.microsoft.com/office/drawing/2014/main" id="{7D41214F-1317-4A37-BA2D-0501DD3F62F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D81BF3E4-DEC4-40DD-BDEE-2E7261FBBF6E}"/>
              </a:ext>
            </a:extLst>
          </p:cNvPr>
          <p:cNvSpPr>
            <a:spLocks noGrp="1"/>
          </p:cNvSpPr>
          <p:nvPr>
            <p:ph type="sldNum" sz="quarter" idx="11"/>
          </p:nvPr>
        </p:nvSpPr>
        <p:spPr/>
        <p:txBody>
          <a:bodyPr/>
          <a:lstStyle/>
          <a:p>
            <a:fld id="{6D29F655-9AA2-4BC9-AAF1-1C184E14E187}" type="slidenum">
              <a:rPr lang="en-US" altLang="zh-CN" smtClean="0"/>
              <a:pPr/>
              <a:t>61</a:t>
            </a:fld>
            <a:endParaRPr lang="en-US" altLang="zh-CN"/>
          </a:p>
        </p:txBody>
      </p:sp>
      <p:graphicFrame>
        <p:nvGraphicFramePr>
          <p:cNvPr id="6" name="对象 5">
            <a:extLst>
              <a:ext uri="{FF2B5EF4-FFF2-40B4-BE49-F238E27FC236}">
                <a16:creationId xmlns:a16="http://schemas.microsoft.com/office/drawing/2014/main" id="{03392547-639E-44DE-81B7-535CDFD8BCA7}"/>
              </a:ext>
            </a:extLst>
          </p:cNvPr>
          <p:cNvGraphicFramePr>
            <a:graphicFrameLocks noChangeAspect="1"/>
          </p:cNvGraphicFramePr>
          <p:nvPr>
            <p:extLst>
              <p:ext uri="{D42A27DB-BD31-4B8C-83A1-F6EECF244321}">
                <p14:modId xmlns:p14="http://schemas.microsoft.com/office/powerpoint/2010/main" val="2444530996"/>
              </p:ext>
            </p:extLst>
          </p:nvPr>
        </p:nvGraphicFramePr>
        <p:xfrm>
          <a:off x="1082964" y="1285081"/>
          <a:ext cx="1231900" cy="431800"/>
        </p:xfrm>
        <a:graphic>
          <a:graphicData uri="http://schemas.openxmlformats.org/presentationml/2006/ole">
            <mc:AlternateContent xmlns:mc="http://schemas.openxmlformats.org/markup-compatibility/2006">
              <mc:Choice xmlns:v="urn:schemas-microsoft-com:vml" Requires="v">
                <p:oleObj spid="_x0000_s227348" name="Equation" r:id="rId3" imgW="1231652" imgH="431295" progId="Equation.DSMT4">
                  <p:embed/>
                </p:oleObj>
              </mc:Choice>
              <mc:Fallback>
                <p:oleObj name="Equation" r:id="rId3" imgW="1231652" imgH="431295" progId="Equation.DSMT4">
                  <p:embed/>
                  <p:pic>
                    <p:nvPicPr>
                      <p:cNvPr id="0" name=""/>
                      <p:cNvPicPr/>
                      <p:nvPr/>
                    </p:nvPicPr>
                    <p:blipFill>
                      <a:blip r:embed="rId4"/>
                      <a:stretch>
                        <a:fillRect/>
                      </a:stretch>
                    </p:blipFill>
                    <p:spPr>
                      <a:xfrm>
                        <a:off x="1082964" y="1285081"/>
                        <a:ext cx="1231900" cy="431800"/>
                      </a:xfrm>
                      <a:prstGeom prst="rect">
                        <a:avLst/>
                      </a:prstGeom>
                    </p:spPr>
                  </p:pic>
                </p:oleObj>
              </mc:Fallback>
            </mc:AlternateContent>
          </a:graphicData>
        </a:graphic>
      </p:graphicFrame>
      <p:sp>
        <p:nvSpPr>
          <p:cNvPr id="7" name="文本框 1">
            <a:extLst>
              <a:ext uri="{FF2B5EF4-FFF2-40B4-BE49-F238E27FC236}">
                <a16:creationId xmlns:a16="http://schemas.microsoft.com/office/drawing/2014/main" id="{A449BC7A-6A28-45C6-822D-BDBB3735C8E2}"/>
              </a:ext>
            </a:extLst>
          </p:cNvPr>
          <p:cNvSpPr txBox="1">
            <a:spLocks noChangeArrowheads="1"/>
          </p:cNvSpPr>
          <p:nvPr/>
        </p:nvSpPr>
        <p:spPr bwMode="auto">
          <a:xfrm>
            <a:off x="838200" y="1803544"/>
            <a:ext cx="8477250" cy="38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endParaRPr lang="en-US" altLang="zh-CN" sz="2400" b="1" dirty="0">
              <a:latin typeface="宋体" panose="02010600030101010101" pitchFamily="2" charset="-122"/>
              <a:ea typeface="宋体" panose="02010600030101010101" pitchFamily="2" charset="-122"/>
            </a:endParaRP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充分性:</a:t>
            </a:r>
            <a:r>
              <a:rPr lang="zh-CN" altLang="en-US"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rPr>
              <a:t>因为</a:t>
            </a:r>
            <a:r>
              <a:rPr lang="zh-CN" altLang="en-US" sz="2400" dirty="0">
                <a:latin typeface="宋体" panose="02010600030101010101" pitchFamily="2" charset="-122"/>
                <a:ea typeface="宋体" panose="02010600030101010101" pitchFamily="2" charset="-122"/>
              </a:rPr>
              <a:t>      是交换群。  为素数时，    是交换群。  对  的分配律显然，所以        是域。</a:t>
            </a:r>
          </a:p>
          <a:p>
            <a:pPr eaLnBrk="1" hangingPunct="1">
              <a:lnSpc>
                <a:spcPct val="150000"/>
              </a:lnSpc>
              <a:spcBef>
                <a:spcPct val="0"/>
              </a:spcBef>
              <a:buFontTx/>
              <a:buNone/>
            </a:pPr>
            <a:r>
              <a:rPr lang="zh-CN" altLang="en-US" sz="2400" b="1" dirty="0">
                <a:latin typeface="宋体" panose="02010600030101010101" pitchFamily="2" charset="-122"/>
                <a:ea typeface="宋体" panose="02010600030101010101" pitchFamily="2" charset="-122"/>
              </a:rPr>
              <a:t>必要性</a:t>
            </a:r>
            <a:r>
              <a:rPr lang="zh-CN" altLang="en-US" sz="2400" b="1" dirty="0">
                <a:latin typeface="宋体" panose="02010600030101010101" pitchFamily="2" charset="-122"/>
                <a:ea typeface="宋体" panose="02010600030101010101" pitchFamily="2" charset="-122"/>
                <a:sym typeface="等线" panose="02010600030101010101" pitchFamily="2" charset="-122"/>
              </a:rPr>
              <a:t>:</a:t>
            </a:r>
            <a:r>
              <a:rPr lang="zh-CN" altLang="en-US" sz="2400" dirty="0">
                <a:latin typeface="宋体" panose="02010600030101010101" pitchFamily="2" charset="-122"/>
                <a:ea typeface="宋体" panose="02010600030101010101" pitchFamily="2" charset="-122"/>
              </a:rPr>
              <a:t> 反证 若  不为素数，则    ，或      。当   时，      不是域。当      时，由       得    或     ，与无零因子性矛盾。</a:t>
            </a:r>
          </a:p>
          <a:p>
            <a:pPr eaLnBrk="1" hangingPunct="1">
              <a:lnSpc>
                <a:spcPct val="150000"/>
              </a:lnSpc>
              <a:spcBef>
                <a:spcPct val="0"/>
              </a:spcBef>
              <a:buFontTx/>
              <a:buNone/>
            </a:pPr>
            <a:r>
              <a:rPr lang="zh-CN" altLang="en-US" sz="2400" dirty="0">
                <a:latin typeface="宋体" panose="02010600030101010101" pitchFamily="2" charset="-122"/>
                <a:ea typeface="宋体" panose="02010600030101010101" pitchFamily="2" charset="-122"/>
              </a:rPr>
              <a:t>        是最常见的一个有限域，以后把它记为  。</a:t>
            </a:r>
          </a:p>
        </p:txBody>
      </p:sp>
      <p:graphicFrame>
        <p:nvGraphicFramePr>
          <p:cNvPr id="9" name="对象 -2147482493">
            <a:extLst>
              <a:ext uri="{FF2B5EF4-FFF2-40B4-BE49-F238E27FC236}">
                <a16:creationId xmlns:a16="http://schemas.microsoft.com/office/drawing/2014/main" id="{E5E81DC9-23A8-4917-A6FD-155596D88975}"/>
              </a:ext>
            </a:extLst>
          </p:cNvPr>
          <p:cNvGraphicFramePr>
            <a:graphicFrameLocks noChangeAspect="1"/>
          </p:cNvGraphicFramePr>
          <p:nvPr>
            <p:extLst>
              <p:ext uri="{D42A27DB-BD31-4B8C-83A1-F6EECF244321}">
                <p14:modId xmlns:p14="http://schemas.microsoft.com/office/powerpoint/2010/main" val="522363300"/>
              </p:ext>
            </p:extLst>
          </p:nvPr>
        </p:nvGraphicFramePr>
        <p:xfrm>
          <a:off x="4093730" y="2505419"/>
          <a:ext cx="877888" cy="433388"/>
        </p:xfrm>
        <a:graphic>
          <a:graphicData uri="http://schemas.openxmlformats.org/presentationml/2006/ole">
            <mc:AlternateContent xmlns:mc="http://schemas.openxmlformats.org/markup-compatibility/2006">
              <mc:Choice xmlns:v="urn:schemas-microsoft-com:vml" Requires="v">
                <p:oleObj spid="_x0000_s227349" r:id="rId5" imgW="558800" imgH="279400" progId="Equation.DSMT4">
                  <p:embed/>
                </p:oleObj>
              </mc:Choice>
              <mc:Fallback>
                <p:oleObj r:id="rId5" imgW="558800" imgH="279400" progId="Equation.DSMT4">
                  <p:embed/>
                  <p:pic>
                    <p:nvPicPr>
                      <p:cNvPr id="15374" name="对象 -2147482493">
                        <a:extLst>
                          <a:ext uri="{FF2B5EF4-FFF2-40B4-BE49-F238E27FC236}">
                            <a16:creationId xmlns:a16="http://schemas.microsoft.com/office/drawing/2014/main" id="{51EE4F66-6E4B-4C09-851F-E3C95587A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3730" y="2505419"/>
                        <a:ext cx="8778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对象 -2147482491">
            <a:extLst>
              <a:ext uri="{FF2B5EF4-FFF2-40B4-BE49-F238E27FC236}">
                <a16:creationId xmlns:a16="http://schemas.microsoft.com/office/drawing/2014/main" id="{B8D55BF5-3B8B-45E2-A3DA-0197DF9687B1}"/>
              </a:ext>
            </a:extLst>
          </p:cNvPr>
          <p:cNvGraphicFramePr>
            <a:graphicFrameLocks noChangeAspect="1"/>
          </p:cNvGraphicFramePr>
          <p:nvPr>
            <p:extLst>
              <p:ext uri="{D42A27DB-BD31-4B8C-83A1-F6EECF244321}">
                <p14:modId xmlns:p14="http://schemas.microsoft.com/office/powerpoint/2010/main" val="945900794"/>
              </p:ext>
            </p:extLst>
          </p:nvPr>
        </p:nvGraphicFramePr>
        <p:xfrm>
          <a:off x="8367712" y="2435642"/>
          <a:ext cx="833438" cy="431800"/>
        </p:xfrm>
        <a:graphic>
          <a:graphicData uri="http://schemas.openxmlformats.org/presentationml/2006/ole">
            <mc:AlternateContent xmlns:mc="http://schemas.openxmlformats.org/markup-compatibility/2006">
              <mc:Choice xmlns:v="urn:schemas-microsoft-com:vml" Requires="v">
                <p:oleObj spid="_x0000_s227350" r:id="rId7" imgW="533169" imgH="279279" progId="Equation.DSMT4">
                  <p:embed/>
                </p:oleObj>
              </mc:Choice>
              <mc:Fallback>
                <p:oleObj r:id="rId7" imgW="533169" imgH="279279" progId="Equation.DSMT4">
                  <p:embed/>
                  <p:pic>
                    <p:nvPicPr>
                      <p:cNvPr id="15375" name="对象 -2147482491">
                        <a:extLst>
                          <a:ext uri="{FF2B5EF4-FFF2-40B4-BE49-F238E27FC236}">
                            <a16:creationId xmlns:a16="http://schemas.microsoft.com/office/drawing/2014/main" id="{52BB5FF1-1356-482F-B4CA-2495851324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7712" y="2435642"/>
                        <a:ext cx="833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对象 -2147482490">
            <a:extLst>
              <a:ext uri="{FF2B5EF4-FFF2-40B4-BE49-F238E27FC236}">
                <a16:creationId xmlns:a16="http://schemas.microsoft.com/office/drawing/2014/main" id="{2DA837B2-3E97-4807-B2B4-0E1977345804}"/>
              </a:ext>
            </a:extLst>
          </p:cNvPr>
          <p:cNvGraphicFramePr>
            <a:graphicFrameLocks noChangeAspect="1"/>
          </p:cNvGraphicFramePr>
          <p:nvPr>
            <p:extLst>
              <p:ext uri="{D42A27DB-BD31-4B8C-83A1-F6EECF244321}">
                <p14:modId xmlns:p14="http://schemas.microsoft.com/office/powerpoint/2010/main" val="791718957"/>
              </p:ext>
            </p:extLst>
          </p:nvPr>
        </p:nvGraphicFramePr>
        <p:xfrm>
          <a:off x="2428082" y="3101397"/>
          <a:ext cx="271462" cy="360363"/>
        </p:xfrm>
        <a:graphic>
          <a:graphicData uri="http://schemas.openxmlformats.org/presentationml/2006/ole">
            <mc:AlternateContent xmlns:mc="http://schemas.openxmlformats.org/markup-compatibility/2006">
              <mc:Choice xmlns:v="urn:schemas-microsoft-com:vml" Requires="v">
                <p:oleObj spid="_x0000_s227351" r:id="rId9" imgW="177646" imgH="241091" progId="Equation.DSMT4">
                  <p:embed/>
                </p:oleObj>
              </mc:Choice>
              <mc:Fallback>
                <p:oleObj r:id="rId9" imgW="177646" imgH="241091" progId="Equation.DSMT4">
                  <p:embed/>
                  <p:pic>
                    <p:nvPicPr>
                      <p:cNvPr id="15376" name="对象 -2147482490">
                        <a:extLst>
                          <a:ext uri="{FF2B5EF4-FFF2-40B4-BE49-F238E27FC236}">
                            <a16:creationId xmlns:a16="http://schemas.microsoft.com/office/drawing/2014/main" id="{5F031A48-3B14-4885-81FD-0C935D980D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8082" y="3101397"/>
                        <a:ext cx="2714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对象 -2147482489">
            <a:extLst>
              <a:ext uri="{FF2B5EF4-FFF2-40B4-BE49-F238E27FC236}">
                <a16:creationId xmlns:a16="http://schemas.microsoft.com/office/drawing/2014/main" id="{57AE934B-0B3E-4A81-8531-9BF88481BAF6}"/>
              </a:ext>
            </a:extLst>
          </p:cNvPr>
          <p:cNvGraphicFramePr>
            <a:graphicFrameLocks noChangeAspect="1"/>
          </p:cNvGraphicFramePr>
          <p:nvPr>
            <p:extLst>
              <p:ext uri="{D42A27DB-BD31-4B8C-83A1-F6EECF244321}">
                <p14:modId xmlns:p14="http://schemas.microsoft.com/office/powerpoint/2010/main" val="249742307"/>
              </p:ext>
            </p:extLst>
          </p:nvPr>
        </p:nvGraphicFramePr>
        <p:xfrm>
          <a:off x="3081699" y="3101396"/>
          <a:ext cx="327025" cy="360363"/>
        </p:xfrm>
        <a:graphic>
          <a:graphicData uri="http://schemas.openxmlformats.org/presentationml/2006/ole">
            <mc:AlternateContent xmlns:mc="http://schemas.openxmlformats.org/markup-compatibility/2006">
              <mc:Choice xmlns:v="urn:schemas-microsoft-com:vml" Requires="v">
                <p:oleObj spid="_x0000_s227352" r:id="rId11" imgW="203112" imgH="241195" progId="Equation.DSMT4">
                  <p:embed/>
                </p:oleObj>
              </mc:Choice>
              <mc:Fallback>
                <p:oleObj r:id="rId11" imgW="203112" imgH="241195" progId="Equation.DSMT4">
                  <p:embed/>
                  <p:pic>
                    <p:nvPicPr>
                      <p:cNvPr id="15377" name="对象 -2147482489">
                        <a:extLst>
                          <a:ext uri="{FF2B5EF4-FFF2-40B4-BE49-F238E27FC236}">
                            <a16:creationId xmlns:a16="http://schemas.microsoft.com/office/drawing/2014/main" id="{15E5FA38-EA9B-420A-AFEC-74432EA59D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1699" y="3101396"/>
                        <a:ext cx="3270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对象 -2147482486">
            <a:extLst>
              <a:ext uri="{FF2B5EF4-FFF2-40B4-BE49-F238E27FC236}">
                <a16:creationId xmlns:a16="http://schemas.microsoft.com/office/drawing/2014/main" id="{78A43310-5FE8-49FA-9C74-143626CFA40A}"/>
              </a:ext>
            </a:extLst>
          </p:cNvPr>
          <p:cNvGraphicFramePr>
            <a:graphicFrameLocks noChangeAspect="1"/>
          </p:cNvGraphicFramePr>
          <p:nvPr>
            <p:extLst>
              <p:ext uri="{D42A27DB-BD31-4B8C-83A1-F6EECF244321}">
                <p14:modId xmlns:p14="http://schemas.microsoft.com/office/powerpoint/2010/main" val="1224871760"/>
              </p:ext>
            </p:extLst>
          </p:nvPr>
        </p:nvGraphicFramePr>
        <p:xfrm>
          <a:off x="8784431" y="3641003"/>
          <a:ext cx="592137" cy="358775"/>
        </p:xfrm>
        <a:graphic>
          <a:graphicData uri="http://schemas.openxmlformats.org/presentationml/2006/ole">
            <mc:AlternateContent xmlns:mc="http://schemas.openxmlformats.org/markup-compatibility/2006">
              <mc:Choice xmlns:v="urn:schemas-microsoft-com:vml" Requires="v">
                <p:oleObj spid="_x0000_s227353" r:id="rId13" imgW="342751" imgH="203112" progId="Equation.DSMT4">
                  <p:embed/>
                </p:oleObj>
              </mc:Choice>
              <mc:Fallback>
                <p:oleObj r:id="rId13" imgW="342751" imgH="203112" progId="Equation.DSMT4">
                  <p:embed/>
                  <p:pic>
                    <p:nvPicPr>
                      <p:cNvPr id="15378" name="对象 -2147482486">
                        <a:extLst>
                          <a:ext uri="{FF2B5EF4-FFF2-40B4-BE49-F238E27FC236}">
                            <a16:creationId xmlns:a16="http://schemas.microsoft.com/office/drawing/2014/main" id="{4E4857F0-E611-4FB4-B1DB-3D50967B65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84431" y="3641003"/>
                        <a:ext cx="592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2147482485">
            <a:extLst>
              <a:ext uri="{FF2B5EF4-FFF2-40B4-BE49-F238E27FC236}">
                <a16:creationId xmlns:a16="http://schemas.microsoft.com/office/drawing/2014/main" id="{16E6F39B-ED54-4AEF-85B9-11B26D846494}"/>
              </a:ext>
            </a:extLst>
          </p:cNvPr>
          <p:cNvGraphicFramePr>
            <a:graphicFrameLocks noChangeAspect="1"/>
          </p:cNvGraphicFramePr>
          <p:nvPr>
            <p:extLst>
              <p:ext uri="{D42A27DB-BD31-4B8C-83A1-F6EECF244321}">
                <p14:modId xmlns:p14="http://schemas.microsoft.com/office/powerpoint/2010/main" val="1375572499"/>
              </p:ext>
            </p:extLst>
          </p:nvPr>
        </p:nvGraphicFramePr>
        <p:xfrm>
          <a:off x="3929424" y="4191000"/>
          <a:ext cx="906462" cy="360362"/>
        </p:xfrm>
        <a:graphic>
          <a:graphicData uri="http://schemas.openxmlformats.org/presentationml/2006/ole">
            <mc:AlternateContent xmlns:mc="http://schemas.openxmlformats.org/markup-compatibility/2006">
              <mc:Choice xmlns:v="urn:schemas-microsoft-com:vml" Requires="v">
                <p:oleObj spid="_x0000_s227354" r:id="rId15" imgW="533169" imgH="203112" progId="Equation.DSMT4">
                  <p:embed/>
                </p:oleObj>
              </mc:Choice>
              <mc:Fallback>
                <p:oleObj r:id="rId15" imgW="533169" imgH="203112" progId="Equation.DSMT4">
                  <p:embed/>
                  <p:pic>
                    <p:nvPicPr>
                      <p:cNvPr id="15379" name="对象 -2147482485">
                        <a:extLst>
                          <a:ext uri="{FF2B5EF4-FFF2-40B4-BE49-F238E27FC236}">
                            <a16:creationId xmlns:a16="http://schemas.microsoft.com/office/drawing/2014/main" id="{9D8CDE35-1FE5-4382-8841-44B61B2B625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29424" y="4191000"/>
                        <a:ext cx="9064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对象 -2147482484">
            <a:extLst>
              <a:ext uri="{FF2B5EF4-FFF2-40B4-BE49-F238E27FC236}">
                <a16:creationId xmlns:a16="http://schemas.microsoft.com/office/drawing/2014/main" id="{303C1120-1C6D-4E39-9D07-3CA52800FEBE}"/>
              </a:ext>
            </a:extLst>
          </p:cNvPr>
          <p:cNvGraphicFramePr>
            <a:graphicFrameLocks noChangeAspect="1"/>
          </p:cNvGraphicFramePr>
          <p:nvPr>
            <p:extLst>
              <p:ext uri="{D42A27DB-BD31-4B8C-83A1-F6EECF244321}">
                <p14:modId xmlns:p14="http://schemas.microsoft.com/office/powerpoint/2010/main" val="3673977629"/>
              </p:ext>
            </p:extLst>
          </p:nvPr>
        </p:nvGraphicFramePr>
        <p:xfrm>
          <a:off x="5816600" y="3620511"/>
          <a:ext cx="592138" cy="360362"/>
        </p:xfrm>
        <a:graphic>
          <a:graphicData uri="http://schemas.openxmlformats.org/presentationml/2006/ole">
            <mc:AlternateContent xmlns:mc="http://schemas.openxmlformats.org/markup-compatibility/2006">
              <mc:Choice xmlns:v="urn:schemas-microsoft-com:vml" Requires="v">
                <p:oleObj spid="_x0000_s227355" r:id="rId17" imgW="342751" imgH="203112" progId="Equation.DSMT4">
                  <p:embed/>
                </p:oleObj>
              </mc:Choice>
              <mc:Fallback>
                <p:oleObj r:id="rId17" imgW="342751" imgH="203112" progId="Equation.DSMT4">
                  <p:embed/>
                  <p:pic>
                    <p:nvPicPr>
                      <p:cNvPr id="15380" name="对象 -2147482484">
                        <a:extLst>
                          <a:ext uri="{FF2B5EF4-FFF2-40B4-BE49-F238E27FC236}">
                            <a16:creationId xmlns:a16="http://schemas.microsoft.com/office/drawing/2014/main" id="{F17877C7-1BAC-497E-A829-8817F6ABD8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16600" y="3620511"/>
                        <a:ext cx="592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2114">
            <a:extLst>
              <a:ext uri="{FF2B5EF4-FFF2-40B4-BE49-F238E27FC236}">
                <a16:creationId xmlns:a16="http://schemas.microsoft.com/office/drawing/2014/main" id="{053341BA-6134-47E9-A9EC-980E1BEC94AA}"/>
              </a:ext>
            </a:extLst>
          </p:cNvPr>
          <p:cNvGraphicFramePr>
            <a:graphicFrameLocks noChangeAspect="1"/>
          </p:cNvGraphicFramePr>
          <p:nvPr>
            <p:extLst>
              <p:ext uri="{D42A27DB-BD31-4B8C-83A1-F6EECF244321}">
                <p14:modId xmlns:p14="http://schemas.microsoft.com/office/powerpoint/2010/main" val="3587955754"/>
              </p:ext>
            </p:extLst>
          </p:nvPr>
        </p:nvGraphicFramePr>
        <p:xfrm>
          <a:off x="1512094" y="4191000"/>
          <a:ext cx="871537" cy="396875"/>
        </p:xfrm>
        <a:graphic>
          <a:graphicData uri="http://schemas.openxmlformats.org/presentationml/2006/ole">
            <mc:AlternateContent xmlns:mc="http://schemas.openxmlformats.org/markup-compatibility/2006">
              <mc:Choice xmlns:v="urn:schemas-microsoft-com:vml" Requires="v">
                <p:oleObj spid="_x0000_s227356" r:id="rId19" imgW="558558" imgH="253890" progId="Equation.DSMT4">
                  <p:embed/>
                </p:oleObj>
              </mc:Choice>
              <mc:Fallback>
                <p:oleObj r:id="rId19" imgW="558558" imgH="253890" progId="Equation.DSMT4">
                  <p:embed/>
                  <p:pic>
                    <p:nvPicPr>
                      <p:cNvPr id="15381" name="对象 -2147482114">
                        <a:extLst>
                          <a:ext uri="{FF2B5EF4-FFF2-40B4-BE49-F238E27FC236}">
                            <a16:creationId xmlns:a16="http://schemas.microsoft.com/office/drawing/2014/main" id="{62EA0765-4A79-434F-82A0-6FBD8B03597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2094" y="4191000"/>
                        <a:ext cx="871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2147482482">
            <a:extLst>
              <a:ext uri="{FF2B5EF4-FFF2-40B4-BE49-F238E27FC236}">
                <a16:creationId xmlns:a16="http://schemas.microsoft.com/office/drawing/2014/main" id="{34370BDE-CAC0-4F5A-AFAA-0DB1876515B4}"/>
              </a:ext>
            </a:extLst>
          </p:cNvPr>
          <p:cNvGraphicFramePr>
            <a:graphicFrameLocks noChangeAspect="1"/>
          </p:cNvGraphicFramePr>
          <p:nvPr>
            <p:extLst>
              <p:ext uri="{D42A27DB-BD31-4B8C-83A1-F6EECF244321}">
                <p14:modId xmlns:p14="http://schemas.microsoft.com/office/powerpoint/2010/main" val="3753357861"/>
              </p:ext>
            </p:extLst>
          </p:nvPr>
        </p:nvGraphicFramePr>
        <p:xfrm>
          <a:off x="7037892" y="3658466"/>
          <a:ext cx="906463" cy="360362"/>
        </p:xfrm>
        <a:graphic>
          <a:graphicData uri="http://schemas.openxmlformats.org/presentationml/2006/ole">
            <mc:AlternateContent xmlns:mc="http://schemas.openxmlformats.org/markup-compatibility/2006">
              <mc:Choice xmlns:v="urn:schemas-microsoft-com:vml" Requires="v">
                <p:oleObj spid="_x0000_s227357" r:id="rId21" imgW="533169" imgH="203112" progId="Equation.DSMT4">
                  <p:embed/>
                </p:oleObj>
              </mc:Choice>
              <mc:Fallback>
                <p:oleObj r:id="rId21" imgW="533169" imgH="203112" progId="Equation.DSMT4">
                  <p:embed/>
                  <p:pic>
                    <p:nvPicPr>
                      <p:cNvPr id="15382" name="对象 -2147482482">
                        <a:extLst>
                          <a:ext uri="{FF2B5EF4-FFF2-40B4-BE49-F238E27FC236}">
                            <a16:creationId xmlns:a16="http://schemas.microsoft.com/office/drawing/2014/main" id="{B721BBEB-9A98-407B-94AF-69081390B55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7892" y="3658466"/>
                        <a:ext cx="9064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2147482481">
            <a:extLst>
              <a:ext uri="{FF2B5EF4-FFF2-40B4-BE49-F238E27FC236}">
                <a16:creationId xmlns:a16="http://schemas.microsoft.com/office/drawing/2014/main" id="{16E83923-D637-4AE1-A199-E1CE817865F2}"/>
              </a:ext>
            </a:extLst>
          </p:cNvPr>
          <p:cNvGraphicFramePr>
            <a:graphicFrameLocks noChangeAspect="1"/>
          </p:cNvGraphicFramePr>
          <p:nvPr>
            <p:extLst>
              <p:ext uri="{D42A27DB-BD31-4B8C-83A1-F6EECF244321}">
                <p14:modId xmlns:p14="http://schemas.microsoft.com/office/powerpoint/2010/main" val="539452258"/>
              </p:ext>
            </p:extLst>
          </p:nvPr>
        </p:nvGraphicFramePr>
        <p:xfrm>
          <a:off x="5829732" y="4191000"/>
          <a:ext cx="973138" cy="360362"/>
        </p:xfrm>
        <a:graphic>
          <a:graphicData uri="http://schemas.openxmlformats.org/presentationml/2006/ole">
            <mc:AlternateContent xmlns:mc="http://schemas.openxmlformats.org/markup-compatibility/2006">
              <mc:Choice xmlns:v="urn:schemas-microsoft-com:vml" Requires="v">
                <p:oleObj spid="_x0000_s227358" r:id="rId22" imgW="622030" imgH="241195" progId="Equation.DSMT4">
                  <p:embed/>
                </p:oleObj>
              </mc:Choice>
              <mc:Fallback>
                <p:oleObj r:id="rId22" imgW="622030" imgH="241195" progId="Equation.DSMT4">
                  <p:embed/>
                  <p:pic>
                    <p:nvPicPr>
                      <p:cNvPr id="15383" name="对象 -2147482481">
                        <a:extLst>
                          <a:ext uri="{FF2B5EF4-FFF2-40B4-BE49-F238E27FC236}">
                            <a16:creationId xmlns:a16="http://schemas.microsoft.com/office/drawing/2014/main" id="{776E4E28-52E6-4FEF-9B01-FA443D7A54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29732" y="4191000"/>
                        <a:ext cx="973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对象 -2147482480">
            <a:extLst>
              <a:ext uri="{FF2B5EF4-FFF2-40B4-BE49-F238E27FC236}">
                <a16:creationId xmlns:a16="http://schemas.microsoft.com/office/drawing/2014/main" id="{8756D3D1-EF30-45E5-BD04-6B3F33FBF770}"/>
              </a:ext>
            </a:extLst>
          </p:cNvPr>
          <p:cNvGraphicFramePr>
            <a:graphicFrameLocks noChangeAspect="1"/>
          </p:cNvGraphicFramePr>
          <p:nvPr>
            <p:extLst>
              <p:ext uri="{D42A27DB-BD31-4B8C-83A1-F6EECF244321}">
                <p14:modId xmlns:p14="http://schemas.microsoft.com/office/powerpoint/2010/main" val="1048802867"/>
              </p:ext>
            </p:extLst>
          </p:nvPr>
        </p:nvGraphicFramePr>
        <p:xfrm>
          <a:off x="7189788" y="4156508"/>
          <a:ext cx="606425" cy="287338"/>
        </p:xfrm>
        <a:graphic>
          <a:graphicData uri="http://schemas.openxmlformats.org/presentationml/2006/ole">
            <mc:AlternateContent xmlns:mc="http://schemas.openxmlformats.org/markup-compatibility/2006">
              <mc:Choice xmlns:v="urn:schemas-microsoft-com:vml" Requires="v">
                <p:oleObj spid="_x0000_s227359" r:id="rId24" imgW="355138" imgH="177569" progId="Equation.DSMT4">
                  <p:embed/>
                </p:oleObj>
              </mc:Choice>
              <mc:Fallback>
                <p:oleObj r:id="rId24" imgW="355138" imgH="177569" progId="Equation.DSMT4">
                  <p:embed/>
                  <p:pic>
                    <p:nvPicPr>
                      <p:cNvPr id="15384" name="对象 -2147482480">
                        <a:extLst>
                          <a:ext uri="{FF2B5EF4-FFF2-40B4-BE49-F238E27FC236}">
                            <a16:creationId xmlns:a16="http://schemas.microsoft.com/office/drawing/2014/main" id="{4C842C8F-80B7-463E-8B26-C2282650BF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89788" y="4156508"/>
                        <a:ext cx="6064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2147482477">
            <a:extLst>
              <a:ext uri="{FF2B5EF4-FFF2-40B4-BE49-F238E27FC236}">
                <a16:creationId xmlns:a16="http://schemas.microsoft.com/office/drawing/2014/main" id="{5A3026D2-F9C7-4C36-8B1E-6C2E45D0D855}"/>
              </a:ext>
            </a:extLst>
          </p:cNvPr>
          <p:cNvGraphicFramePr>
            <a:graphicFrameLocks noChangeAspect="1"/>
          </p:cNvGraphicFramePr>
          <p:nvPr>
            <p:extLst>
              <p:ext uri="{D42A27DB-BD31-4B8C-83A1-F6EECF244321}">
                <p14:modId xmlns:p14="http://schemas.microsoft.com/office/powerpoint/2010/main" val="258351549"/>
              </p:ext>
            </p:extLst>
          </p:nvPr>
        </p:nvGraphicFramePr>
        <p:xfrm>
          <a:off x="7796213" y="5258338"/>
          <a:ext cx="328612" cy="395287"/>
        </p:xfrm>
        <a:graphic>
          <a:graphicData uri="http://schemas.openxmlformats.org/presentationml/2006/ole">
            <mc:AlternateContent xmlns:mc="http://schemas.openxmlformats.org/markup-compatibility/2006">
              <mc:Choice xmlns:v="urn:schemas-microsoft-com:vml" Requires="v">
                <p:oleObj spid="_x0000_s227360" r:id="rId26" imgW="190417" imgH="241195" progId="Equation.DSMT4">
                  <p:embed/>
                </p:oleObj>
              </mc:Choice>
              <mc:Fallback>
                <p:oleObj r:id="rId26" imgW="190417" imgH="241195" progId="Equation.DSMT4">
                  <p:embed/>
                  <p:pic>
                    <p:nvPicPr>
                      <p:cNvPr id="15385" name="对象 -2147482477">
                        <a:extLst>
                          <a:ext uri="{FF2B5EF4-FFF2-40B4-BE49-F238E27FC236}">
                            <a16:creationId xmlns:a16="http://schemas.microsoft.com/office/drawing/2014/main" id="{8EE2E56D-9D29-4C90-98F4-CA1D1FBF665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96213" y="5258338"/>
                        <a:ext cx="3286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2495">
            <a:extLst>
              <a:ext uri="{FF2B5EF4-FFF2-40B4-BE49-F238E27FC236}">
                <a16:creationId xmlns:a16="http://schemas.microsoft.com/office/drawing/2014/main" id="{04B724B1-5C0D-4625-9B3C-7141384948D0}"/>
              </a:ext>
            </a:extLst>
          </p:cNvPr>
          <p:cNvGraphicFramePr>
            <a:graphicFrameLocks noChangeAspect="1"/>
          </p:cNvGraphicFramePr>
          <p:nvPr>
            <p:extLst>
              <p:ext uri="{D42A27DB-BD31-4B8C-83A1-F6EECF244321}">
                <p14:modId xmlns:p14="http://schemas.microsoft.com/office/powerpoint/2010/main" val="2711833324"/>
              </p:ext>
            </p:extLst>
          </p:nvPr>
        </p:nvGraphicFramePr>
        <p:xfrm>
          <a:off x="6532995" y="2560188"/>
          <a:ext cx="269875" cy="323850"/>
        </p:xfrm>
        <a:graphic>
          <a:graphicData uri="http://schemas.openxmlformats.org/presentationml/2006/ole">
            <mc:AlternateContent xmlns:mc="http://schemas.openxmlformats.org/markup-compatibility/2006">
              <mc:Choice xmlns:v="urn:schemas-microsoft-com:vml" Requires="v">
                <p:oleObj spid="_x0000_s227361" r:id="rId28" imgW="152268" imgH="164957" progId="Equation.DSMT4">
                  <p:embed/>
                </p:oleObj>
              </mc:Choice>
              <mc:Fallback>
                <p:oleObj r:id="rId28" imgW="152268" imgH="164957" progId="Equation.DSMT4">
                  <p:embed/>
                  <p:pic>
                    <p:nvPicPr>
                      <p:cNvPr id="15386" name="对象 -2147482495">
                        <a:extLst>
                          <a:ext uri="{FF2B5EF4-FFF2-40B4-BE49-F238E27FC236}">
                            <a16:creationId xmlns:a16="http://schemas.microsoft.com/office/drawing/2014/main" id="{8190A7CC-BCD1-4D24-AB67-9637BCB5F44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32995" y="2560188"/>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2495">
            <a:extLst>
              <a:ext uri="{FF2B5EF4-FFF2-40B4-BE49-F238E27FC236}">
                <a16:creationId xmlns:a16="http://schemas.microsoft.com/office/drawing/2014/main" id="{D7980030-5D9E-4EB6-8CE9-7EF4E074208D}"/>
              </a:ext>
            </a:extLst>
          </p:cNvPr>
          <p:cNvGraphicFramePr>
            <a:graphicFrameLocks noChangeAspect="1"/>
          </p:cNvGraphicFramePr>
          <p:nvPr>
            <p:extLst>
              <p:ext uri="{D42A27DB-BD31-4B8C-83A1-F6EECF244321}">
                <p14:modId xmlns:p14="http://schemas.microsoft.com/office/powerpoint/2010/main" val="405094351"/>
              </p:ext>
            </p:extLst>
          </p:nvPr>
        </p:nvGraphicFramePr>
        <p:xfrm>
          <a:off x="3750686" y="3658466"/>
          <a:ext cx="269875" cy="323850"/>
        </p:xfrm>
        <a:graphic>
          <a:graphicData uri="http://schemas.openxmlformats.org/presentationml/2006/ole">
            <mc:AlternateContent xmlns:mc="http://schemas.openxmlformats.org/markup-compatibility/2006">
              <mc:Choice xmlns:v="urn:schemas-microsoft-com:vml" Requires="v">
                <p:oleObj spid="_x0000_s227362" r:id="rId30" imgW="152268" imgH="164957" progId="Equation.DSMT4">
                  <p:embed/>
                </p:oleObj>
              </mc:Choice>
              <mc:Fallback>
                <p:oleObj r:id="rId30" imgW="152268" imgH="164957" progId="Equation.DSMT4">
                  <p:embed/>
                  <p:pic>
                    <p:nvPicPr>
                      <p:cNvPr id="15387" name="对象 -2147482495">
                        <a:extLst>
                          <a:ext uri="{FF2B5EF4-FFF2-40B4-BE49-F238E27FC236}">
                            <a16:creationId xmlns:a16="http://schemas.microsoft.com/office/drawing/2014/main" id="{25ECFD89-81A1-47C0-B62D-8A863918458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50686" y="3658466"/>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2479">
            <a:extLst>
              <a:ext uri="{FF2B5EF4-FFF2-40B4-BE49-F238E27FC236}">
                <a16:creationId xmlns:a16="http://schemas.microsoft.com/office/drawing/2014/main" id="{394F9417-5DFB-4A9E-8773-1CAB2D19124A}"/>
              </a:ext>
            </a:extLst>
          </p:cNvPr>
          <p:cNvGraphicFramePr>
            <a:graphicFrameLocks noChangeAspect="1"/>
          </p:cNvGraphicFramePr>
          <p:nvPr>
            <p:extLst>
              <p:ext uri="{D42A27DB-BD31-4B8C-83A1-F6EECF244321}">
                <p14:modId xmlns:p14="http://schemas.microsoft.com/office/powerpoint/2010/main" val="1411939028"/>
              </p:ext>
            </p:extLst>
          </p:nvPr>
        </p:nvGraphicFramePr>
        <p:xfrm>
          <a:off x="8183131" y="4191000"/>
          <a:ext cx="571500" cy="288925"/>
        </p:xfrm>
        <a:graphic>
          <a:graphicData uri="http://schemas.openxmlformats.org/presentationml/2006/ole">
            <mc:AlternateContent xmlns:mc="http://schemas.openxmlformats.org/markup-compatibility/2006">
              <mc:Choice xmlns:v="urn:schemas-microsoft-com:vml" Requires="v">
                <p:oleObj spid="_x0000_s227363" r:id="rId31" imgW="342603" imgH="177646" progId="Equation.DSMT4">
                  <p:embed/>
                </p:oleObj>
              </mc:Choice>
              <mc:Fallback>
                <p:oleObj r:id="rId31" imgW="342603" imgH="177646" progId="Equation.DSMT4">
                  <p:embed/>
                  <p:pic>
                    <p:nvPicPr>
                      <p:cNvPr id="15388" name="对象 -2147482479">
                        <a:extLst>
                          <a:ext uri="{FF2B5EF4-FFF2-40B4-BE49-F238E27FC236}">
                            <a16:creationId xmlns:a16="http://schemas.microsoft.com/office/drawing/2014/main" id="{6CBFBB05-B4FE-42FB-A268-645D2C62B55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83131" y="4191000"/>
                        <a:ext cx="5715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2210">
            <a:extLst>
              <a:ext uri="{FF2B5EF4-FFF2-40B4-BE49-F238E27FC236}">
                <a16:creationId xmlns:a16="http://schemas.microsoft.com/office/drawing/2014/main" id="{4EDECF64-8652-4031-8181-3585D76A214C}"/>
              </a:ext>
            </a:extLst>
          </p:cNvPr>
          <p:cNvGraphicFramePr>
            <a:graphicFrameLocks noChangeAspect="1"/>
          </p:cNvGraphicFramePr>
          <p:nvPr>
            <p:extLst>
              <p:ext uri="{D42A27DB-BD31-4B8C-83A1-F6EECF244321}">
                <p14:modId xmlns:p14="http://schemas.microsoft.com/office/powerpoint/2010/main" val="3899624436"/>
              </p:ext>
            </p:extLst>
          </p:nvPr>
        </p:nvGraphicFramePr>
        <p:xfrm>
          <a:off x="6096000" y="3017753"/>
          <a:ext cx="1231900" cy="431800"/>
        </p:xfrm>
        <a:graphic>
          <a:graphicData uri="http://schemas.openxmlformats.org/presentationml/2006/ole">
            <mc:AlternateContent xmlns:mc="http://schemas.openxmlformats.org/markup-compatibility/2006">
              <mc:Choice xmlns:v="urn:schemas-microsoft-com:vml" Requires="v">
                <p:oleObj spid="_x0000_s227364" r:id="rId33" imgW="787400" imgH="279400" progId="Equation.DSMT4">
                  <p:embed/>
                </p:oleObj>
              </mc:Choice>
              <mc:Fallback>
                <p:oleObj r:id="rId33" imgW="787400" imgH="279400" progId="Equation.DSMT4">
                  <p:embed/>
                  <p:pic>
                    <p:nvPicPr>
                      <p:cNvPr id="15390" name="对象 -2147482210">
                        <a:extLst>
                          <a:ext uri="{FF2B5EF4-FFF2-40B4-BE49-F238E27FC236}">
                            <a16:creationId xmlns:a16="http://schemas.microsoft.com/office/drawing/2014/main" id="{8A741DB4-C028-424D-8EB7-C2DC49BECF3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96000" y="3017753"/>
                        <a:ext cx="1231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2210">
            <a:extLst>
              <a:ext uri="{FF2B5EF4-FFF2-40B4-BE49-F238E27FC236}">
                <a16:creationId xmlns:a16="http://schemas.microsoft.com/office/drawing/2014/main" id="{50B0901A-C438-4E61-A2C4-6C8868BD16FF}"/>
              </a:ext>
            </a:extLst>
          </p:cNvPr>
          <p:cNvGraphicFramePr>
            <a:graphicFrameLocks noChangeAspect="1"/>
          </p:cNvGraphicFramePr>
          <p:nvPr>
            <p:extLst>
              <p:ext uri="{D42A27DB-BD31-4B8C-83A1-F6EECF244321}">
                <p14:modId xmlns:p14="http://schemas.microsoft.com/office/powerpoint/2010/main" val="2166915404"/>
              </p:ext>
            </p:extLst>
          </p:nvPr>
        </p:nvGraphicFramePr>
        <p:xfrm>
          <a:off x="1210037" y="5201392"/>
          <a:ext cx="1231900" cy="431800"/>
        </p:xfrm>
        <a:graphic>
          <a:graphicData uri="http://schemas.openxmlformats.org/presentationml/2006/ole">
            <mc:AlternateContent xmlns:mc="http://schemas.openxmlformats.org/markup-compatibility/2006">
              <mc:Choice xmlns:v="urn:schemas-microsoft-com:vml" Requires="v">
                <p:oleObj spid="_x0000_s227365" r:id="rId35" imgW="787400" imgH="279400" progId="Equation.DSMT4">
                  <p:embed/>
                </p:oleObj>
              </mc:Choice>
              <mc:Fallback>
                <p:oleObj r:id="rId35" imgW="787400" imgH="279400" progId="Equation.DSMT4">
                  <p:embed/>
                  <p:pic>
                    <p:nvPicPr>
                      <p:cNvPr id="15391" name="对象 -2147482210">
                        <a:extLst>
                          <a:ext uri="{FF2B5EF4-FFF2-40B4-BE49-F238E27FC236}">
                            <a16:creationId xmlns:a16="http://schemas.microsoft.com/office/drawing/2014/main" id="{AC142E77-40B1-47E6-BBDD-ED4EB1FE08C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210037" y="5201392"/>
                        <a:ext cx="1231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7" name="object 8">
            <a:extLst>
              <a:ext uri="{FF2B5EF4-FFF2-40B4-BE49-F238E27FC236}">
                <a16:creationId xmlns:a16="http://schemas.microsoft.com/office/drawing/2014/main" id="{766394B8-5058-4629-B46E-EEFFBED7A9E7}"/>
              </a:ext>
            </a:extLst>
          </p:cNvPr>
          <p:cNvPicPr/>
          <p:nvPr/>
        </p:nvPicPr>
        <p:blipFill>
          <a:blip r:embed="rId36" cstate="print"/>
          <a:stretch>
            <a:fillRect/>
          </a:stretch>
        </p:blipFill>
        <p:spPr>
          <a:xfrm>
            <a:off x="595505" y="332357"/>
            <a:ext cx="313944" cy="656844"/>
          </a:xfrm>
          <a:prstGeom prst="rect">
            <a:avLst/>
          </a:prstGeom>
        </p:spPr>
      </p:pic>
      <p:sp>
        <p:nvSpPr>
          <p:cNvPr id="28" name="object 9">
            <a:extLst>
              <a:ext uri="{FF2B5EF4-FFF2-40B4-BE49-F238E27FC236}">
                <a16:creationId xmlns:a16="http://schemas.microsoft.com/office/drawing/2014/main" id="{757CC7F4-4A57-47CC-AEA6-B73BB12AC15C}"/>
              </a:ext>
            </a:extLst>
          </p:cNvPr>
          <p:cNvSpPr/>
          <p:nvPr/>
        </p:nvSpPr>
        <p:spPr>
          <a:xfrm>
            <a:off x="1003176" y="10112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377660854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89BC9-56C1-4FFF-90BE-C49F3C66801B}"/>
              </a:ext>
            </a:extLst>
          </p:cNvPr>
          <p:cNvSpPr>
            <a:spLocks noGrp="1"/>
          </p:cNvSpPr>
          <p:nvPr>
            <p:ph type="title"/>
          </p:nvPr>
        </p:nvSpPr>
        <p:spPr>
          <a:xfrm>
            <a:off x="660400" y="347586"/>
            <a:ext cx="9652000" cy="563562"/>
          </a:xfrm>
        </p:spPr>
        <p:txBody>
          <a:bodyPr/>
          <a:lstStyle/>
          <a:p>
            <a:r>
              <a:rPr lang="zh-CN" altLang="en-US" dirty="0"/>
              <a:t>有限域重要特性</a:t>
            </a:r>
          </a:p>
        </p:txBody>
      </p:sp>
      <p:sp>
        <p:nvSpPr>
          <p:cNvPr id="3" name="内容占位符 2">
            <a:extLst>
              <a:ext uri="{FF2B5EF4-FFF2-40B4-BE49-F238E27FC236}">
                <a16:creationId xmlns:a16="http://schemas.microsoft.com/office/drawing/2014/main" id="{DDA99EE0-7157-42F8-A0EC-42CDCD0F5DD1}"/>
              </a:ext>
            </a:extLst>
          </p:cNvPr>
          <p:cNvSpPr>
            <a:spLocks noGrp="1"/>
          </p:cNvSpPr>
          <p:nvPr>
            <p:ph idx="1"/>
          </p:nvPr>
        </p:nvSpPr>
        <p:spPr>
          <a:xfrm>
            <a:off x="406400" y="4343400"/>
            <a:ext cx="11176000" cy="1981200"/>
          </a:xfrm>
        </p:spPr>
        <p:txBody>
          <a:bodyPr/>
          <a:lstStyle/>
          <a:p>
            <a:endParaRPr lang="zh-CN" altLang="en-US" dirty="0"/>
          </a:p>
        </p:txBody>
      </p:sp>
      <p:sp>
        <p:nvSpPr>
          <p:cNvPr id="4" name="日期占位符 3">
            <a:extLst>
              <a:ext uri="{FF2B5EF4-FFF2-40B4-BE49-F238E27FC236}">
                <a16:creationId xmlns:a16="http://schemas.microsoft.com/office/drawing/2014/main" id="{63C447E7-59A4-4610-A837-C028A77457A9}"/>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5016B723-6B6C-40A5-B6AD-0F6387864247}"/>
              </a:ext>
            </a:extLst>
          </p:cNvPr>
          <p:cNvSpPr>
            <a:spLocks noGrp="1"/>
          </p:cNvSpPr>
          <p:nvPr>
            <p:ph type="sldNum" sz="quarter" idx="11"/>
          </p:nvPr>
        </p:nvSpPr>
        <p:spPr/>
        <p:txBody>
          <a:bodyPr/>
          <a:lstStyle/>
          <a:p>
            <a:fld id="{6D29F655-9AA2-4BC9-AAF1-1C184E14E187}" type="slidenum">
              <a:rPr lang="en-US" altLang="zh-CN" smtClean="0"/>
              <a:pPr/>
              <a:t>62</a:t>
            </a:fld>
            <a:endParaRPr lang="en-US" altLang="zh-CN"/>
          </a:p>
        </p:txBody>
      </p:sp>
      <p:pic>
        <p:nvPicPr>
          <p:cNvPr id="7" name="图片 6">
            <a:extLst>
              <a:ext uri="{FF2B5EF4-FFF2-40B4-BE49-F238E27FC236}">
                <a16:creationId xmlns:a16="http://schemas.microsoft.com/office/drawing/2014/main" id="{9374791D-EEF8-4853-92AA-5FE815DE1D82}"/>
              </a:ext>
            </a:extLst>
          </p:cNvPr>
          <p:cNvPicPr>
            <a:picLocks noChangeAspect="1"/>
          </p:cNvPicPr>
          <p:nvPr/>
        </p:nvPicPr>
        <p:blipFill>
          <a:blip r:embed="rId2"/>
          <a:stretch>
            <a:fillRect/>
          </a:stretch>
        </p:blipFill>
        <p:spPr>
          <a:xfrm>
            <a:off x="990600" y="1137729"/>
            <a:ext cx="7781925" cy="3259098"/>
          </a:xfrm>
          <a:prstGeom prst="rect">
            <a:avLst/>
          </a:prstGeom>
        </p:spPr>
      </p:pic>
      <p:pic>
        <p:nvPicPr>
          <p:cNvPr id="8" name="object 8">
            <a:extLst>
              <a:ext uri="{FF2B5EF4-FFF2-40B4-BE49-F238E27FC236}">
                <a16:creationId xmlns:a16="http://schemas.microsoft.com/office/drawing/2014/main" id="{1D833A34-D552-42B5-B43F-EF823587B2B3}"/>
              </a:ext>
            </a:extLst>
          </p:cNvPr>
          <p:cNvPicPr/>
          <p:nvPr/>
        </p:nvPicPr>
        <p:blipFill>
          <a:blip r:embed="rId3" cstate="print"/>
          <a:stretch>
            <a:fillRect/>
          </a:stretch>
        </p:blipFill>
        <p:spPr>
          <a:xfrm>
            <a:off x="441036" y="268159"/>
            <a:ext cx="313944" cy="656844"/>
          </a:xfrm>
          <a:prstGeom prst="rect">
            <a:avLst/>
          </a:prstGeom>
        </p:spPr>
      </p:pic>
      <p:sp>
        <p:nvSpPr>
          <p:cNvPr id="9" name="object 9">
            <a:extLst>
              <a:ext uri="{FF2B5EF4-FFF2-40B4-BE49-F238E27FC236}">
                <a16:creationId xmlns:a16="http://schemas.microsoft.com/office/drawing/2014/main" id="{6FB9A7CA-0478-433A-B4DB-656360C109AA}"/>
              </a:ext>
            </a:extLst>
          </p:cNvPr>
          <p:cNvSpPr/>
          <p:nvPr/>
        </p:nvSpPr>
        <p:spPr>
          <a:xfrm>
            <a:off x="848707" y="94710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pic>
        <p:nvPicPr>
          <p:cNvPr id="10" name="图片 9">
            <a:extLst>
              <a:ext uri="{FF2B5EF4-FFF2-40B4-BE49-F238E27FC236}">
                <a16:creationId xmlns:a16="http://schemas.microsoft.com/office/drawing/2014/main" id="{5D76CA8E-873E-43EF-B5C1-AF2BDB7D6A40}"/>
              </a:ext>
            </a:extLst>
          </p:cNvPr>
          <p:cNvPicPr>
            <a:picLocks noChangeAspect="1"/>
          </p:cNvPicPr>
          <p:nvPr/>
        </p:nvPicPr>
        <p:blipFill>
          <a:blip r:embed="rId4"/>
          <a:stretch>
            <a:fillRect/>
          </a:stretch>
        </p:blipFill>
        <p:spPr>
          <a:xfrm>
            <a:off x="990600" y="4609553"/>
            <a:ext cx="7127825" cy="405792"/>
          </a:xfrm>
          <a:prstGeom prst="rect">
            <a:avLst/>
          </a:prstGeom>
        </p:spPr>
      </p:pic>
    </p:spTree>
    <p:extLst>
      <p:ext uri="{BB962C8B-B14F-4D97-AF65-F5344CB8AC3E}">
        <p14:creationId xmlns:p14="http://schemas.microsoft.com/office/powerpoint/2010/main" val="240924879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8D7C2-5047-4B93-867C-4BF2836A4D71}"/>
              </a:ext>
            </a:extLst>
          </p:cNvPr>
          <p:cNvSpPr>
            <a:spLocks noGrp="1"/>
          </p:cNvSpPr>
          <p:nvPr>
            <p:ph type="title"/>
          </p:nvPr>
        </p:nvSpPr>
        <p:spPr>
          <a:xfrm>
            <a:off x="813055" y="351304"/>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3" name="内容占位符 2">
            <a:extLst>
              <a:ext uri="{FF2B5EF4-FFF2-40B4-BE49-F238E27FC236}">
                <a16:creationId xmlns:a16="http://schemas.microsoft.com/office/drawing/2014/main" id="{8580D934-3C84-4DBB-B17E-77AC866B1471}"/>
              </a:ext>
            </a:extLst>
          </p:cNvPr>
          <p:cNvSpPr>
            <a:spLocks noGrp="1"/>
          </p:cNvSpPr>
          <p:nvPr>
            <p:ph idx="1"/>
          </p:nvPr>
        </p:nvSpPr>
        <p:spPr>
          <a:xfrm>
            <a:off x="406400" y="5948840"/>
            <a:ext cx="7366000" cy="375759"/>
          </a:xfrm>
        </p:spPr>
        <p:txBody>
          <a:bodyPr/>
          <a:lstStyle/>
          <a:p>
            <a:endParaRPr lang="zh-CN" altLang="en-US" dirty="0"/>
          </a:p>
        </p:txBody>
      </p:sp>
      <p:sp>
        <p:nvSpPr>
          <p:cNvPr id="4" name="日期占位符 3">
            <a:extLst>
              <a:ext uri="{FF2B5EF4-FFF2-40B4-BE49-F238E27FC236}">
                <a16:creationId xmlns:a16="http://schemas.microsoft.com/office/drawing/2014/main" id="{BDAC13FF-2C89-4E5A-9453-F5A87A10EA5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DCB797D-E70A-463F-B30D-94F043AE4736}"/>
              </a:ext>
            </a:extLst>
          </p:cNvPr>
          <p:cNvSpPr>
            <a:spLocks noGrp="1"/>
          </p:cNvSpPr>
          <p:nvPr>
            <p:ph type="sldNum" sz="quarter" idx="11"/>
          </p:nvPr>
        </p:nvSpPr>
        <p:spPr/>
        <p:txBody>
          <a:bodyPr/>
          <a:lstStyle/>
          <a:p>
            <a:fld id="{6D29F655-9AA2-4BC9-AAF1-1C184E14E187}" type="slidenum">
              <a:rPr lang="en-US" altLang="zh-CN" smtClean="0"/>
              <a:pPr/>
              <a:t>63</a:t>
            </a:fld>
            <a:endParaRPr lang="en-US" altLang="zh-CN"/>
          </a:p>
        </p:txBody>
      </p:sp>
      <p:pic>
        <p:nvPicPr>
          <p:cNvPr id="46" name="object 8">
            <a:extLst>
              <a:ext uri="{FF2B5EF4-FFF2-40B4-BE49-F238E27FC236}">
                <a16:creationId xmlns:a16="http://schemas.microsoft.com/office/drawing/2014/main" id="{7BE52584-CD4B-4BFA-A525-0C04876EFDE3}"/>
              </a:ext>
            </a:extLst>
          </p:cNvPr>
          <p:cNvPicPr/>
          <p:nvPr/>
        </p:nvPicPr>
        <p:blipFill>
          <a:blip r:embed="rId2" cstate="print"/>
          <a:stretch>
            <a:fillRect/>
          </a:stretch>
        </p:blipFill>
        <p:spPr>
          <a:xfrm>
            <a:off x="430530" y="398967"/>
            <a:ext cx="313944" cy="656844"/>
          </a:xfrm>
          <a:prstGeom prst="rect">
            <a:avLst/>
          </a:prstGeom>
        </p:spPr>
      </p:pic>
      <p:sp>
        <p:nvSpPr>
          <p:cNvPr id="47" name="object 9">
            <a:extLst>
              <a:ext uri="{FF2B5EF4-FFF2-40B4-BE49-F238E27FC236}">
                <a16:creationId xmlns:a16="http://schemas.microsoft.com/office/drawing/2014/main" id="{66D203F1-D525-43A8-A0D6-BE13CAA61251}"/>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35" name="AutoShape 3">
            <a:extLst>
              <a:ext uri="{FF2B5EF4-FFF2-40B4-BE49-F238E27FC236}">
                <a16:creationId xmlns:a16="http://schemas.microsoft.com/office/drawing/2014/main" id="{61829C99-3500-4AE6-BC55-C6165ADCB691}"/>
              </a:ext>
            </a:extLst>
          </p:cNvPr>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6" name="AutoShape 4">
            <a:extLst>
              <a:ext uri="{FF2B5EF4-FFF2-40B4-BE49-F238E27FC236}">
                <a16:creationId xmlns:a16="http://schemas.microsoft.com/office/drawing/2014/main" id="{DBBE2CD8-A1E6-4BFB-8893-22B9CBBDEDE1}"/>
              </a:ext>
            </a:extLst>
          </p:cNvPr>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7" name="Text Box 5">
            <a:extLst>
              <a:ext uri="{FF2B5EF4-FFF2-40B4-BE49-F238E27FC236}">
                <a16:creationId xmlns:a16="http://schemas.microsoft.com/office/drawing/2014/main" id="{A4C0D127-FC58-4158-BEDF-790C0CB61CAD}"/>
              </a:ext>
            </a:extLst>
          </p:cNvPr>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tx2">
                    <a:lumMod val="40000"/>
                    <a:lumOff val="60000"/>
                  </a:schemeClr>
                </a:solidFill>
                <a:latin typeface="Arial" panose="020B0604020202020204" pitchFamily="34" charset="0"/>
                <a:ea typeface="宋体" panose="02010600030101010101" pitchFamily="2" charset="-122"/>
              </a:rPr>
              <a:t>数学基础（简单数论）</a:t>
            </a:r>
          </a:p>
        </p:txBody>
      </p:sp>
      <p:sp>
        <p:nvSpPr>
          <p:cNvPr id="38" name="Text Box 6">
            <a:extLst>
              <a:ext uri="{FF2B5EF4-FFF2-40B4-BE49-F238E27FC236}">
                <a16:creationId xmlns:a16="http://schemas.microsoft.com/office/drawing/2014/main" id="{CD1D2657-4B59-48BB-A726-4B790278C225}"/>
              </a:ext>
            </a:extLst>
          </p:cNvPr>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39" name="AutoShape 7">
            <a:extLst>
              <a:ext uri="{FF2B5EF4-FFF2-40B4-BE49-F238E27FC236}">
                <a16:creationId xmlns:a16="http://schemas.microsoft.com/office/drawing/2014/main" id="{B9B2F277-2EC7-466A-88CE-6593D3BB716D}"/>
              </a:ext>
            </a:extLst>
          </p:cNvPr>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0" name="AutoShape 8">
            <a:extLst>
              <a:ext uri="{FF2B5EF4-FFF2-40B4-BE49-F238E27FC236}">
                <a16:creationId xmlns:a16="http://schemas.microsoft.com/office/drawing/2014/main" id="{EFC46873-7078-4C5C-AB31-D77A5EB4CA94}"/>
              </a:ext>
            </a:extLst>
          </p:cNvPr>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1" name="Text Box 9">
            <a:extLst>
              <a:ext uri="{FF2B5EF4-FFF2-40B4-BE49-F238E27FC236}">
                <a16:creationId xmlns:a16="http://schemas.microsoft.com/office/drawing/2014/main" id="{2D10D6E2-46BB-4D5B-98AC-7EB0C42FCC99}"/>
              </a:ext>
            </a:extLst>
          </p:cNvPr>
          <p:cNvSpPr txBox="1">
            <a:spLocks noChangeArrowheads="1"/>
          </p:cNvSpPr>
          <p:nvPr/>
        </p:nvSpPr>
        <p:spPr bwMode="gray">
          <a:xfrm>
            <a:off x="4267200" y="2965519"/>
            <a:ext cx="419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dirty="0">
                <a:solidFill>
                  <a:srgbClr val="FFC000"/>
                </a:solidFill>
                <a:latin typeface="Arial" panose="020B0604020202020204" pitchFamily="34" charset="0"/>
                <a:ea typeface="宋体" panose="02010600030101010101" pitchFamily="2" charset="-122"/>
              </a:rPr>
              <a:t>数学基础（环）</a:t>
            </a:r>
          </a:p>
        </p:txBody>
      </p:sp>
      <p:sp>
        <p:nvSpPr>
          <p:cNvPr id="42" name="Text Box 10">
            <a:extLst>
              <a:ext uri="{FF2B5EF4-FFF2-40B4-BE49-F238E27FC236}">
                <a16:creationId xmlns:a16="http://schemas.microsoft.com/office/drawing/2014/main" id="{1E49DC82-8D1C-42A1-BA8A-56E461C693AC}"/>
              </a:ext>
            </a:extLst>
          </p:cNvPr>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43" name="AutoShape 11">
            <a:extLst>
              <a:ext uri="{FF2B5EF4-FFF2-40B4-BE49-F238E27FC236}">
                <a16:creationId xmlns:a16="http://schemas.microsoft.com/office/drawing/2014/main" id="{0C442C21-5BD0-4182-838F-E743638BF8F7}"/>
              </a:ext>
            </a:extLst>
          </p:cNvPr>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 name="AutoShape 12">
            <a:extLst>
              <a:ext uri="{FF2B5EF4-FFF2-40B4-BE49-F238E27FC236}">
                <a16:creationId xmlns:a16="http://schemas.microsoft.com/office/drawing/2014/main" id="{CC78407A-0C3C-437C-8038-0D462794FC82}"/>
              </a:ext>
            </a:extLst>
          </p:cNvPr>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5" name="Text Box 13">
            <a:extLst>
              <a:ext uri="{FF2B5EF4-FFF2-40B4-BE49-F238E27FC236}">
                <a16:creationId xmlns:a16="http://schemas.microsoft.com/office/drawing/2014/main" id="{552C336A-9444-4ECD-81D0-23E3CA1A04E7}"/>
              </a:ext>
            </a:extLst>
          </p:cNvPr>
          <p:cNvSpPr txBox="1">
            <a:spLocks noChangeArrowheads="1"/>
          </p:cNvSpPr>
          <p:nvPr/>
        </p:nvSpPr>
        <p:spPr bwMode="gray">
          <a:xfrm>
            <a:off x="4267200" y="3832225"/>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3200" dirty="0" err="1">
                <a:solidFill>
                  <a:srgbClr val="00B0F0"/>
                </a:solidFill>
                <a:latin typeface="Arial" panose="020B0604020202020204" pitchFamily="34" charset="0"/>
                <a:ea typeface="宋体" panose="02010600030101010101" pitchFamily="2" charset="-122"/>
              </a:rPr>
              <a:t>EIGamal</a:t>
            </a:r>
            <a:endParaRPr lang="en-US" altLang="zh-CN" sz="3200" dirty="0">
              <a:solidFill>
                <a:srgbClr val="00B0F0"/>
              </a:solidFill>
              <a:latin typeface="Arial" panose="020B0604020202020204" pitchFamily="34" charset="0"/>
              <a:ea typeface="宋体" panose="02010600030101010101" pitchFamily="2" charset="-122"/>
            </a:endParaRPr>
          </a:p>
        </p:txBody>
      </p:sp>
      <p:sp>
        <p:nvSpPr>
          <p:cNvPr id="48" name="Text Box 14">
            <a:extLst>
              <a:ext uri="{FF2B5EF4-FFF2-40B4-BE49-F238E27FC236}">
                <a16:creationId xmlns:a16="http://schemas.microsoft.com/office/drawing/2014/main" id="{9EE8710A-E2D3-476F-A2F7-83C983D9BF18}"/>
              </a:ext>
            </a:extLst>
          </p:cNvPr>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49" name="AutoShape 15">
            <a:extLst>
              <a:ext uri="{FF2B5EF4-FFF2-40B4-BE49-F238E27FC236}">
                <a16:creationId xmlns:a16="http://schemas.microsoft.com/office/drawing/2014/main" id="{99EFEF59-BB4D-4B59-A7CB-35735C5F06BC}"/>
              </a:ext>
            </a:extLst>
          </p:cNvPr>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0" name="AutoShape 16">
            <a:extLst>
              <a:ext uri="{FF2B5EF4-FFF2-40B4-BE49-F238E27FC236}">
                <a16:creationId xmlns:a16="http://schemas.microsoft.com/office/drawing/2014/main" id="{78EE4204-F52B-444C-B920-D8453B99B62C}"/>
              </a:ext>
            </a:extLst>
          </p:cNvPr>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1" name="Text Box 17">
            <a:extLst>
              <a:ext uri="{FF2B5EF4-FFF2-40B4-BE49-F238E27FC236}">
                <a16:creationId xmlns:a16="http://schemas.microsoft.com/office/drawing/2014/main" id="{50551253-840A-4183-ABD2-6786FAAC0E74}"/>
              </a:ext>
            </a:extLst>
          </p:cNvPr>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accent3">
                    <a:lumMod val="75000"/>
                  </a:schemeClr>
                </a:solidFill>
                <a:latin typeface="Arial" panose="020B0604020202020204" pitchFamily="34" charset="0"/>
                <a:ea typeface="宋体" panose="02010600030101010101" pitchFamily="2" charset="-122"/>
              </a:rPr>
              <a:t>椭圆曲线密码</a:t>
            </a:r>
          </a:p>
        </p:txBody>
      </p:sp>
      <p:sp>
        <p:nvSpPr>
          <p:cNvPr id="52" name="Text Box 18">
            <a:extLst>
              <a:ext uri="{FF2B5EF4-FFF2-40B4-BE49-F238E27FC236}">
                <a16:creationId xmlns:a16="http://schemas.microsoft.com/office/drawing/2014/main" id="{9734730D-5E43-45D6-9B3A-6EBAB2EE4AF7}"/>
              </a:ext>
            </a:extLst>
          </p:cNvPr>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313359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2F099-077C-4285-AB95-8867FF1553A8}"/>
              </a:ext>
            </a:extLst>
          </p:cNvPr>
          <p:cNvSpPr>
            <a:spLocks noGrp="1"/>
          </p:cNvSpPr>
          <p:nvPr>
            <p:ph type="title"/>
          </p:nvPr>
        </p:nvSpPr>
        <p:spPr>
          <a:xfrm>
            <a:off x="762000" y="350838"/>
            <a:ext cx="9652000" cy="563562"/>
          </a:xfrm>
        </p:spPr>
        <p:txBody>
          <a:bodyPr/>
          <a:lstStyle/>
          <a:p>
            <a:r>
              <a:rPr lang="en-US" altLang="zh-CN" b="0" spc="-10" dirty="0" err="1">
                <a:solidFill>
                  <a:srgbClr val="1F4E79"/>
                </a:solidFill>
                <a:latin typeface="Comic Sans MS"/>
                <a:cs typeface="Comic Sans MS"/>
              </a:rPr>
              <a:t>ElGamal</a:t>
            </a:r>
            <a:r>
              <a:rPr lang="zh-CN" altLang="en-US" b="0" spc="-15" dirty="0">
                <a:latin typeface="仿宋"/>
                <a:cs typeface="仿宋"/>
              </a:rPr>
              <a:t>公钥加密体制原理</a:t>
            </a:r>
            <a:endParaRPr lang="zh-CN" altLang="en-US" dirty="0"/>
          </a:p>
        </p:txBody>
      </p:sp>
      <p:sp>
        <p:nvSpPr>
          <p:cNvPr id="4" name="日期占位符 3">
            <a:extLst>
              <a:ext uri="{FF2B5EF4-FFF2-40B4-BE49-F238E27FC236}">
                <a16:creationId xmlns:a16="http://schemas.microsoft.com/office/drawing/2014/main" id="{5B36A2DA-5F6F-4CEF-B7B5-CD893D3E90E5}"/>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D4D7A4E1-B5B1-4B3A-B41B-54F672C6C292}"/>
              </a:ext>
            </a:extLst>
          </p:cNvPr>
          <p:cNvSpPr>
            <a:spLocks noGrp="1"/>
          </p:cNvSpPr>
          <p:nvPr>
            <p:ph type="sldNum" sz="quarter" idx="11"/>
          </p:nvPr>
        </p:nvSpPr>
        <p:spPr/>
        <p:txBody>
          <a:bodyPr/>
          <a:lstStyle/>
          <a:p>
            <a:fld id="{6D29F655-9AA2-4BC9-AAF1-1C184E14E187}" type="slidenum">
              <a:rPr lang="en-US" altLang="zh-CN" smtClean="0"/>
              <a:pPr/>
              <a:t>64</a:t>
            </a:fld>
            <a:endParaRPr lang="en-US" altLang="zh-CN"/>
          </a:p>
        </p:txBody>
      </p:sp>
      <p:sp>
        <p:nvSpPr>
          <p:cNvPr id="7" name="Rectangle 2">
            <a:extLst>
              <a:ext uri="{FF2B5EF4-FFF2-40B4-BE49-F238E27FC236}">
                <a16:creationId xmlns:a16="http://schemas.microsoft.com/office/drawing/2014/main" id="{7E9F8122-24AD-4C71-B066-F0039C57A74B}"/>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6BC12C5D-5DBA-46AC-8F12-29F27B42B26D}"/>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FAC1CCC2-1D10-46AE-88FB-83A023203A24}"/>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638F5B9F-8B1E-4EA1-9C0F-0B294A4C33FC}"/>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5">
            <a:extLst>
              <a:ext uri="{FF2B5EF4-FFF2-40B4-BE49-F238E27FC236}">
                <a16:creationId xmlns:a16="http://schemas.microsoft.com/office/drawing/2014/main" id="{160237D4-C3A6-46A1-BEF5-F1E0E8FCBEF0}"/>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7">
            <a:extLst>
              <a:ext uri="{FF2B5EF4-FFF2-40B4-BE49-F238E27FC236}">
                <a16:creationId xmlns:a16="http://schemas.microsoft.com/office/drawing/2014/main" id="{B518BACA-2B55-4589-AF8D-28075031451A}"/>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9">
            <a:extLst>
              <a:ext uri="{FF2B5EF4-FFF2-40B4-BE49-F238E27FC236}">
                <a16:creationId xmlns:a16="http://schemas.microsoft.com/office/drawing/2014/main" id="{5971E4D9-DF1D-4942-9CAC-541611B2FD08}"/>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1">
            <a:extLst>
              <a:ext uri="{FF2B5EF4-FFF2-40B4-BE49-F238E27FC236}">
                <a16:creationId xmlns:a16="http://schemas.microsoft.com/office/drawing/2014/main" id="{8BCB6F65-F889-4D87-89BC-AC02EB770A52}"/>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3">
            <a:extLst>
              <a:ext uri="{FF2B5EF4-FFF2-40B4-BE49-F238E27FC236}">
                <a16:creationId xmlns:a16="http://schemas.microsoft.com/office/drawing/2014/main" id="{C7ED9CEE-0478-49D1-8CE9-824BBAC2D73E}"/>
              </a:ext>
            </a:extLst>
          </p:cNvPr>
          <p:cNvSpPr>
            <a:spLocks noChangeArrowheads="1"/>
          </p:cNvSpPr>
          <p:nvPr/>
        </p:nvSpPr>
        <p:spPr bwMode="auto">
          <a:xfrm>
            <a:off x="329717" y="5965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 name="object 8">
            <a:extLst>
              <a:ext uri="{FF2B5EF4-FFF2-40B4-BE49-F238E27FC236}">
                <a16:creationId xmlns:a16="http://schemas.microsoft.com/office/drawing/2014/main" id="{ED85253C-D8DB-4D38-8BE3-35D6BB2FA191}"/>
              </a:ext>
            </a:extLst>
          </p:cNvPr>
          <p:cNvPicPr/>
          <p:nvPr/>
        </p:nvPicPr>
        <p:blipFill>
          <a:blip r:embed="rId2" cstate="print"/>
          <a:stretch>
            <a:fillRect/>
          </a:stretch>
        </p:blipFill>
        <p:spPr>
          <a:xfrm>
            <a:off x="475684" y="292055"/>
            <a:ext cx="313944" cy="656844"/>
          </a:xfrm>
          <a:prstGeom prst="rect">
            <a:avLst/>
          </a:prstGeom>
        </p:spPr>
      </p:pic>
      <p:sp>
        <p:nvSpPr>
          <p:cNvPr id="42" name="内容占位符 41">
            <a:extLst>
              <a:ext uri="{FF2B5EF4-FFF2-40B4-BE49-F238E27FC236}">
                <a16:creationId xmlns:a16="http://schemas.microsoft.com/office/drawing/2014/main" id="{0568D954-6A77-43C5-B5DB-7C3CD7A33357}"/>
              </a:ext>
            </a:extLst>
          </p:cNvPr>
          <p:cNvSpPr>
            <a:spLocks noGrp="1"/>
          </p:cNvSpPr>
          <p:nvPr>
            <p:ph idx="1"/>
          </p:nvPr>
        </p:nvSpPr>
        <p:spPr>
          <a:xfrm>
            <a:off x="9338246" y="1219200"/>
            <a:ext cx="2244153" cy="5105400"/>
          </a:xfrm>
        </p:spPr>
        <p:txBody>
          <a:bodyPr/>
          <a:lstStyle/>
          <a:p>
            <a:endParaRPr lang="zh-CN" altLang="en-US" dirty="0"/>
          </a:p>
        </p:txBody>
      </p:sp>
      <p:sp>
        <p:nvSpPr>
          <p:cNvPr id="46" name="object 3">
            <a:extLst>
              <a:ext uri="{FF2B5EF4-FFF2-40B4-BE49-F238E27FC236}">
                <a16:creationId xmlns:a16="http://schemas.microsoft.com/office/drawing/2014/main" id="{ABE9A18A-D5FD-4992-820B-C2B7F75FD5FE}"/>
              </a:ext>
            </a:extLst>
          </p:cNvPr>
          <p:cNvSpPr txBox="1"/>
          <p:nvPr/>
        </p:nvSpPr>
        <p:spPr>
          <a:xfrm>
            <a:off x="696264" y="1439255"/>
            <a:ext cx="3836035" cy="2049780"/>
          </a:xfrm>
          <a:prstGeom prst="rect">
            <a:avLst/>
          </a:prstGeom>
        </p:spPr>
        <p:txBody>
          <a:bodyPr vert="horz" wrap="square" lIns="0" tIns="41275" rIns="0" bIns="0" rtlCol="0">
            <a:spAutoFit/>
          </a:bodyPr>
          <a:lstStyle/>
          <a:p>
            <a:pPr marL="12700">
              <a:lnSpc>
                <a:spcPct val="100000"/>
              </a:lnSpc>
              <a:spcBef>
                <a:spcPts val="325"/>
              </a:spcBef>
            </a:pPr>
            <a:r>
              <a:rPr sz="2800" spc="-40" dirty="0">
                <a:latin typeface="仿宋"/>
                <a:cs typeface="仿宋"/>
              </a:rPr>
              <a:t>密钥生成:</a:t>
            </a:r>
            <a:endParaRPr sz="2800" dirty="0">
              <a:latin typeface="仿宋"/>
              <a:cs typeface="仿宋"/>
            </a:endParaRPr>
          </a:p>
          <a:p>
            <a:pPr marL="927100">
              <a:lnSpc>
                <a:spcPct val="100000"/>
              </a:lnSpc>
              <a:spcBef>
                <a:spcPts val="195"/>
              </a:spcBef>
              <a:tabLst>
                <a:tab pos="1231900" algn="l"/>
              </a:tabLst>
            </a:pPr>
            <a:r>
              <a:rPr sz="2400" spc="-50" dirty="0">
                <a:latin typeface="仿宋"/>
                <a:cs typeface="仿宋"/>
              </a:rPr>
              <a:t>,</a:t>
            </a:r>
            <a:r>
              <a:rPr sz="2400" dirty="0">
                <a:latin typeface="仿宋"/>
                <a:cs typeface="仿宋"/>
              </a:rPr>
              <a:t>	</a:t>
            </a:r>
            <a:r>
              <a:rPr sz="2400" spc="-10" dirty="0">
                <a:latin typeface="仿宋"/>
                <a:cs typeface="仿宋"/>
              </a:rPr>
              <a:t>一个较大素数</a:t>
            </a:r>
            <a:endParaRPr sz="2400" dirty="0">
              <a:latin typeface="仿宋"/>
              <a:cs typeface="仿宋"/>
            </a:endParaRPr>
          </a:p>
          <a:p>
            <a:pPr marL="927100">
              <a:lnSpc>
                <a:spcPct val="100000"/>
              </a:lnSpc>
              <a:spcBef>
                <a:spcPts val="215"/>
              </a:spcBef>
              <a:tabLst>
                <a:tab pos="1689100" algn="l"/>
              </a:tabLst>
            </a:pPr>
            <a:r>
              <a:rPr sz="2400" spc="-50" dirty="0">
                <a:latin typeface="仿宋"/>
                <a:cs typeface="仿宋"/>
              </a:rPr>
              <a:t>，</a:t>
            </a:r>
            <a:r>
              <a:rPr sz="2400" dirty="0">
                <a:latin typeface="仿宋"/>
                <a:cs typeface="仿宋"/>
              </a:rPr>
              <a:t>	</a:t>
            </a:r>
            <a:r>
              <a:rPr sz="2400" spc="-10" dirty="0">
                <a:latin typeface="仿宋"/>
                <a:cs typeface="仿宋"/>
              </a:rPr>
              <a:t>中的生成元</a:t>
            </a:r>
            <a:endParaRPr sz="2400" dirty="0">
              <a:latin typeface="仿宋"/>
              <a:cs typeface="仿宋"/>
            </a:endParaRPr>
          </a:p>
          <a:p>
            <a:pPr>
              <a:lnSpc>
                <a:spcPct val="100000"/>
              </a:lnSpc>
              <a:spcBef>
                <a:spcPts val="35"/>
              </a:spcBef>
            </a:pPr>
            <a:endParaRPr sz="2550" dirty="0">
              <a:latin typeface="仿宋"/>
              <a:cs typeface="仿宋"/>
            </a:endParaRPr>
          </a:p>
          <a:p>
            <a:pPr marL="1536700">
              <a:lnSpc>
                <a:spcPct val="100000"/>
              </a:lnSpc>
              <a:tabLst>
                <a:tab pos="2908300" algn="l"/>
              </a:tabLst>
            </a:pPr>
            <a:r>
              <a:rPr sz="2400" dirty="0">
                <a:latin typeface="仿宋"/>
                <a:cs typeface="仿宋"/>
              </a:rPr>
              <a:t>为公</a:t>
            </a:r>
            <a:r>
              <a:rPr sz="2400" spc="-10" dirty="0">
                <a:latin typeface="仿宋"/>
                <a:cs typeface="仿宋"/>
              </a:rPr>
              <a:t>钥</a:t>
            </a:r>
            <a:r>
              <a:rPr sz="2400" spc="-50" dirty="0">
                <a:latin typeface="仿宋"/>
                <a:cs typeface="仿宋"/>
              </a:rPr>
              <a:t>;</a:t>
            </a:r>
            <a:r>
              <a:rPr sz="2400" dirty="0">
                <a:latin typeface="仿宋"/>
                <a:cs typeface="仿宋"/>
              </a:rPr>
              <a:t>	为私</a:t>
            </a:r>
            <a:r>
              <a:rPr sz="2400" spc="-50" dirty="0">
                <a:latin typeface="仿宋"/>
                <a:cs typeface="仿宋"/>
              </a:rPr>
              <a:t>钥</a:t>
            </a:r>
            <a:endParaRPr sz="2400" dirty="0">
              <a:latin typeface="仿宋"/>
              <a:cs typeface="仿宋"/>
            </a:endParaRPr>
          </a:p>
        </p:txBody>
      </p:sp>
      <p:sp>
        <p:nvSpPr>
          <p:cNvPr id="47" name="object 4">
            <a:extLst>
              <a:ext uri="{FF2B5EF4-FFF2-40B4-BE49-F238E27FC236}">
                <a16:creationId xmlns:a16="http://schemas.microsoft.com/office/drawing/2014/main" id="{C3E023DD-537B-4579-9B2F-3E9165EE489B}"/>
              </a:ext>
            </a:extLst>
          </p:cNvPr>
          <p:cNvSpPr txBox="1"/>
          <p:nvPr/>
        </p:nvSpPr>
        <p:spPr>
          <a:xfrm>
            <a:off x="696264" y="3520739"/>
            <a:ext cx="3988435" cy="1265555"/>
          </a:xfrm>
          <a:prstGeom prst="rect">
            <a:avLst/>
          </a:prstGeom>
        </p:spPr>
        <p:txBody>
          <a:bodyPr vert="horz" wrap="square" lIns="0" tIns="41910" rIns="0" bIns="0" rtlCol="0">
            <a:spAutoFit/>
          </a:bodyPr>
          <a:lstStyle/>
          <a:p>
            <a:pPr marL="12700">
              <a:lnSpc>
                <a:spcPct val="100000"/>
              </a:lnSpc>
              <a:spcBef>
                <a:spcPts val="330"/>
              </a:spcBef>
            </a:pPr>
            <a:r>
              <a:rPr sz="2800" spc="-45" dirty="0">
                <a:latin typeface="仿宋"/>
                <a:cs typeface="仿宋"/>
              </a:rPr>
              <a:t>加密:</a:t>
            </a:r>
            <a:endParaRPr sz="2800" dirty="0">
              <a:latin typeface="仿宋"/>
              <a:cs typeface="仿宋"/>
            </a:endParaRPr>
          </a:p>
          <a:p>
            <a:pPr marL="622300">
              <a:lnSpc>
                <a:spcPct val="100000"/>
              </a:lnSpc>
              <a:spcBef>
                <a:spcPts val="195"/>
              </a:spcBef>
              <a:tabLst>
                <a:tab pos="3670300" algn="l"/>
              </a:tabLst>
            </a:pPr>
            <a:r>
              <a:rPr sz="2400" dirty="0">
                <a:latin typeface="仿宋"/>
                <a:cs typeface="仿宋"/>
              </a:rPr>
              <a:t>随机生成一个秘密</a:t>
            </a:r>
            <a:r>
              <a:rPr sz="2400" spc="-50" dirty="0">
                <a:latin typeface="仿宋"/>
                <a:cs typeface="仿宋"/>
              </a:rPr>
              <a:t>数</a:t>
            </a:r>
            <a:r>
              <a:rPr sz="2400" dirty="0">
                <a:latin typeface="仿宋"/>
                <a:cs typeface="仿宋"/>
              </a:rPr>
              <a:t>	</a:t>
            </a:r>
            <a:r>
              <a:rPr sz="2400" spc="-50" dirty="0">
                <a:latin typeface="仿宋"/>
                <a:cs typeface="仿宋"/>
              </a:rPr>
              <a:t>，</a:t>
            </a:r>
            <a:endParaRPr sz="2400" dirty="0">
              <a:latin typeface="仿宋"/>
              <a:cs typeface="仿宋"/>
            </a:endParaRPr>
          </a:p>
          <a:p>
            <a:pPr marL="2603500">
              <a:lnSpc>
                <a:spcPct val="100000"/>
              </a:lnSpc>
              <a:spcBef>
                <a:spcPts val="215"/>
              </a:spcBef>
            </a:pPr>
            <a:r>
              <a:rPr sz="2400" spc="-20" dirty="0">
                <a:latin typeface="仿宋"/>
                <a:cs typeface="仿宋"/>
              </a:rPr>
              <a:t>，其中</a:t>
            </a:r>
            <a:endParaRPr sz="2400" dirty="0">
              <a:latin typeface="仿宋"/>
              <a:cs typeface="仿宋"/>
            </a:endParaRPr>
          </a:p>
        </p:txBody>
      </p:sp>
      <p:sp>
        <p:nvSpPr>
          <p:cNvPr id="48" name="object 5">
            <a:extLst>
              <a:ext uri="{FF2B5EF4-FFF2-40B4-BE49-F238E27FC236}">
                <a16:creationId xmlns:a16="http://schemas.microsoft.com/office/drawing/2014/main" id="{28F547A4-2302-44F5-91B3-804F0567EBD3}"/>
              </a:ext>
            </a:extLst>
          </p:cNvPr>
          <p:cNvSpPr txBox="1"/>
          <p:nvPr/>
        </p:nvSpPr>
        <p:spPr>
          <a:xfrm>
            <a:off x="5878829" y="4001770"/>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仿宋"/>
                <a:cs typeface="仿宋"/>
              </a:rPr>
              <a:t>。</a:t>
            </a:r>
            <a:endParaRPr sz="2400">
              <a:latin typeface="仿宋"/>
              <a:cs typeface="仿宋"/>
            </a:endParaRPr>
          </a:p>
        </p:txBody>
      </p:sp>
      <p:sp>
        <p:nvSpPr>
          <p:cNvPr id="49" name="object 6">
            <a:extLst>
              <a:ext uri="{FF2B5EF4-FFF2-40B4-BE49-F238E27FC236}">
                <a16:creationId xmlns:a16="http://schemas.microsoft.com/office/drawing/2014/main" id="{09C57E96-D9C9-4DD6-82D9-47DEEFFE63C2}"/>
              </a:ext>
            </a:extLst>
          </p:cNvPr>
          <p:cNvSpPr txBox="1"/>
          <p:nvPr/>
        </p:nvSpPr>
        <p:spPr>
          <a:xfrm>
            <a:off x="696264" y="5559653"/>
            <a:ext cx="1092200" cy="452120"/>
          </a:xfrm>
          <a:prstGeom prst="rect">
            <a:avLst/>
          </a:prstGeom>
        </p:spPr>
        <p:txBody>
          <a:bodyPr vert="horz" wrap="square" lIns="0" tIns="12065" rIns="0" bIns="0" rtlCol="0">
            <a:spAutoFit/>
          </a:bodyPr>
          <a:lstStyle/>
          <a:p>
            <a:pPr marL="12700">
              <a:lnSpc>
                <a:spcPct val="100000"/>
              </a:lnSpc>
              <a:spcBef>
                <a:spcPts val="95"/>
              </a:spcBef>
            </a:pPr>
            <a:r>
              <a:rPr sz="2800" spc="-40" dirty="0">
                <a:latin typeface="仿宋"/>
                <a:cs typeface="仿宋"/>
              </a:rPr>
              <a:t>解密：</a:t>
            </a:r>
            <a:endParaRPr sz="2800">
              <a:latin typeface="仿宋"/>
              <a:cs typeface="仿宋"/>
            </a:endParaRPr>
          </a:p>
        </p:txBody>
      </p:sp>
      <p:pic>
        <p:nvPicPr>
          <p:cNvPr id="50" name="object 7">
            <a:extLst>
              <a:ext uri="{FF2B5EF4-FFF2-40B4-BE49-F238E27FC236}">
                <a16:creationId xmlns:a16="http://schemas.microsoft.com/office/drawing/2014/main" id="{0CD56B13-FDDF-49FB-A8D6-71EA812FC87E}"/>
              </a:ext>
            </a:extLst>
          </p:cNvPr>
          <p:cNvPicPr/>
          <p:nvPr/>
        </p:nvPicPr>
        <p:blipFill>
          <a:blip r:embed="rId3" cstate="print"/>
          <a:stretch>
            <a:fillRect/>
          </a:stretch>
        </p:blipFill>
        <p:spPr>
          <a:xfrm>
            <a:off x="1411298" y="2074556"/>
            <a:ext cx="153328" cy="187245"/>
          </a:xfrm>
          <a:prstGeom prst="rect">
            <a:avLst/>
          </a:prstGeom>
        </p:spPr>
      </p:pic>
      <p:pic>
        <p:nvPicPr>
          <p:cNvPr id="51" name="object 8">
            <a:extLst>
              <a:ext uri="{FF2B5EF4-FFF2-40B4-BE49-F238E27FC236}">
                <a16:creationId xmlns:a16="http://schemas.microsoft.com/office/drawing/2014/main" id="{CCB30946-19BE-41CD-AECC-24572AD75CCC}"/>
              </a:ext>
            </a:extLst>
          </p:cNvPr>
          <p:cNvPicPr/>
          <p:nvPr/>
        </p:nvPicPr>
        <p:blipFill>
          <a:blip r:embed="rId4" cstate="print"/>
          <a:stretch>
            <a:fillRect/>
          </a:stretch>
        </p:blipFill>
        <p:spPr>
          <a:xfrm>
            <a:off x="1383935" y="2465401"/>
            <a:ext cx="126572" cy="178890"/>
          </a:xfrm>
          <a:prstGeom prst="rect">
            <a:avLst/>
          </a:prstGeom>
        </p:spPr>
      </p:pic>
      <p:pic>
        <p:nvPicPr>
          <p:cNvPr id="52" name="object 9">
            <a:extLst>
              <a:ext uri="{FF2B5EF4-FFF2-40B4-BE49-F238E27FC236}">
                <a16:creationId xmlns:a16="http://schemas.microsoft.com/office/drawing/2014/main" id="{BD6FC8E7-839E-4DC8-9469-6D098C5F5D62}"/>
              </a:ext>
            </a:extLst>
          </p:cNvPr>
          <p:cNvPicPr/>
          <p:nvPr/>
        </p:nvPicPr>
        <p:blipFill>
          <a:blip r:embed="rId5" cstate="print"/>
          <a:stretch>
            <a:fillRect/>
          </a:stretch>
        </p:blipFill>
        <p:spPr>
          <a:xfrm>
            <a:off x="1381327" y="2798909"/>
            <a:ext cx="2763573" cy="282161"/>
          </a:xfrm>
          <a:prstGeom prst="rect">
            <a:avLst/>
          </a:prstGeom>
        </p:spPr>
      </p:pic>
      <p:pic>
        <p:nvPicPr>
          <p:cNvPr id="53" name="object 10">
            <a:extLst>
              <a:ext uri="{FF2B5EF4-FFF2-40B4-BE49-F238E27FC236}">
                <a16:creationId xmlns:a16="http://schemas.microsoft.com/office/drawing/2014/main" id="{969F8C4B-B789-49B1-8FC0-8C797365E993}"/>
              </a:ext>
            </a:extLst>
          </p:cNvPr>
          <p:cNvPicPr/>
          <p:nvPr/>
        </p:nvPicPr>
        <p:blipFill>
          <a:blip r:embed="rId6" cstate="print"/>
          <a:stretch>
            <a:fillRect/>
          </a:stretch>
        </p:blipFill>
        <p:spPr>
          <a:xfrm>
            <a:off x="1410105" y="3217984"/>
            <a:ext cx="679057" cy="254444"/>
          </a:xfrm>
          <a:prstGeom prst="rect">
            <a:avLst/>
          </a:prstGeom>
        </p:spPr>
      </p:pic>
      <p:pic>
        <p:nvPicPr>
          <p:cNvPr id="54" name="object 11">
            <a:extLst>
              <a:ext uri="{FF2B5EF4-FFF2-40B4-BE49-F238E27FC236}">
                <a16:creationId xmlns:a16="http://schemas.microsoft.com/office/drawing/2014/main" id="{BB559E86-5991-4A90-A504-261ABB275C31}"/>
              </a:ext>
            </a:extLst>
          </p:cNvPr>
          <p:cNvPicPr/>
          <p:nvPr/>
        </p:nvPicPr>
        <p:blipFill>
          <a:blip r:embed="rId7" cstate="print"/>
          <a:stretch>
            <a:fillRect/>
          </a:stretch>
        </p:blipFill>
        <p:spPr>
          <a:xfrm>
            <a:off x="3313250" y="3285164"/>
            <a:ext cx="153328" cy="123428"/>
          </a:xfrm>
          <a:prstGeom prst="rect">
            <a:avLst/>
          </a:prstGeom>
        </p:spPr>
      </p:pic>
      <p:pic>
        <p:nvPicPr>
          <p:cNvPr id="55" name="object 12">
            <a:extLst>
              <a:ext uri="{FF2B5EF4-FFF2-40B4-BE49-F238E27FC236}">
                <a16:creationId xmlns:a16="http://schemas.microsoft.com/office/drawing/2014/main" id="{844A9749-3312-4FFB-86F2-D144E360AD76}"/>
              </a:ext>
            </a:extLst>
          </p:cNvPr>
          <p:cNvPicPr/>
          <p:nvPr/>
        </p:nvPicPr>
        <p:blipFill>
          <a:blip r:embed="rId8" cstate="print"/>
          <a:stretch>
            <a:fillRect/>
          </a:stretch>
        </p:blipFill>
        <p:spPr>
          <a:xfrm>
            <a:off x="4573943" y="4107434"/>
            <a:ext cx="1082765" cy="285760"/>
          </a:xfrm>
          <a:prstGeom prst="rect">
            <a:avLst/>
          </a:prstGeom>
        </p:spPr>
      </p:pic>
      <p:grpSp>
        <p:nvGrpSpPr>
          <p:cNvPr id="56" name="object 13">
            <a:extLst>
              <a:ext uri="{FF2B5EF4-FFF2-40B4-BE49-F238E27FC236}">
                <a16:creationId xmlns:a16="http://schemas.microsoft.com/office/drawing/2014/main" id="{2DE9CBB5-DE0E-4403-9DBD-4ABF3896E26C}"/>
              </a:ext>
            </a:extLst>
          </p:cNvPr>
          <p:cNvGrpSpPr/>
          <p:nvPr/>
        </p:nvGrpSpPr>
        <p:grpSpPr>
          <a:xfrm>
            <a:off x="1410290" y="4477781"/>
            <a:ext cx="2806065" cy="621665"/>
            <a:chOff x="1410290" y="4477781"/>
            <a:chExt cx="2806065" cy="621665"/>
          </a:xfrm>
        </p:grpSpPr>
        <p:pic>
          <p:nvPicPr>
            <p:cNvPr id="57" name="object 14">
              <a:extLst>
                <a:ext uri="{FF2B5EF4-FFF2-40B4-BE49-F238E27FC236}">
                  <a16:creationId xmlns:a16="http://schemas.microsoft.com/office/drawing/2014/main" id="{7373D114-D768-48A4-ABBD-E11AFA32C9A7}"/>
                </a:ext>
              </a:extLst>
            </p:cNvPr>
            <p:cNvPicPr/>
            <p:nvPr/>
          </p:nvPicPr>
          <p:blipFill>
            <a:blip r:embed="rId9" cstate="print"/>
            <a:stretch>
              <a:fillRect/>
            </a:stretch>
          </p:blipFill>
          <p:spPr>
            <a:xfrm>
              <a:off x="1410290" y="4477781"/>
              <a:ext cx="1762107" cy="272837"/>
            </a:xfrm>
            <a:prstGeom prst="rect">
              <a:avLst/>
            </a:prstGeom>
          </p:spPr>
        </p:pic>
        <p:pic>
          <p:nvPicPr>
            <p:cNvPr id="58" name="object 15">
              <a:extLst>
                <a:ext uri="{FF2B5EF4-FFF2-40B4-BE49-F238E27FC236}">
                  <a16:creationId xmlns:a16="http://schemas.microsoft.com/office/drawing/2014/main" id="{1B4B4E36-86AA-4D41-B0C1-B3E65965A92F}"/>
                </a:ext>
              </a:extLst>
            </p:cNvPr>
            <p:cNvPicPr/>
            <p:nvPr/>
          </p:nvPicPr>
          <p:blipFill>
            <a:blip r:embed="rId10" cstate="print"/>
            <a:stretch>
              <a:fillRect/>
            </a:stretch>
          </p:blipFill>
          <p:spPr>
            <a:xfrm>
              <a:off x="2707060" y="4790691"/>
              <a:ext cx="1508767" cy="308202"/>
            </a:xfrm>
            <a:prstGeom prst="rect">
              <a:avLst/>
            </a:prstGeom>
          </p:spPr>
        </p:pic>
      </p:grpSp>
      <p:pic>
        <p:nvPicPr>
          <p:cNvPr id="59" name="object 16">
            <a:extLst>
              <a:ext uri="{FF2B5EF4-FFF2-40B4-BE49-F238E27FC236}">
                <a16:creationId xmlns:a16="http://schemas.microsoft.com/office/drawing/2014/main" id="{1F11D941-D215-42BD-827C-0D9617C420C4}"/>
              </a:ext>
            </a:extLst>
          </p:cNvPr>
          <p:cNvPicPr/>
          <p:nvPr/>
        </p:nvPicPr>
        <p:blipFill>
          <a:blip r:embed="rId11" cstate="print"/>
          <a:stretch>
            <a:fillRect/>
          </a:stretch>
        </p:blipFill>
        <p:spPr>
          <a:xfrm>
            <a:off x="2713209" y="5193078"/>
            <a:ext cx="1686075" cy="305096"/>
          </a:xfrm>
          <a:prstGeom prst="rect">
            <a:avLst/>
          </a:prstGeom>
        </p:spPr>
      </p:pic>
      <p:pic>
        <p:nvPicPr>
          <p:cNvPr id="60" name="object 17">
            <a:extLst>
              <a:ext uri="{FF2B5EF4-FFF2-40B4-BE49-F238E27FC236}">
                <a16:creationId xmlns:a16="http://schemas.microsoft.com/office/drawing/2014/main" id="{7C61B1EF-A4EB-409C-AB3C-495E09E5495E}"/>
              </a:ext>
            </a:extLst>
          </p:cNvPr>
          <p:cNvPicPr/>
          <p:nvPr/>
        </p:nvPicPr>
        <p:blipFill>
          <a:blip r:embed="rId12" cstate="print"/>
          <a:stretch>
            <a:fillRect/>
          </a:stretch>
        </p:blipFill>
        <p:spPr>
          <a:xfrm>
            <a:off x="1791346" y="5683867"/>
            <a:ext cx="5589877" cy="319038"/>
          </a:xfrm>
          <a:prstGeom prst="rect">
            <a:avLst/>
          </a:prstGeom>
        </p:spPr>
      </p:pic>
      <p:pic>
        <p:nvPicPr>
          <p:cNvPr id="61" name="object 18">
            <a:extLst>
              <a:ext uri="{FF2B5EF4-FFF2-40B4-BE49-F238E27FC236}">
                <a16:creationId xmlns:a16="http://schemas.microsoft.com/office/drawing/2014/main" id="{8F272667-DCB2-43DB-991C-8FA1E047DC9E}"/>
              </a:ext>
            </a:extLst>
          </p:cNvPr>
          <p:cNvPicPr/>
          <p:nvPr/>
        </p:nvPicPr>
        <p:blipFill>
          <a:blip r:embed="rId13" cstate="print"/>
          <a:stretch>
            <a:fillRect/>
          </a:stretch>
        </p:blipFill>
        <p:spPr>
          <a:xfrm>
            <a:off x="4152417" y="4107291"/>
            <a:ext cx="126570" cy="203571"/>
          </a:xfrm>
          <a:prstGeom prst="rect">
            <a:avLst/>
          </a:prstGeom>
        </p:spPr>
      </p:pic>
      <p:pic>
        <p:nvPicPr>
          <p:cNvPr id="62" name="object 19">
            <a:extLst>
              <a:ext uri="{FF2B5EF4-FFF2-40B4-BE49-F238E27FC236}">
                <a16:creationId xmlns:a16="http://schemas.microsoft.com/office/drawing/2014/main" id="{01390DDF-017E-46E5-8FCA-F8C216FDB2A6}"/>
              </a:ext>
            </a:extLst>
          </p:cNvPr>
          <p:cNvPicPr/>
          <p:nvPr/>
        </p:nvPicPr>
        <p:blipFill>
          <a:blip r:embed="rId14" cstate="print"/>
          <a:stretch>
            <a:fillRect/>
          </a:stretch>
        </p:blipFill>
        <p:spPr>
          <a:xfrm>
            <a:off x="1958764" y="2360536"/>
            <a:ext cx="303369" cy="337706"/>
          </a:xfrm>
          <a:prstGeom prst="rect">
            <a:avLst/>
          </a:prstGeom>
        </p:spPr>
      </p:pic>
      <p:sp>
        <p:nvSpPr>
          <p:cNvPr id="63" name="object 9">
            <a:extLst>
              <a:ext uri="{FF2B5EF4-FFF2-40B4-BE49-F238E27FC236}">
                <a16:creationId xmlns:a16="http://schemas.microsoft.com/office/drawing/2014/main" id="{2BFCA885-A456-4888-844C-570F239C354E}"/>
              </a:ext>
            </a:extLst>
          </p:cNvPr>
          <p:cNvSpPr/>
          <p:nvPr/>
        </p:nvSpPr>
        <p:spPr>
          <a:xfrm>
            <a:off x="789628" y="9488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Tree>
    <p:extLst>
      <p:ext uri="{BB962C8B-B14F-4D97-AF65-F5344CB8AC3E}">
        <p14:creationId xmlns:p14="http://schemas.microsoft.com/office/powerpoint/2010/main" val="213655764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B5927-BE14-4047-A7A3-98615E167861}"/>
              </a:ext>
            </a:extLst>
          </p:cNvPr>
          <p:cNvSpPr>
            <a:spLocks noGrp="1"/>
          </p:cNvSpPr>
          <p:nvPr>
            <p:ph type="title"/>
          </p:nvPr>
        </p:nvSpPr>
        <p:spPr>
          <a:xfrm>
            <a:off x="789628" y="278974"/>
            <a:ext cx="9652000" cy="563562"/>
          </a:xfrm>
        </p:spPr>
        <p:txBody>
          <a:bodyPr/>
          <a:lstStyle/>
          <a:p>
            <a:r>
              <a:rPr lang="en-US" altLang="zh-CN" b="0" dirty="0" err="1">
                <a:solidFill>
                  <a:srgbClr val="1F4E79"/>
                </a:solidFill>
                <a:latin typeface="Comic Sans MS"/>
                <a:cs typeface="Comic Sans MS"/>
              </a:rPr>
              <a:t>ElGamal</a:t>
            </a:r>
            <a:r>
              <a:rPr lang="en-US" altLang="zh-CN" b="0" spc="-5" dirty="0">
                <a:solidFill>
                  <a:srgbClr val="1F4E79"/>
                </a:solidFill>
                <a:latin typeface="Comic Sans MS"/>
                <a:cs typeface="Comic Sans MS"/>
              </a:rPr>
              <a:t> – </a:t>
            </a:r>
            <a:r>
              <a:rPr lang="zh-CN" altLang="en-US" b="0" spc="-25" dirty="0">
                <a:solidFill>
                  <a:srgbClr val="1F4E79"/>
                </a:solidFill>
                <a:latin typeface="宋体"/>
                <a:cs typeface="宋体"/>
              </a:rPr>
              <a:t>签名</a:t>
            </a:r>
            <a:endParaRPr lang="zh-CN" altLang="en-US" dirty="0"/>
          </a:p>
        </p:txBody>
      </p:sp>
      <p:sp>
        <p:nvSpPr>
          <p:cNvPr id="3" name="内容占位符 2">
            <a:extLst>
              <a:ext uri="{FF2B5EF4-FFF2-40B4-BE49-F238E27FC236}">
                <a16:creationId xmlns:a16="http://schemas.microsoft.com/office/drawing/2014/main" id="{609B3DD3-05A4-447A-BD90-17CFA3B73851}"/>
              </a:ext>
            </a:extLst>
          </p:cNvPr>
          <p:cNvSpPr>
            <a:spLocks noGrp="1"/>
          </p:cNvSpPr>
          <p:nvPr>
            <p:ph idx="1"/>
          </p:nvPr>
        </p:nvSpPr>
        <p:spPr>
          <a:xfrm>
            <a:off x="8077200" y="3360666"/>
            <a:ext cx="3505200" cy="2963933"/>
          </a:xfrm>
        </p:spPr>
        <p:txBody>
          <a:bodyPr/>
          <a:lstStyle/>
          <a:p>
            <a:endParaRPr lang="zh-CN" altLang="en-US" dirty="0"/>
          </a:p>
        </p:txBody>
      </p:sp>
      <p:sp>
        <p:nvSpPr>
          <p:cNvPr id="4" name="日期占位符 3">
            <a:extLst>
              <a:ext uri="{FF2B5EF4-FFF2-40B4-BE49-F238E27FC236}">
                <a16:creationId xmlns:a16="http://schemas.microsoft.com/office/drawing/2014/main" id="{F6BBD4E4-2892-488F-BA5A-63F0E3385182}"/>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40898307-6D68-4CBD-95AE-11CAD900C270}"/>
              </a:ext>
            </a:extLst>
          </p:cNvPr>
          <p:cNvSpPr>
            <a:spLocks noGrp="1"/>
          </p:cNvSpPr>
          <p:nvPr>
            <p:ph type="sldNum" sz="quarter" idx="11"/>
          </p:nvPr>
        </p:nvSpPr>
        <p:spPr/>
        <p:txBody>
          <a:bodyPr/>
          <a:lstStyle/>
          <a:p>
            <a:fld id="{6D29F655-9AA2-4BC9-AAF1-1C184E14E187}" type="slidenum">
              <a:rPr lang="en-US" altLang="zh-CN" smtClean="0"/>
              <a:pPr/>
              <a:t>65</a:t>
            </a:fld>
            <a:endParaRPr lang="en-US" altLang="zh-CN"/>
          </a:p>
        </p:txBody>
      </p:sp>
      <p:pic>
        <p:nvPicPr>
          <p:cNvPr id="6" name="object 8">
            <a:extLst>
              <a:ext uri="{FF2B5EF4-FFF2-40B4-BE49-F238E27FC236}">
                <a16:creationId xmlns:a16="http://schemas.microsoft.com/office/drawing/2014/main" id="{065AC458-2D1E-4992-A8A6-1600F5970609}"/>
              </a:ext>
            </a:extLst>
          </p:cNvPr>
          <p:cNvPicPr/>
          <p:nvPr/>
        </p:nvPicPr>
        <p:blipFill>
          <a:blip r:embed="rId2" cstate="print"/>
          <a:stretch>
            <a:fillRect/>
          </a:stretch>
        </p:blipFill>
        <p:spPr>
          <a:xfrm>
            <a:off x="475684" y="292055"/>
            <a:ext cx="313944" cy="656844"/>
          </a:xfrm>
          <a:prstGeom prst="rect">
            <a:avLst/>
          </a:prstGeom>
        </p:spPr>
      </p:pic>
      <p:sp>
        <p:nvSpPr>
          <p:cNvPr id="7" name="object 9">
            <a:extLst>
              <a:ext uri="{FF2B5EF4-FFF2-40B4-BE49-F238E27FC236}">
                <a16:creationId xmlns:a16="http://schemas.microsoft.com/office/drawing/2014/main" id="{59006EEC-C831-4612-9DE9-934A76AE4171}"/>
              </a:ext>
            </a:extLst>
          </p:cNvPr>
          <p:cNvSpPr/>
          <p:nvPr/>
        </p:nvSpPr>
        <p:spPr>
          <a:xfrm>
            <a:off x="789628" y="9488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8" name="object 3">
            <a:extLst>
              <a:ext uri="{FF2B5EF4-FFF2-40B4-BE49-F238E27FC236}">
                <a16:creationId xmlns:a16="http://schemas.microsoft.com/office/drawing/2014/main" id="{AD5FCEC8-4F8D-4CEE-8510-88B76F742292}"/>
              </a:ext>
            </a:extLst>
          </p:cNvPr>
          <p:cNvSpPr txBox="1"/>
          <p:nvPr/>
        </p:nvSpPr>
        <p:spPr>
          <a:xfrm>
            <a:off x="696264" y="1379981"/>
            <a:ext cx="3531235" cy="1725295"/>
          </a:xfrm>
          <a:prstGeom prst="rect">
            <a:avLst/>
          </a:prstGeom>
        </p:spPr>
        <p:txBody>
          <a:bodyPr vert="horz" wrap="square" lIns="0" tIns="12700" rIns="0" bIns="0" rtlCol="0">
            <a:spAutoFit/>
          </a:bodyPr>
          <a:lstStyle/>
          <a:p>
            <a:pPr marL="12700" marR="309880">
              <a:lnSpc>
                <a:spcPct val="125000"/>
              </a:lnSpc>
              <a:spcBef>
                <a:spcPts val="100"/>
              </a:spcBef>
            </a:pPr>
            <a:r>
              <a:rPr sz="2400" spc="-10" dirty="0">
                <a:latin typeface="仿宋"/>
                <a:cs typeface="仿宋"/>
              </a:rPr>
              <a:t>密钥生成：与加密相同.</a:t>
            </a:r>
            <a:r>
              <a:rPr sz="2400" spc="-20" dirty="0">
                <a:latin typeface="仿宋"/>
                <a:cs typeface="仿宋"/>
              </a:rPr>
              <a:t>签名:</a:t>
            </a:r>
            <a:endParaRPr sz="2400" dirty="0">
              <a:latin typeface="仿宋"/>
              <a:cs typeface="仿宋"/>
            </a:endParaRPr>
          </a:p>
          <a:p>
            <a:pPr marL="622300">
              <a:lnSpc>
                <a:spcPct val="100000"/>
              </a:lnSpc>
              <a:spcBef>
                <a:spcPts val="204"/>
              </a:spcBef>
            </a:pPr>
            <a:r>
              <a:rPr sz="2400" spc="-10" dirty="0">
                <a:latin typeface="仿宋"/>
                <a:cs typeface="仿宋"/>
              </a:rPr>
              <a:t>随机产生，密钥</a:t>
            </a:r>
            <a:endParaRPr sz="2400" dirty="0">
              <a:latin typeface="仿宋"/>
              <a:cs typeface="仿宋"/>
            </a:endParaRPr>
          </a:p>
          <a:p>
            <a:pPr marL="2603500">
              <a:lnSpc>
                <a:spcPct val="100000"/>
              </a:lnSpc>
              <a:spcBef>
                <a:spcPts val="215"/>
              </a:spcBef>
            </a:pPr>
            <a:r>
              <a:rPr sz="2400" spc="-20" dirty="0">
                <a:latin typeface="仿宋"/>
                <a:cs typeface="仿宋"/>
              </a:rPr>
              <a:t>，其中</a:t>
            </a:r>
            <a:endParaRPr sz="2400" dirty="0">
              <a:latin typeface="仿宋"/>
              <a:cs typeface="仿宋"/>
            </a:endParaRPr>
          </a:p>
        </p:txBody>
      </p:sp>
      <p:sp>
        <p:nvSpPr>
          <p:cNvPr id="9" name="object 4">
            <a:extLst>
              <a:ext uri="{FF2B5EF4-FFF2-40B4-BE49-F238E27FC236}">
                <a16:creationId xmlns:a16="http://schemas.microsoft.com/office/drawing/2014/main" id="{69C2CF52-BBB1-47B9-8BAD-5977EE69DECA}"/>
              </a:ext>
            </a:extLst>
          </p:cNvPr>
          <p:cNvSpPr txBox="1"/>
          <p:nvPr/>
        </p:nvSpPr>
        <p:spPr>
          <a:xfrm>
            <a:off x="4659629" y="2320290"/>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仿宋"/>
                <a:cs typeface="仿宋"/>
              </a:rPr>
              <a:t>。</a:t>
            </a:r>
            <a:endParaRPr sz="2400">
              <a:latin typeface="仿宋"/>
              <a:cs typeface="仿宋"/>
            </a:endParaRPr>
          </a:p>
        </p:txBody>
      </p:sp>
      <p:sp>
        <p:nvSpPr>
          <p:cNvPr id="10" name="object 5">
            <a:extLst>
              <a:ext uri="{FF2B5EF4-FFF2-40B4-BE49-F238E27FC236}">
                <a16:creationId xmlns:a16="http://schemas.microsoft.com/office/drawing/2014/main" id="{66798E54-356E-4743-9FA3-F892AFC17064}"/>
              </a:ext>
            </a:extLst>
          </p:cNvPr>
          <p:cNvSpPr txBox="1"/>
          <p:nvPr/>
        </p:nvSpPr>
        <p:spPr>
          <a:xfrm>
            <a:off x="696264" y="4193794"/>
            <a:ext cx="1397635" cy="812165"/>
          </a:xfrm>
          <a:prstGeom prst="rect">
            <a:avLst/>
          </a:prstGeom>
        </p:spPr>
        <p:txBody>
          <a:bodyPr vert="horz" wrap="square" lIns="0" tIns="40005" rIns="0" bIns="0" rtlCol="0">
            <a:spAutoFit/>
          </a:bodyPr>
          <a:lstStyle/>
          <a:p>
            <a:pPr marL="12700">
              <a:lnSpc>
                <a:spcPct val="100000"/>
              </a:lnSpc>
              <a:spcBef>
                <a:spcPts val="315"/>
              </a:spcBef>
            </a:pPr>
            <a:r>
              <a:rPr sz="2400" spc="-20" dirty="0">
                <a:latin typeface="仿宋"/>
                <a:cs typeface="仿宋"/>
              </a:rPr>
              <a:t>验证:</a:t>
            </a:r>
            <a:endParaRPr sz="2400">
              <a:latin typeface="仿宋"/>
              <a:cs typeface="仿宋"/>
            </a:endParaRPr>
          </a:p>
          <a:p>
            <a:pPr marL="774700">
              <a:lnSpc>
                <a:spcPct val="100000"/>
              </a:lnSpc>
              <a:spcBef>
                <a:spcPts val="215"/>
              </a:spcBef>
            </a:pPr>
            <a:r>
              <a:rPr sz="2400" spc="-25" dirty="0">
                <a:latin typeface="仿宋"/>
                <a:cs typeface="仿宋"/>
              </a:rPr>
              <a:t>是否</a:t>
            </a:r>
            <a:endParaRPr sz="2400">
              <a:latin typeface="仿宋"/>
              <a:cs typeface="仿宋"/>
            </a:endParaRPr>
          </a:p>
        </p:txBody>
      </p:sp>
      <p:sp>
        <p:nvSpPr>
          <p:cNvPr id="11" name="object 6">
            <a:extLst>
              <a:ext uri="{FF2B5EF4-FFF2-40B4-BE49-F238E27FC236}">
                <a16:creationId xmlns:a16="http://schemas.microsoft.com/office/drawing/2014/main" id="{BA0F6A56-18FC-4069-ADB7-5124B61125E5}"/>
              </a:ext>
            </a:extLst>
          </p:cNvPr>
          <p:cNvSpPr txBox="1"/>
          <p:nvPr/>
        </p:nvSpPr>
        <p:spPr>
          <a:xfrm>
            <a:off x="4506848" y="4614417"/>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仿宋"/>
                <a:cs typeface="仿宋"/>
              </a:rPr>
              <a:t>?</a:t>
            </a:r>
            <a:endParaRPr sz="2400">
              <a:latin typeface="仿宋"/>
              <a:cs typeface="仿宋"/>
            </a:endParaRPr>
          </a:p>
        </p:txBody>
      </p:sp>
      <p:pic>
        <p:nvPicPr>
          <p:cNvPr id="12" name="object 7">
            <a:extLst>
              <a:ext uri="{FF2B5EF4-FFF2-40B4-BE49-F238E27FC236}">
                <a16:creationId xmlns:a16="http://schemas.microsoft.com/office/drawing/2014/main" id="{F590A4CB-DDE0-4989-AD92-39FAAF0FDE44}"/>
              </a:ext>
            </a:extLst>
          </p:cNvPr>
          <p:cNvPicPr/>
          <p:nvPr/>
        </p:nvPicPr>
        <p:blipFill>
          <a:blip r:embed="rId3" cstate="print"/>
          <a:stretch>
            <a:fillRect/>
          </a:stretch>
        </p:blipFill>
        <p:spPr>
          <a:xfrm>
            <a:off x="3593925" y="2391195"/>
            <a:ext cx="1032473" cy="304650"/>
          </a:xfrm>
          <a:prstGeom prst="rect">
            <a:avLst/>
          </a:prstGeom>
        </p:spPr>
      </p:pic>
      <p:pic>
        <p:nvPicPr>
          <p:cNvPr id="13" name="object 8">
            <a:extLst>
              <a:ext uri="{FF2B5EF4-FFF2-40B4-BE49-F238E27FC236}">
                <a16:creationId xmlns:a16="http://schemas.microsoft.com/office/drawing/2014/main" id="{89081980-D81E-4E4A-8C2B-CD2084423A3C}"/>
              </a:ext>
            </a:extLst>
          </p:cNvPr>
          <p:cNvPicPr/>
          <p:nvPr/>
        </p:nvPicPr>
        <p:blipFill>
          <a:blip r:embed="rId4" cstate="print"/>
          <a:stretch>
            <a:fillRect/>
          </a:stretch>
        </p:blipFill>
        <p:spPr>
          <a:xfrm>
            <a:off x="1460563" y="2904896"/>
            <a:ext cx="1811843" cy="271608"/>
          </a:xfrm>
          <a:prstGeom prst="rect">
            <a:avLst/>
          </a:prstGeom>
        </p:spPr>
      </p:pic>
      <p:pic>
        <p:nvPicPr>
          <p:cNvPr id="14" name="object 9">
            <a:extLst>
              <a:ext uri="{FF2B5EF4-FFF2-40B4-BE49-F238E27FC236}">
                <a16:creationId xmlns:a16="http://schemas.microsoft.com/office/drawing/2014/main" id="{CF38B641-BFAD-479B-A73C-BF538C418C23}"/>
              </a:ext>
            </a:extLst>
          </p:cNvPr>
          <p:cNvPicPr/>
          <p:nvPr/>
        </p:nvPicPr>
        <p:blipFill>
          <a:blip r:embed="rId5" cstate="print"/>
          <a:stretch>
            <a:fillRect/>
          </a:stretch>
        </p:blipFill>
        <p:spPr>
          <a:xfrm>
            <a:off x="2745160" y="3289439"/>
            <a:ext cx="1508767" cy="306901"/>
          </a:xfrm>
          <a:prstGeom prst="rect">
            <a:avLst/>
          </a:prstGeom>
        </p:spPr>
      </p:pic>
      <p:pic>
        <p:nvPicPr>
          <p:cNvPr id="15" name="object 10">
            <a:extLst>
              <a:ext uri="{FF2B5EF4-FFF2-40B4-BE49-F238E27FC236}">
                <a16:creationId xmlns:a16="http://schemas.microsoft.com/office/drawing/2014/main" id="{D5B93715-2533-4442-AE83-8451EE347B7C}"/>
              </a:ext>
            </a:extLst>
          </p:cNvPr>
          <p:cNvPicPr/>
          <p:nvPr/>
        </p:nvPicPr>
        <p:blipFill>
          <a:blip r:embed="rId6" cstate="print"/>
          <a:stretch>
            <a:fillRect/>
          </a:stretch>
        </p:blipFill>
        <p:spPr>
          <a:xfrm>
            <a:off x="2644766" y="3656840"/>
            <a:ext cx="3298364" cy="320037"/>
          </a:xfrm>
          <a:prstGeom prst="rect">
            <a:avLst/>
          </a:prstGeom>
        </p:spPr>
      </p:pic>
      <p:pic>
        <p:nvPicPr>
          <p:cNvPr id="16" name="object 11">
            <a:extLst>
              <a:ext uri="{FF2B5EF4-FFF2-40B4-BE49-F238E27FC236}">
                <a16:creationId xmlns:a16="http://schemas.microsoft.com/office/drawing/2014/main" id="{DA7B0DF0-1961-49BA-A8E3-9B55AD5E991A}"/>
              </a:ext>
            </a:extLst>
          </p:cNvPr>
          <p:cNvPicPr/>
          <p:nvPr/>
        </p:nvPicPr>
        <p:blipFill>
          <a:blip r:embed="rId7" cstate="print"/>
          <a:stretch>
            <a:fillRect/>
          </a:stretch>
        </p:blipFill>
        <p:spPr>
          <a:xfrm>
            <a:off x="2760479" y="4046598"/>
            <a:ext cx="1662221" cy="274074"/>
          </a:xfrm>
          <a:prstGeom prst="rect">
            <a:avLst/>
          </a:prstGeom>
        </p:spPr>
      </p:pic>
      <p:pic>
        <p:nvPicPr>
          <p:cNvPr id="17" name="object 12">
            <a:extLst>
              <a:ext uri="{FF2B5EF4-FFF2-40B4-BE49-F238E27FC236}">
                <a16:creationId xmlns:a16="http://schemas.microsoft.com/office/drawing/2014/main" id="{479D3C2A-FF15-4B3D-8046-00978F558E53}"/>
              </a:ext>
            </a:extLst>
          </p:cNvPr>
          <p:cNvPicPr/>
          <p:nvPr/>
        </p:nvPicPr>
        <p:blipFill>
          <a:blip r:embed="rId8" cstate="print"/>
          <a:stretch>
            <a:fillRect/>
          </a:stretch>
        </p:blipFill>
        <p:spPr>
          <a:xfrm>
            <a:off x="2237769" y="4718791"/>
            <a:ext cx="2164549" cy="275311"/>
          </a:xfrm>
          <a:prstGeom prst="rect">
            <a:avLst/>
          </a:prstGeom>
        </p:spPr>
      </p:pic>
      <p:pic>
        <p:nvPicPr>
          <p:cNvPr id="18" name="object 13">
            <a:extLst>
              <a:ext uri="{FF2B5EF4-FFF2-40B4-BE49-F238E27FC236}">
                <a16:creationId xmlns:a16="http://schemas.microsoft.com/office/drawing/2014/main" id="{68AA57BC-CDD7-4B8C-AE11-CEAEB136793E}"/>
              </a:ext>
            </a:extLst>
          </p:cNvPr>
          <p:cNvPicPr/>
          <p:nvPr/>
        </p:nvPicPr>
        <p:blipFill>
          <a:blip r:embed="rId9" cstate="print"/>
          <a:stretch>
            <a:fillRect/>
          </a:stretch>
        </p:blipFill>
        <p:spPr>
          <a:xfrm>
            <a:off x="1497213" y="5303417"/>
            <a:ext cx="5714342" cy="331163"/>
          </a:xfrm>
          <a:prstGeom prst="rect">
            <a:avLst/>
          </a:prstGeom>
        </p:spPr>
      </p:pic>
      <p:sp>
        <p:nvSpPr>
          <p:cNvPr id="19" name="object 14">
            <a:extLst>
              <a:ext uri="{FF2B5EF4-FFF2-40B4-BE49-F238E27FC236}">
                <a16:creationId xmlns:a16="http://schemas.microsoft.com/office/drawing/2014/main" id="{70787D5C-9947-42FA-85B8-AFC9A831EA51}"/>
              </a:ext>
            </a:extLst>
          </p:cNvPr>
          <p:cNvSpPr txBox="1"/>
          <p:nvPr/>
        </p:nvSpPr>
        <p:spPr>
          <a:xfrm>
            <a:off x="2325370" y="399021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仿宋"/>
                <a:cs typeface="仿宋"/>
              </a:rPr>
              <a:t>即</a:t>
            </a:r>
            <a:endParaRPr sz="2400">
              <a:latin typeface="仿宋"/>
              <a:cs typeface="仿宋"/>
            </a:endParaRPr>
          </a:p>
        </p:txBody>
      </p:sp>
    </p:spTree>
    <p:extLst>
      <p:ext uri="{BB962C8B-B14F-4D97-AF65-F5344CB8AC3E}">
        <p14:creationId xmlns:p14="http://schemas.microsoft.com/office/powerpoint/2010/main" val="328421860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1D0FC-EE89-4B4E-A399-972A1FE6A7E4}"/>
              </a:ext>
            </a:extLst>
          </p:cNvPr>
          <p:cNvSpPr>
            <a:spLocks noGrp="1"/>
          </p:cNvSpPr>
          <p:nvPr>
            <p:ph type="title"/>
          </p:nvPr>
        </p:nvSpPr>
        <p:spPr>
          <a:xfrm>
            <a:off x="914400" y="321538"/>
            <a:ext cx="9652000" cy="563562"/>
          </a:xfrm>
        </p:spPr>
        <p:txBody>
          <a:bodyPr/>
          <a:lstStyle/>
          <a:p>
            <a:r>
              <a:rPr lang="zh-CN" altLang="en-US" sz="3600" dirty="0">
                <a:latin typeface="仿宋" panose="02010609060101010101" pitchFamily="49" charset="-122"/>
                <a:ea typeface="仿宋" panose="02010609060101010101" pitchFamily="49" charset="-122"/>
              </a:rPr>
              <a:t>ElGamal</a:t>
            </a:r>
            <a:r>
              <a:rPr lang="zh-CN" altLang="en-US" dirty="0">
                <a:latin typeface="仿宋" panose="02010609060101010101" pitchFamily="49" charset="-122"/>
                <a:ea typeface="仿宋" panose="02010609060101010101" pitchFamily="49" charset="-122"/>
              </a:rPr>
              <a:t>特点</a:t>
            </a:r>
            <a:endParaRPr lang="zh-CN" altLang="en-US" dirty="0"/>
          </a:p>
        </p:txBody>
      </p:sp>
      <p:sp>
        <p:nvSpPr>
          <p:cNvPr id="3" name="内容占位符 2">
            <a:extLst>
              <a:ext uri="{FF2B5EF4-FFF2-40B4-BE49-F238E27FC236}">
                <a16:creationId xmlns:a16="http://schemas.microsoft.com/office/drawing/2014/main" id="{D36D6D60-3E89-484D-8B59-9D2D10557384}"/>
              </a:ext>
            </a:extLst>
          </p:cNvPr>
          <p:cNvSpPr>
            <a:spLocks noGrp="1"/>
          </p:cNvSpPr>
          <p:nvPr>
            <p:ph idx="1"/>
          </p:nvPr>
        </p:nvSpPr>
        <p:spPr>
          <a:xfrm>
            <a:off x="406400" y="4953000"/>
            <a:ext cx="11176000" cy="1371600"/>
          </a:xfrm>
        </p:spPr>
        <p:txBody>
          <a:bodyPr/>
          <a:lstStyle/>
          <a:p>
            <a:endParaRPr lang="zh-CN" altLang="en-US" dirty="0"/>
          </a:p>
        </p:txBody>
      </p:sp>
      <p:sp>
        <p:nvSpPr>
          <p:cNvPr id="4" name="日期占位符 3">
            <a:extLst>
              <a:ext uri="{FF2B5EF4-FFF2-40B4-BE49-F238E27FC236}">
                <a16:creationId xmlns:a16="http://schemas.microsoft.com/office/drawing/2014/main" id="{043851B2-758A-4CD3-88A5-D53F040CA052}"/>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D3562AE5-EAC7-445F-8476-91CF1F5E3B76}"/>
              </a:ext>
            </a:extLst>
          </p:cNvPr>
          <p:cNvSpPr>
            <a:spLocks noGrp="1"/>
          </p:cNvSpPr>
          <p:nvPr>
            <p:ph type="sldNum" sz="quarter" idx="11"/>
          </p:nvPr>
        </p:nvSpPr>
        <p:spPr/>
        <p:txBody>
          <a:bodyPr/>
          <a:lstStyle/>
          <a:p>
            <a:fld id="{6D29F655-9AA2-4BC9-AAF1-1C184E14E187}" type="slidenum">
              <a:rPr lang="en-US" altLang="zh-CN" smtClean="0"/>
              <a:pPr/>
              <a:t>66</a:t>
            </a:fld>
            <a:endParaRPr lang="en-US" altLang="zh-CN"/>
          </a:p>
        </p:txBody>
      </p:sp>
      <p:sp>
        <p:nvSpPr>
          <p:cNvPr id="9" name="文本框 8">
            <a:extLst>
              <a:ext uri="{FF2B5EF4-FFF2-40B4-BE49-F238E27FC236}">
                <a16:creationId xmlns:a16="http://schemas.microsoft.com/office/drawing/2014/main" id="{D53D762A-73D3-48B0-AD15-0E1A47E6A703}"/>
              </a:ext>
            </a:extLst>
          </p:cNvPr>
          <p:cNvSpPr txBox="1"/>
          <p:nvPr/>
        </p:nvSpPr>
        <p:spPr>
          <a:xfrm>
            <a:off x="393148" y="837486"/>
            <a:ext cx="11392452" cy="4801314"/>
          </a:xfrm>
          <a:prstGeom prst="rect">
            <a:avLst/>
          </a:prstGeom>
          <a:noFill/>
        </p:spPr>
        <p:txBody>
          <a:bodyPr wrap="square">
            <a:spAutoFit/>
          </a:bodyPr>
          <a:lstStyle/>
          <a:p>
            <a:endParaRPr lang="zh-CN" altLang="en-US" dirty="0"/>
          </a:p>
          <a:p>
            <a:pPr marL="342900" indent="-342900">
              <a:buFont typeface="Wingdings" panose="05000000000000000000" pitchFamily="2" charset="2"/>
              <a:buChar char="n"/>
            </a:pPr>
            <a:r>
              <a:rPr lang="zh-CN" altLang="en-US" sz="2400" dirty="0">
                <a:latin typeface="仿宋" panose="02010609060101010101" pitchFamily="49" charset="-122"/>
                <a:ea typeface="仿宋" panose="02010609060101010101" pitchFamily="49" charset="-122"/>
              </a:rPr>
              <a:t>ElGamal算法特点</a:t>
            </a:r>
          </a:p>
          <a:p>
            <a:r>
              <a:rPr lang="zh-CN" altLang="en-US" sz="2400" dirty="0">
                <a:latin typeface="仿宋" panose="02010609060101010101" pitchFamily="49" charset="-122"/>
                <a:ea typeface="仿宋" panose="02010609060101010101" pitchFamily="49" charset="-122"/>
              </a:rPr>
              <a:t>引入随机数：增强了算法的不确定性；Elgamal算法最大的特点是不确定性，由于密文依赖于执行加密过程所选择的随机数K，所以加密相同的明文可能会生产不同的密文。</a:t>
            </a:r>
          </a:p>
          <a:p>
            <a:r>
              <a:rPr lang="zh-CN" altLang="en-US" sz="2400" dirty="0">
                <a:latin typeface="仿宋" panose="02010609060101010101" pitchFamily="49" charset="-122"/>
                <a:ea typeface="仿宋" panose="02010609060101010101" pitchFamily="49" charset="-122"/>
              </a:rPr>
              <a:t>参数选取：参数P应足够大，应为150位以上的十进制数，且P-1应有大素数因子；r及解密密钥不应太小；加密使用的随机数必须是一次性的；</a:t>
            </a:r>
          </a:p>
          <a:p>
            <a:pPr marL="342900" indent="-342900">
              <a:buFont typeface="Wingdings" panose="05000000000000000000" pitchFamily="2" charset="2"/>
              <a:buChar char="u"/>
            </a:pPr>
            <a:r>
              <a:rPr lang="zh-CN" altLang="en-US" sz="2400" dirty="0">
                <a:latin typeface="仿宋" panose="02010609060101010101" pitchFamily="49" charset="-122"/>
                <a:ea typeface="仿宋" panose="02010609060101010101" pitchFamily="49" charset="-122"/>
              </a:rPr>
              <a:t>ElGamal算法安全性</a:t>
            </a:r>
          </a:p>
          <a:p>
            <a:r>
              <a:rPr lang="zh-CN" altLang="en-US" sz="2400" dirty="0">
                <a:latin typeface="仿宋" panose="02010609060101010101" pitchFamily="49" charset="-122"/>
                <a:ea typeface="仿宋" panose="02010609060101010101" pitchFamily="49" charset="-122"/>
              </a:rPr>
              <a:t>ElGamal加密过程需要两次模指数运算和一次模乘积运算，解密过程需要模指数运算，求逆运算和模乘积运算各一次。每次加密运算需要选择一个随机数，所以密文既依赖于明文，又依赖于选择的随机数，故对于同一个明文，不同的时刻生成的密文不同。另外，El-Gamal加密使得消息扩展了两倍，即密文的长度是对应明文长度的两倍。</a:t>
            </a:r>
          </a:p>
        </p:txBody>
      </p:sp>
      <p:pic>
        <p:nvPicPr>
          <p:cNvPr id="10" name="object 8">
            <a:extLst>
              <a:ext uri="{FF2B5EF4-FFF2-40B4-BE49-F238E27FC236}">
                <a16:creationId xmlns:a16="http://schemas.microsoft.com/office/drawing/2014/main" id="{065AC458-2D1E-4992-A8A6-1600F5970609}"/>
              </a:ext>
            </a:extLst>
          </p:cNvPr>
          <p:cNvPicPr/>
          <p:nvPr/>
        </p:nvPicPr>
        <p:blipFill>
          <a:blip r:embed="rId2" cstate="print"/>
          <a:stretch>
            <a:fillRect/>
          </a:stretch>
        </p:blipFill>
        <p:spPr>
          <a:xfrm>
            <a:off x="373270" y="321021"/>
            <a:ext cx="313944" cy="656844"/>
          </a:xfrm>
          <a:prstGeom prst="rect">
            <a:avLst/>
          </a:prstGeom>
        </p:spPr>
      </p:pic>
      <p:sp>
        <p:nvSpPr>
          <p:cNvPr id="11" name="object 9">
            <a:extLst>
              <a:ext uri="{FF2B5EF4-FFF2-40B4-BE49-F238E27FC236}">
                <a16:creationId xmlns:a16="http://schemas.microsoft.com/office/drawing/2014/main" id="{59006EEC-C831-4612-9DE9-934A76AE4171}"/>
              </a:ext>
            </a:extLst>
          </p:cNvPr>
          <p:cNvSpPr/>
          <p:nvPr/>
        </p:nvSpPr>
        <p:spPr>
          <a:xfrm>
            <a:off x="687214" y="97786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81519413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8D7C2-5047-4B93-867C-4BF2836A4D71}"/>
              </a:ext>
            </a:extLst>
          </p:cNvPr>
          <p:cNvSpPr>
            <a:spLocks noGrp="1"/>
          </p:cNvSpPr>
          <p:nvPr>
            <p:ph type="title"/>
          </p:nvPr>
        </p:nvSpPr>
        <p:spPr>
          <a:xfrm>
            <a:off x="813055" y="351304"/>
            <a:ext cx="9652000" cy="563562"/>
          </a:xfrm>
        </p:spPr>
        <p:txBody>
          <a:bodyPr/>
          <a:lstStyle/>
          <a:p>
            <a:r>
              <a:rPr lang="zh-CN" altLang="en-US" sz="3600" dirty="0">
                <a:latin typeface="Times New Roman" panose="02020603050405020304" pitchFamily="18" charset="0"/>
                <a:ea typeface="宋体" panose="02010600030101010101" pitchFamily="2" charset="-122"/>
              </a:rPr>
              <a:t>代数系统</a:t>
            </a:r>
            <a:endParaRPr lang="zh-CN" altLang="en-US" dirty="0"/>
          </a:p>
        </p:txBody>
      </p:sp>
      <p:sp>
        <p:nvSpPr>
          <p:cNvPr id="3" name="内容占位符 2">
            <a:extLst>
              <a:ext uri="{FF2B5EF4-FFF2-40B4-BE49-F238E27FC236}">
                <a16:creationId xmlns:a16="http://schemas.microsoft.com/office/drawing/2014/main" id="{8580D934-3C84-4DBB-B17E-77AC866B1471}"/>
              </a:ext>
            </a:extLst>
          </p:cNvPr>
          <p:cNvSpPr>
            <a:spLocks noGrp="1"/>
          </p:cNvSpPr>
          <p:nvPr>
            <p:ph idx="1"/>
          </p:nvPr>
        </p:nvSpPr>
        <p:spPr>
          <a:xfrm>
            <a:off x="406400" y="5948840"/>
            <a:ext cx="7366000" cy="375759"/>
          </a:xfrm>
        </p:spPr>
        <p:txBody>
          <a:bodyPr/>
          <a:lstStyle/>
          <a:p>
            <a:endParaRPr lang="zh-CN" altLang="en-US" dirty="0"/>
          </a:p>
        </p:txBody>
      </p:sp>
      <p:sp>
        <p:nvSpPr>
          <p:cNvPr id="4" name="日期占位符 3">
            <a:extLst>
              <a:ext uri="{FF2B5EF4-FFF2-40B4-BE49-F238E27FC236}">
                <a16:creationId xmlns:a16="http://schemas.microsoft.com/office/drawing/2014/main" id="{BDAC13FF-2C89-4E5A-9453-F5A87A10EA5B}"/>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CDCB797D-E70A-463F-B30D-94F043AE4736}"/>
              </a:ext>
            </a:extLst>
          </p:cNvPr>
          <p:cNvSpPr>
            <a:spLocks noGrp="1"/>
          </p:cNvSpPr>
          <p:nvPr>
            <p:ph type="sldNum" sz="quarter" idx="11"/>
          </p:nvPr>
        </p:nvSpPr>
        <p:spPr/>
        <p:txBody>
          <a:bodyPr/>
          <a:lstStyle/>
          <a:p>
            <a:fld id="{6D29F655-9AA2-4BC9-AAF1-1C184E14E187}" type="slidenum">
              <a:rPr lang="en-US" altLang="zh-CN" smtClean="0"/>
              <a:pPr/>
              <a:t>67</a:t>
            </a:fld>
            <a:endParaRPr lang="en-US" altLang="zh-CN"/>
          </a:p>
        </p:txBody>
      </p:sp>
      <p:pic>
        <p:nvPicPr>
          <p:cNvPr id="46" name="object 8">
            <a:extLst>
              <a:ext uri="{FF2B5EF4-FFF2-40B4-BE49-F238E27FC236}">
                <a16:creationId xmlns:a16="http://schemas.microsoft.com/office/drawing/2014/main" id="{7BE52584-CD4B-4BFA-A525-0C04876EFDE3}"/>
              </a:ext>
            </a:extLst>
          </p:cNvPr>
          <p:cNvPicPr/>
          <p:nvPr/>
        </p:nvPicPr>
        <p:blipFill>
          <a:blip r:embed="rId2" cstate="print"/>
          <a:stretch>
            <a:fillRect/>
          </a:stretch>
        </p:blipFill>
        <p:spPr>
          <a:xfrm>
            <a:off x="430530" y="398967"/>
            <a:ext cx="313944" cy="656844"/>
          </a:xfrm>
          <a:prstGeom prst="rect">
            <a:avLst/>
          </a:prstGeom>
        </p:spPr>
      </p:pic>
      <p:sp>
        <p:nvSpPr>
          <p:cNvPr id="47" name="object 9">
            <a:extLst>
              <a:ext uri="{FF2B5EF4-FFF2-40B4-BE49-F238E27FC236}">
                <a16:creationId xmlns:a16="http://schemas.microsoft.com/office/drawing/2014/main" id="{66D203F1-D525-43A8-A0D6-BE13CAA61251}"/>
              </a:ext>
            </a:extLst>
          </p:cNvPr>
          <p:cNvSpPr/>
          <p:nvPr/>
        </p:nvSpPr>
        <p:spPr>
          <a:xfrm>
            <a:off x="838200" y="107790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kern="0"/>
            </a:defPPr>
          </a:lstStyle>
          <a:p>
            <a:endParaRPr/>
          </a:p>
        </p:txBody>
      </p:sp>
      <p:sp>
        <p:nvSpPr>
          <p:cNvPr id="35" name="AutoShape 3">
            <a:extLst>
              <a:ext uri="{FF2B5EF4-FFF2-40B4-BE49-F238E27FC236}">
                <a16:creationId xmlns:a16="http://schemas.microsoft.com/office/drawing/2014/main" id="{61829C99-3500-4AE6-BC55-C6165ADCB691}"/>
              </a:ext>
            </a:extLst>
          </p:cNvPr>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36" name="AutoShape 4">
            <a:extLst>
              <a:ext uri="{FF2B5EF4-FFF2-40B4-BE49-F238E27FC236}">
                <a16:creationId xmlns:a16="http://schemas.microsoft.com/office/drawing/2014/main" id="{DBBE2CD8-A1E6-4BFB-8893-22B9CBBDEDE1}"/>
              </a:ext>
            </a:extLst>
          </p:cNvPr>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7" name="Text Box 5">
            <a:extLst>
              <a:ext uri="{FF2B5EF4-FFF2-40B4-BE49-F238E27FC236}">
                <a16:creationId xmlns:a16="http://schemas.microsoft.com/office/drawing/2014/main" id="{A4C0D127-FC58-4158-BEDF-790C0CB61CAD}"/>
              </a:ext>
            </a:extLst>
          </p:cNvPr>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chemeClr val="tx2">
                    <a:lumMod val="40000"/>
                    <a:lumOff val="60000"/>
                  </a:schemeClr>
                </a:solidFill>
                <a:latin typeface="Arial" panose="020B0604020202020204" pitchFamily="34" charset="0"/>
                <a:ea typeface="宋体" panose="02010600030101010101" pitchFamily="2" charset="-122"/>
              </a:rPr>
              <a:t>数学基础（简单数论）</a:t>
            </a:r>
          </a:p>
        </p:txBody>
      </p:sp>
      <p:sp>
        <p:nvSpPr>
          <p:cNvPr id="38" name="Text Box 6">
            <a:extLst>
              <a:ext uri="{FF2B5EF4-FFF2-40B4-BE49-F238E27FC236}">
                <a16:creationId xmlns:a16="http://schemas.microsoft.com/office/drawing/2014/main" id="{CD1D2657-4B59-48BB-A726-4B790278C225}"/>
              </a:ext>
            </a:extLst>
          </p:cNvPr>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39" name="AutoShape 7">
            <a:extLst>
              <a:ext uri="{FF2B5EF4-FFF2-40B4-BE49-F238E27FC236}">
                <a16:creationId xmlns:a16="http://schemas.microsoft.com/office/drawing/2014/main" id="{B9B2F277-2EC7-466A-88CE-6593D3BB716D}"/>
              </a:ext>
            </a:extLst>
          </p:cNvPr>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0" name="AutoShape 8">
            <a:extLst>
              <a:ext uri="{FF2B5EF4-FFF2-40B4-BE49-F238E27FC236}">
                <a16:creationId xmlns:a16="http://schemas.microsoft.com/office/drawing/2014/main" id="{EFC46873-7078-4C5C-AB31-D77A5EB4CA94}"/>
              </a:ext>
            </a:extLst>
          </p:cNvPr>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1" name="Text Box 9">
            <a:extLst>
              <a:ext uri="{FF2B5EF4-FFF2-40B4-BE49-F238E27FC236}">
                <a16:creationId xmlns:a16="http://schemas.microsoft.com/office/drawing/2014/main" id="{2D10D6E2-46BB-4D5B-98AC-7EB0C42FCC99}"/>
              </a:ext>
            </a:extLst>
          </p:cNvPr>
          <p:cNvSpPr txBox="1">
            <a:spLocks noChangeArrowheads="1"/>
          </p:cNvSpPr>
          <p:nvPr/>
        </p:nvSpPr>
        <p:spPr bwMode="gray">
          <a:xfrm>
            <a:off x="4267200" y="2965519"/>
            <a:ext cx="419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dirty="0">
                <a:solidFill>
                  <a:srgbClr val="FFC000"/>
                </a:solidFill>
                <a:latin typeface="Arial" panose="020B0604020202020204" pitchFamily="34" charset="0"/>
                <a:ea typeface="宋体" panose="02010600030101010101" pitchFamily="2" charset="-122"/>
              </a:rPr>
              <a:t>数学基础（环）</a:t>
            </a:r>
          </a:p>
        </p:txBody>
      </p:sp>
      <p:sp>
        <p:nvSpPr>
          <p:cNvPr id="42" name="Text Box 10">
            <a:extLst>
              <a:ext uri="{FF2B5EF4-FFF2-40B4-BE49-F238E27FC236}">
                <a16:creationId xmlns:a16="http://schemas.microsoft.com/office/drawing/2014/main" id="{1E49DC82-8D1C-42A1-BA8A-56E461C693AC}"/>
              </a:ext>
            </a:extLst>
          </p:cNvPr>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43" name="AutoShape 11">
            <a:extLst>
              <a:ext uri="{FF2B5EF4-FFF2-40B4-BE49-F238E27FC236}">
                <a16:creationId xmlns:a16="http://schemas.microsoft.com/office/drawing/2014/main" id="{0C442C21-5BD0-4182-838F-E743638BF8F7}"/>
              </a:ext>
            </a:extLst>
          </p:cNvPr>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 name="AutoShape 12">
            <a:extLst>
              <a:ext uri="{FF2B5EF4-FFF2-40B4-BE49-F238E27FC236}">
                <a16:creationId xmlns:a16="http://schemas.microsoft.com/office/drawing/2014/main" id="{CC78407A-0C3C-437C-8038-0D462794FC82}"/>
              </a:ext>
            </a:extLst>
          </p:cNvPr>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5" name="Text Box 13">
            <a:extLst>
              <a:ext uri="{FF2B5EF4-FFF2-40B4-BE49-F238E27FC236}">
                <a16:creationId xmlns:a16="http://schemas.microsoft.com/office/drawing/2014/main" id="{552C336A-9444-4ECD-81D0-23E3CA1A04E7}"/>
              </a:ext>
            </a:extLst>
          </p:cNvPr>
          <p:cNvSpPr txBox="1">
            <a:spLocks noChangeArrowheads="1"/>
          </p:cNvSpPr>
          <p:nvPr/>
        </p:nvSpPr>
        <p:spPr bwMode="gray">
          <a:xfrm>
            <a:off x="4267200" y="3832225"/>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3200" dirty="0" err="1">
                <a:solidFill>
                  <a:schemeClr val="accent6">
                    <a:lumMod val="20000"/>
                    <a:lumOff val="80000"/>
                  </a:schemeClr>
                </a:solidFill>
                <a:latin typeface="Arial" panose="020B0604020202020204" pitchFamily="34" charset="0"/>
                <a:ea typeface="宋体" panose="02010600030101010101" pitchFamily="2" charset="-122"/>
              </a:rPr>
              <a:t>EIGamal</a:t>
            </a:r>
            <a:endParaRPr lang="en-US" altLang="zh-CN" sz="3200" dirty="0">
              <a:solidFill>
                <a:schemeClr val="accent6">
                  <a:lumMod val="20000"/>
                  <a:lumOff val="80000"/>
                </a:schemeClr>
              </a:solidFill>
              <a:latin typeface="Arial" panose="020B0604020202020204" pitchFamily="34" charset="0"/>
              <a:ea typeface="宋体" panose="02010600030101010101" pitchFamily="2" charset="-122"/>
            </a:endParaRPr>
          </a:p>
        </p:txBody>
      </p:sp>
      <p:sp>
        <p:nvSpPr>
          <p:cNvPr id="48" name="Text Box 14">
            <a:extLst>
              <a:ext uri="{FF2B5EF4-FFF2-40B4-BE49-F238E27FC236}">
                <a16:creationId xmlns:a16="http://schemas.microsoft.com/office/drawing/2014/main" id="{9EE8710A-E2D3-476F-A2F7-83C983D9BF18}"/>
              </a:ext>
            </a:extLst>
          </p:cNvPr>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49" name="AutoShape 15">
            <a:extLst>
              <a:ext uri="{FF2B5EF4-FFF2-40B4-BE49-F238E27FC236}">
                <a16:creationId xmlns:a16="http://schemas.microsoft.com/office/drawing/2014/main" id="{99EFEF59-BB4D-4B59-A7CB-35735C5F06BC}"/>
              </a:ext>
            </a:extLst>
          </p:cNvPr>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0" name="AutoShape 16">
            <a:extLst>
              <a:ext uri="{FF2B5EF4-FFF2-40B4-BE49-F238E27FC236}">
                <a16:creationId xmlns:a16="http://schemas.microsoft.com/office/drawing/2014/main" id="{78EE4204-F52B-444C-B920-D8453B99B62C}"/>
              </a:ext>
            </a:extLst>
          </p:cNvPr>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1" name="Text Box 17">
            <a:extLst>
              <a:ext uri="{FF2B5EF4-FFF2-40B4-BE49-F238E27FC236}">
                <a16:creationId xmlns:a16="http://schemas.microsoft.com/office/drawing/2014/main" id="{50551253-840A-4183-ABD2-6786FAAC0E74}"/>
              </a:ext>
            </a:extLst>
          </p:cNvPr>
          <p:cNvSpPr txBox="1">
            <a:spLocks noChangeArrowheads="1"/>
          </p:cNvSpPr>
          <p:nvPr/>
        </p:nvSpPr>
        <p:spPr bwMode="gray">
          <a:xfrm>
            <a:off x="4267200" y="4800600"/>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3200" dirty="0">
                <a:solidFill>
                  <a:srgbClr val="FF0000"/>
                </a:solidFill>
                <a:latin typeface="Arial" panose="020B0604020202020204" pitchFamily="34" charset="0"/>
                <a:ea typeface="宋体" panose="02010600030101010101" pitchFamily="2" charset="-122"/>
              </a:rPr>
              <a:t>椭圆曲线密码</a:t>
            </a:r>
          </a:p>
        </p:txBody>
      </p:sp>
      <p:sp>
        <p:nvSpPr>
          <p:cNvPr id="52" name="Text Box 18">
            <a:extLst>
              <a:ext uri="{FF2B5EF4-FFF2-40B4-BE49-F238E27FC236}">
                <a16:creationId xmlns:a16="http://schemas.microsoft.com/office/drawing/2014/main" id="{9734730D-5E43-45D6-9B3A-6EBAB2EE4AF7}"/>
              </a:ext>
            </a:extLst>
          </p:cNvPr>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25283982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E3A08-9FE5-4D7D-A6CC-7D4BC6BCA771}"/>
              </a:ext>
            </a:extLst>
          </p:cNvPr>
          <p:cNvSpPr>
            <a:spLocks noGrp="1"/>
          </p:cNvSpPr>
          <p:nvPr>
            <p:ph type="title"/>
          </p:nvPr>
        </p:nvSpPr>
        <p:spPr>
          <a:xfrm>
            <a:off x="853828" y="251618"/>
            <a:ext cx="9652000" cy="563562"/>
          </a:xfrm>
        </p:spPr>
        <p:txBody>
          <a:bodyPr/>
          <a:lstStyle/>
          <a:p>
            <a:r>
              <a:rPr lang="zh-CN" altLang="en-US" spc="-10" dirty="0"/>
              <a:t>实数域上的椭圆曲线</a:t>
            </a:r>
            <a:endParaRPr lang="zh-CN" altLang="en-US" dirty="0"/>
          </a:p>
        </p:txBody>
      </p:sp>
      <p:sp>
        <p:nvSpPr>
          <p:cNvPr id="4" name="日期占位符 3">
            <a:extLst>
              <a:ext uri="{FF2B5EF4-FFF2-40B4-BE49-F238E27FC236}">
                <a16:creationId xmlns:a16="http://schemas.microsoft.com/office/drawing/2014/main" id="{A71C736A-E901-4296-A5F4-74C678708454}"/>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40BF10E6-E5DC-4579-964F-B0AD5629A1B2}"/>
              </a:ext>
            </a:extLst>
          </p:cNvPr>
          <p:cNvSpPr>
            <a:spLocks noGrp="1"/>
          </p:cNvSpPr>
          <p:nvPr>
            <p:ph type="sldNum" sz="quarter" idx="11"/>
          </p:nvPr>
        </p:nvSpPr>
        <p:spPr/>
        <p:txBody>
          <a:bodyPr/>
          <a:lstStyle/>
          <a:p>
            <a:fld id="{6D29F655-9AA2-4BC9-AAF1-1C184E14E187}" type="slidenum">
              <a:rPr lang="en-US" altLang="zh-CN" smtClean="0"/>
              <a:pPr/>
              <a:t>68</a:t>
            </a:fld>
            <a:endParaRPr lang="en-US" altLang="zh-CN"/>
          </a:p>
        </p:txBody>
      </p:sp>
      <p:pic>
        <p:nvPicPr>
          <p:cNvPr id="19" name="object 8">
            <a:extLst>
              <a:ext uri="{FF2B5EF4-FFF2-40B4-BE49-F238E27FC236}">
                <a16:creationId xmlns:a16="http://schemas.microsoft.com/office/drawing/2014/main" id="{AF4F7799-CDDC-4829-AFBB-462018249625}"/>
              </a:ext>
            </a:extLst>
          </p:cNvPr>
          <p:cNvPicPr/>
          <p:nvPr/>
        </p:nvPicPr>
        <p:blipFill>
          <a:blip r:embed="rId2" cstate="print"/>
          <a:stretch>
            <a:fillRect/>
          </a:stretch>
        </p:blipFill>
        <p:spPr>
          <a:xfrm>
            <a:off x="446157" y="189632"/>
            <a:ext cx="313944" cy="656844"/>
          </a:xfrm>
          <a:prstGeom prst="rect">
            <a:avLst/>
          </a:prstGeom>
        </p:spPr>
      </p:pic>
      <p:sp>
        <p:nvSpPr>
          <p:cNvPr id="20" name="object 9">
            <a:extLst>
              <a:ext uri="{FF2B5EF4-FFF2-40B4-BE49-F238E27FC236}">
                <a16:creationId xmlns:a16="http://schemas.microsoft.com/office/drawing/2014/main" id="{7A46287A-F76E-4746-ABC2-F44FD6BD100E}"/>
              </a:ext>
            </a:extLst>
          </p:cNvPr>
          <p:cNvSpPr/>
          <p:nvPr/>
        </p:nvSpPr>
        <p:spPr>
          <a:xfrm>
            <a:off x="853828" y="86857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6" name="内容占位符 15">
            <a:extLst>
              <a:ext uri="{FF2B5EF4-FFF2-40B4-BE49-F238E27FC236}">
                <a16:creationId xmlns:a16="http://schemas.microsoft.com/office/drawing/2014/main" id="{F86B0FBE-D386-4DDD-9BEC-C147AC339538}"/>
              </a:ext>
            </a:extLst>
          </p:cNvPr>
          <p:cNvSpPr>
            <a:spLocks noGrp="1"/>
          </p:cNvSpPr>
          <p:nvPr>
            <p:ph idx="1"/>
          </p:nvPr>
        </p:nvSpPr>
        <p:spPr>
          <a:xfrm>
            <a:off x="6096000" y="4876800"/>
            <a:ext cx="5302129" cy="1308481"/>
          </a:xfrm>
        </p:spPr>
        <p:txBody>
          <a:bodyPr/>
          <a:lstStyle/>
          <a:p>
            <a:endParaRPr lang="zh-CN" altLang="en-US" dirty="0"/>
          </a:p>
        </p:txBody>
      </p:sp>
      <p:sp>
        <p:nvSpPr>
          <p:cNvPr id="21" name="object 3">
            <a:extLst>
              <a:ext uri="{FF2B5EF4-FFF2-40B4-BE49-F238E27FC236}">
                <a16:creationId xmlns:a16="http://schemas.microsoft.com/office/drawing/2014/main" id="{5318C697-0447-42B7-8AF6-D64433053256}"/>
              </a:ext>
            </a:extLst>
          </p:cNvPr>
          <p:cNvSpPr txBox="1"/>
          <p:nvPr/>
        </p:nvSpPr>
        <p:spPr>
          <a:xfrm>
            <a:off x="406400" y="1456182"/>
            <a:ext cx="11099800" cy="2263055"/>
          </a:xfrm>
          <a:prstGeom prst="rect">
            <a:avLst/>
          </a:prstGeom>
        </p:spPr>
        <p:txBody>
          <a:bodyPr vert="horz" wrap="square" lIns="0" tIns="53975" rIns="0" bIns="0" rtlCol="0">
            <a:spAutoFit/>
          </a:bodyPr>
          <a:lstStyle/>
          <a:p>
            <a:pPr marL="12700" marR="5080" indent="609600" algn="just">
              <a:lnSpc>
                <a:spcPct val="89400"/>
              </a:lnSpc>
              <a:spcBef>
                <a:spcPts val="980"/>
              </a:spcBef>
            </a:pPr>
            <a:r>
              <a:rPr sz="2400" spc="-5" dirty="0" err="1">
                <a:solidFill>
                  <a:srgbClr val="404040"/>
                </a:solidFill>
                <a:latin typeface="仿宋"/>
                <a:cs typeface="仿宋"/>
              </a:rPr>
              <a:t>椭圆曲线并非椭圆</a:t>
            </a:r>
            <a:r>
              <a:rPr sz="2400" dirty="0" err="1">
                <a:solidFill>
                  <a:srgbClr val="404040"/>
                </a:solidFill>
                <a:latin typeface="Times New Roman"/>
                <a:cs typeface="Times New Roman"/>
              </a:rPr>
              <a:t>,</a:t>
            </a:r>
            <a:r>
              <a:rPr sz="2400" spc="-5" dirty="0" err="1">
                <a:solidFill>
                  <a:srgbClr val="404040"/>
                </a:solidFill>
                <a:latin typeface="仿宋"/>
                <a:cs typeface="仿宋"/>
              </a:rPr>
              <a:t>之所以称为椭圆曲线是因为它的曲</a:t>
            </a:r>
            <a:r>
              <a:rPr sz="2400" spc="-10" dirty="0" err="1">
                <a:solidFill>
                  <a:srgbClr val="404040"/>
                </a:solidFill>
                <a:latin typeface="仿宋"/>
                <a:cs typeface="仿宋"/>
              </a:rPr>
              <a:t>线方程与计算椭圆周长的方程相似。一般的</a:t>
            </a:r>
            <a:r>
              <a:rPr sz="2400" spc="-10" dirty="0" err="1">
                <a:solidFill>
                  <a:srgbClr val="404040"/>
                </a:solidFill>
                <a:latin typeface="Times New Roman"/>
                <a:cs typeface="Times New Roman"/>
              </a:rPr>
              <a:t>,</a:t>
            </a:r>
            <a:r>
              <a:rPr sz="2400" spc="-10" dirty="0" err="1">
                <a:solidFill>
                  <a:srgbClr val="404040"/>
                </a:solidFill>
                <a:latin typeface="仿宋"/>
                <a:cs typeface="仿宋"/>
              </a:rPr>
              <a:t>椭圆曲线指的</a:t>
            </a:r>
            <a:r>
              <a:rPr sz="2400" spc="-5" dirty="0" err="1">
                <a:solidFill>
                  <a:srgbClr val="404040"/>
                </a:solidFill>
                <a:latin typeface="仿宋"/>
                <a:cs typeface="仿宋"/>
              </a:rPr>
              <a:t>是由维尔斯特拉斯</a:t>
            </a:r>
            <a:r>
              <a:rPr sz="2400" spc="-10" dirty="0">
                <a:solidFill>
                  <a:srgbClr val="404040"/>
                </a:solidFill>
                <a:latin typeface="Times New Roman"/>
                <a:cs typeface="Times New Roman"/>
              </a:rPr>
              <a:t>(</a:t>
            </a:r>
            <a:r>
              <a:rPr sz="2400" spc="-10" dirty="0">
                <a:solidFill>
                  <a:srgbClr val="404040"/>
                </a:solidFill>
                <a:latin typeface="Comic Sans MS"/>
                <a:cs typeface="Comic Sans MS"/>
              </a:rPr>
              <a:t>Weierstrass</a:t>
            </a:r>
            <a:r>
              <a:rPr sz="2400" spc="-10" dirty="0">
                <a:solidFill>
                  <a:srgbClr val="404040"/>
                </a:solidFill>
                <a:latin typeface="Times New Roman"/>
                <a:cs typeface="Times New Roman"/>
              </a:rPr>
              <a:t>)</a:t>
            </a:r>
            <a:r>
              <a:rPr sz="2400" spc="-25" dirty="0">
                <a:solidFill>
                  <a:srgbClr val="404040"/>
                </a:solidFill>
                <a:latin typeface="仿宋"/>
                <a:cs typeface="仿宋"/>
              </a:rPr>
              <a:t>方程</a:t>
            </a:r>
            <a:endParaRPr sz="2400" dirty="0">
              <a:latin typeface="仿宋"/>
              <a:cs typeface="仿宋"/>
            </a:endParaRPr>
          </a:p>
          <a:p>
            <a:pPr>
              <a:lnSpc>
                <a:spcPct val="100000"/>
              </a:lnSpc>
              <a:spcBef>
                <a:spcPts val="15"/>
              </a:spcBef>
            </a:pPr>
            <a:endParaRPr sz="3600" dirty="0">
              <a:latin typeface="仿宋"/>
              <a:cs typeface="仿宋"/>
            </a:endParaRPr>
          </a:p>
          <a:p>
            <a:pPr marL="12700" marR="6350">
              <a:lnSpc>
                <a:spcPct val="90000"/>
              </a:lnSpc>
              <a:spcBef>
                <a:spcPts val="5"/>
              </a:spcBef>
              <a:tabLst>
                <a:tab pos="1003300" algn="l"/>
                <a:tab pos="1612900" algn="l"/>
                <a:tab pos="4509135" algn="l"/>
                <a:tab pos="5347335" algn="l"/>
              </a:tabLst>
            </a:pPr>
            <a:r>
              <a:rPr sz="2400" dirty="0">
                <a:solidFill>
                  <a:srgbClr val="404040"/>
                </a:solidFill>
                <a:latin typeface="仿宋"/>
                <a:cs typeface="仿宋"/>
              </a:rPr>
              <a:t>所确定的曲</a:t>
            </a:r>
            <a:r>
              <a:rPr sz="2400" spc="-15" dirty="0">
                <a:solidFill>
                  <a:srgbClr val="404040"/>
                </a:solidFill>
                <a:latin typeface="仿宋"/>
                <a:cs typeface="仿宋"/>
              </a:rPr>
              <a:t>线</a:t>
            </a:r>
            <a:r>
              <a:rPr sz="2400" spc="-10" dirty="0">
                <a:solidFill>
                  <a:srgbClr val="404040"/>
                </a:solidFill>
                <a:latin typeface="Times New Roman"/>
                <a:cs typeface="Times New Roman"/>
              </a:rPr>
              <a:t>,</a:t>
            </a:r>
            <a:r>
              <a:rPr sz="2400" dirty="0">
                <a:solidFill>
                  <a:srgbClr val="404040"/>
                </a:solidFill>
                <a:latin typeface="仿宋"/>
                <a:cs typeface="仿宋"/>
              </a:rPr>
              <a:t>它是由方程的全</a:t>
            </a:r>
            <a:r>
              <a:rPr sz="2400" spc="-15" dirty="0">
                <a:solidFill>
                  <a:srgbClr val="404040"/>
                </a:solidFill>
                <a:latin typeface="仿宋"/>
                <a:cs typeface="仿宋"/>
              </a:rPr>
              <a:t>体</a:t>
            </a:r>
            <a:r>
              <a:rPr sz="2400" spc="-50" dirty="0">
                <a:solidFill>
                  <a:srgbClr val="404040"/>
                </a:solidFill>
                <a:latin typeface="仿宋"/>
                <a:cs typeface="仿宋"/>
              </a:rPr>
              <a:t>解</a:t>
            </a:r>
            <a:r>
              <a:rPr sz="2400" dirty="0">
                <a:solidFill>
                  <a:srgbClr val="404040"/>
                </a:solidFill>
                <a:latin typeface="仿宋"/>
                <a:cs typeface="仿宋"/>
              </a:rPr>
              <a:t>	</a:t>
            </a:r>
            <a:r>
              <a:rPr sz="2400" spc="-10" dirty="0">
                <a:solidFill>
                  <a:srgbClr val="404040"/>
                </a:solidFill>
                <a:latin typeface="仿宋"/>
                <a:cs typeface="仿宋"/>
              </a:rPr>
              <a:t>再加上一个无</a:t>
            </a:r>
            <a:r>
              <a:rPr sz="2400" spc="-50" dirty="0">
                <a:solidFill>
                  <a:srgbClr val="404040"/>
                </a:solidFill>
                <a:latin typeface="仿宋"/>
                <a:cs typeface="仿宋"/>
              </a:rPr>
              <a:t>穷</a:t>
            </a:r>
            <a:r>
              <a:rPr sz="2400" dirty="0">
                <a:solidFill>
                  <a:srgbClr val="404040"/>
                </a:solidFill>
                <a:latin typeface="仿宋"/>
                <a:cs typeface="仿宋"/>
              </a:rPr>
              <a:t>远</a:t>
            </a:r>
            <a:r>
              <a:rPr sz="2400" spc="-50" dirty="0">
                <a:solidFill>
                  <a:srgbClr val="404040"/>
                </a:solidFill>
                <a:latin typeface="仿宋"/>
                <a:cs typeface="仿宋"/>
              </a:rPr>
              <a:t>点</a:t>
            </a:r>
            <a:r>
              <a:rPr sz="2400" dirty="0">
                <a:solidFill>
                  <a:srgbClr val="404040"/>
                </a:solidFill>
                <a:latin typeface="仿宋"/>
                <a:cs typeface="仿宋"/>
              </a:rPr>
              <a:t>	</a:t>
            </a:r>
            <a:r>
              <a:rPr lang="en-US" sz="2400" dirty="0">
                <a:solidFill>
                  <a:srgbClr val="404040"/>
                </a:solidFill>
                <a:latin typeface="仿宋"/>
                <a:cs typeface="仿宋"/>
              </a:rPr>
              <a:t> </a:t>
            </a:r>
            <a:r>
              <a:rPr sz="2400" dirty="0" err="1">
                <a:solidFill>
                  <a:srgbClr val="404040"/>
                </a:solidFill>
                <a:latin typeface="仿宋"/>
                <a:cs typeface="仿宋"/>
              </a:rPr>
              <a:t>构成的集合</a:t>
            </a:r>
            <a:r>
              <a:rPr sz="2400" dirty="0" err="1">
                <a:solidFill>
                  <a:srgbClr val="404040"/>
                </a:solidFill>
                <a:latin typeface="Times New Roman"/>
                <a:cs typeface="Times New Roman"/>
              </a:rPr>
              <a:t>,</a:t>
            </a:r>
            <a:r>
              <a:rPr sz="2400" dirty="0" err="1">
                <a:solidFill>
                  <a:srgbClr val="404040"/>
                </a:solidFill>
                <a:latin typeface="仿宋"/>
                <a:cs typeface="仿宋"/>
              </a:rPr>
              <a:t>其</a:t>
            </a:r>
            <a:r>
              <a:rPr sz="2400" spc="-50" dirty="0" err="1">
                <a:solidFill>
                  <a:srgbClr val="404040"/>
                </a:solidFill>
                <a:latin typeface="仿宋"/>
                <a:cs typeface="仿宋"/>
              </a:rPr>
              <a:t>中</a:t>
            </a:r>
            <a:r>
              <a:rPr sz="2400" dirty="0">
                <a:solidFill>
                  <a:srgbClr val="404040"/>
                </a:solidFill>
                <a:latin typeface="仿宋"/>
                <a:cs typeface="仿宋"/>
              </a:rPr>
              <a:t>	是满足一些简单条件</a:t>
            </a:r>
            <a:r>
              <a:rPr sz="2400" spc="-50" dirty="0">
                <a:solidFill>
                  <a:srgbClr val="404040"/>
                </a:solidFill>
                <a:latin typeface="仿宋"/>
                <a:cs typeface="仿宋"/>
              </a:rPr>
              <a:t>的</a:t>
            </a:r>
            <a:r>
              <a:rPr sz="2400" dirty="0">
                <a:solidFill>
                  <a:srgbClr val="404040"/>
                </a:solidFill>
                <a:latin typeface="仿宋"/>
                <a:cs typeface="仿宋"/>
              </a:rPr>
              <a:t>实数</a:t>
            </a:r>
            <a:r>
              <a:rPr sz="2400" spc="-50" dirty="0">
                <a:solidFill>
                  <a:srgbClr val="404040"/>
                </a:solidFill>
                <a:latin typeface="Times New Roman"/>
                <a:cs typeface="Times New Roman"/>
              </a:rPr>
              <a:t>,</a:t>
            </a:r>
            <a:r>
              <a:rPr sz="2400" dirty="0">
                <a:solidFill>
                  <a:srgbClr val="404040"/>
                </a:solidFill>
                <a:latin typeface="Times New Roman"/>
                <a:cs typeface="Times New Roman"/>
              </a:rPr>
              <a:t>	</a:t>
            </a:r>
            <a:r>
              <a:rPr sz="2400" spc="-50" dirty="0">
                <a:solidFill>
                  <a:srgbClr val="404040"/>
                </a:solidFill>
                <a:latin typeface="仿宋"/>
                <a:cs typeface="仿宋"/>
              </a:rPr>
              <a:t>和</a:t>
            </a:r>
            <a:r>
              <a:rPr sz="2400" dirty="0">
                <a:solidFill>
                  <a:srgbClr val="404040"/>
                </a:solidFill>
                <a:latin typeface="仿宋"/>
                <a:cs typeface="仿宋"/>
              </a:rPr>
              <a:t>	也在实数集上取值。上</a:t>
            </a:r>
            <a:r>
              <a:rPr sz="2400" spc="-20" dirty="0">
                <a:solidFill>
                  <a:srgbClr val="404040"/>
                </a:solidFill>
                <a:latin typeface="仿宋"/>
                <a:cs typeface="仿宋"/>
              </a:rPr>
              <a:t>述</a:t>
            </a:r>
            <a:r>
              <a:rPr sz="2400" dirty="0">
                <a:solidFill>
                  <a:srgbClr val="404040"/>
                </a:solidFill>
                <a:latin typeface="仿宋"/>
                <a:cs typeface="仿宋"/>
              </a:rPr>
              <a:t>曲线方程可以通过</a:t>
            </a:r>
            <a:r>
              <a:rPr sz="2400" spc="-50" dirty="0">
                <a:solidFill>
                  <a:srgbClr val="404040"/>
                </a:solidFill>
                <a:latin typeface="仿宋"/>
                <a:cs typeface="仿宋"/>
              </a:rPr>
              <a:t>坐</a:t>
            </a:r>
            <a:r>
              <a:rPr sz="2400" dirty="0">
                <a:solidFill>
                  <a:srgbClr val="404040"/>
                </a:solidFill>
                <a:latin typeface="仿宋"/>
                <a:cs typeface="仿宋"/>
              </a:rPr>
              <a:t>标变换转化为下述形</a:t>
            </a:r>
            <a:r>
              <a:rPr sz="2400" spc="-20" dirty="0">
                <a:solidFill>
                  <a:srgbClr val="404040"/>
                </a:solidFill>
                <a:latin typeface="仿宋"/>
                <a:cs typeface="仿宋"/>
              </a:rPr>
              <a:t>式</a:t>
            </a:r>
            <a:r>
              <a:rPr sz="2400" spc="-50" dirty="0">
                <a:solidFill>
                  <a:srgbClr val="404040"/>
                </a:solidFill>
                <a:latin typeface="Times New Roman"/>
                <a:cs typeface="Times New Roman"/>
              </a:rPr>
              <a:t>:</a:t>
            </a:r>
            <a:endParaRPr sz="2400" dirty="0">
              <a:latin typeface="Times New Roman"/>
              <a:cs typeface="Times New Roman"/>
            </a:endParaRPr>
          </a:p>
        </p:txBody>
      </p:sp>
      <p:pic>
        <p:nvPicPr>
          <p:cNvPr id="22" name="object 4">
            <a:extLst>
              <a:ext uri="{FF2B5EF4-FFF2-40B4-BE49-F238E27FC236}">
                <a16:creationId xmlns:a16="http://schemas.microsoft.com/office/drawing/2014/main" id="{1A276A41-47FA-4D02-8CE3-8BD5B635B686}"/>
              </a:ext>
            </a:extLst>
          </p:cNvPr>
          <p:cNvPicPr/>
          <p:nvPr/>
        </p:nvPicPr>
        <p:blipFill>
          <a:blip r:embed="rId3" cstate="print"/>
          <a:stretch>
            <a:fillRect/>
          </a:stretch>
        </p:blipFill>
        <p:spPr>
          <a:xfrm>
            <a:off x="2527990" y="2301249"/>
            <a:ext cx="4380810" cy="335635"/>
          </a:xfrm>
          <a:prstGeom prst="rect">
            <a:avLst/>
          </a:prstGeom>
        </p:spPr>
      </p:pic>
      <p:pic>
        <p:nvPicPr>
          <p:cNvPr id="23" name="object 5">
            <a:extLst>
              <a:ext uri="{FF2B5EF4-FFF2-40B4-BE49-F238E27FC236}">
                <a16:creationId xmlns:a16="http://schemas.microsoft.com/office/drawing/2014/main" id="{E4B028F9-077C-44DF-BA61-9EFDE03974D4}"/>
              </a:ext>
            </a:extLst>
          </p:cNvPr>
          <p:cNvPicPr/>
          <p:nvPr/>
        </p:nvPicPr>
        <p:blipFill>
          <a:blip r:embed="rId4" cstate="print"/>
          <a:stretch>
            <a:fillRect/>
          </a:stretch>
        </p:blipFill>
        <p:spPr>
          <a:xfrm>
            <a:off x="5130886" y="2726917"/>
            <a:ext cx="629597" cy="300762"/>
          </a:xfrm>
          <a:prstGeom prst="rect">
            <a:avLst/>
          </a:prstGeom>
        </p:spPr>
      </p:pic>
      <p:pic>
        <p:nvPicPr>
          <p:cNvPr id="24" name="object 6">
            <a:extLst>
              <a:ext uri="{FF2B5EF4-FFF2-40B4-BE49-F238E27FC236}">
                <a16:creationId xmlns:a16="http://schemas.microsoft.com/office/drawing/2014/main" id="{C11503A7-89D0-419C-9738-F8A55FF465D4}"/>
              </a:ext>
            </a:extLst>
          </p:cNvPr>
          <p:cNvPicPr/>
          <p:nvPr/>
        </p:nvPicPr>
        <p:blipFill>
          <a:blip r:embed="rId5" cstate="print"/>
          <a:stretch>
            <a:fillRect/>
          </a:stretch>
        </p:blipFill>
        <p:spPr>
          <a:xfrm>
            <a:off x="8542705" y="2764132"/>
            <a:ext cx="204359" cy="226331"/>
          </a:xfrm>
          <a:prstGeom prst="rect">
            <a:avLst/>
          </a:prstGeom>
        </p:spPr>
      </p:pic>
      <p:pic>
        <p:nvPicPr>
          <p:cNvPr id="25" name="object 7">
            <a:extLst>
              <a:ext uri="{FF2B5EF4-FFF2-40B4-BE49-F238E27FC236}">
                <a16:creationId xmlns:a16="http://schemas.microsoft.com/office/drawing/2014/main" id="{DC45C564-EAD8-4299-A4AF-EB442B9A905F}"/>
              </a:ext>
            </a:extLst>
          </p:cNvPr>
          <p:cNvPicPr/>
          <p:nvPr/>
        </p:nvPicPr>
        <p:blipFill>
          <a:blip r:embed="rId6" cstate="print"/>
          <a:stretch>
            <a:fillRect/>
          </a:stretch>
        </p:blipFill>
        <p:spPr>
          <a:xfrm>
            <a:off x="155067" y="3031043"/>
            <a:ext cx="1210067" cy="259916"/>
          </a:xfrm>
          <a:prstGeom prst="rect">
            <a:avLst/>
          </a:prstGeom>
        </p:spPr>
      </p:pic>
      <p:pic>
        <p:nvPicPr>
          <p:cNvPr id="26" name="object 8">
            <a:extLst>
              <a:ext uri="{FF2B5EF4-FFF2-40B4-BE49-F238E27FC236}">
                <a16:creationId xmlns:a16="http://schemas.microsoft.com/office/drawing/2014/main" id="{13B6E4BE-A9EA-417B-9130-CA6BFEB2ED51}"/>
              </a:ext>
            </a:extLst>
          </p:cNvPr>
          <p:cNvPicPr/>
          <p:nvPr/>
        </p:nvPicPr>
        <p:blipFill>
          <a:blip r:embed="rId7" cstate="print"/>
          <a:stretch>
            <a:fillRect/>
          </a:stretch>
        </p:blipFill>
        <p:spPr>
          <a:xfrm>
            <a:off x="5411584" y="3165952"/>
            <a:ext cx="149632" cy="129630"/>
          </a:xfrm>
          <a:prstGeom prst="rect">
            <a:avLst/>
          </a:prstGeom>
        </p:spPr>
      </p:pic>
      <p:pic>
        <p:nvPicPr>
          <p:cNvPr id="27" name="object 9">
            <a:extLst>
              <a:ext uri="{FF2B5EF4-FFF2-40B4-BE49-F238E27FC236}">
                <a16:creationId xmlns:a16="http://schemas.microsoft.com/office/drawing/2014/main" id="{7CC128BC-EF5B-4E0F-9D32-7BC0F4DD3958}"/>
              </a:ext>
            </a:extLst>
          </p:cNvPr>
          <p:cNvPicPr/>
          <p:nvPr/>
        </p:nvPicPr>
        <p:blipFill>
          <a:blip r:embed="rId8" cstate="print"/>
          <a:stretch>
            <a:fillRect/>
          </a:stretch>
        </p:blipFill>
        <p:spPr>
          <a:xfrm>
            <a:off x="6305200" y="3142746"/>
            <a:ext cx="130236" cy="207687"/>
          </a:xfrm>
          <a:prstGeom prst="rect">
            <a:avLst/>
          </a:prstGeom>
        </p:spPr>
      </p:pic>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FD96E162-CDC2-42B3-BF89-E1CF3E2FBC08}"/>
                  </a:ext>
                </a:extLst>
              </p:cNvPr>
              <p:cNvSpPr txBox="1"/>
              <p:nvPr/>
            </p:nvSpPr>
            <p:spPr>
              <a:xfrm>
                <a:off x="185857" y="3936668"/>
                <a:ext cx="11212272" cy="369332"/>
              </a:xfrm>
              <a:prstGeom prst="rect">
                <a:avLst/>
              </a:prstGeom>
              <a:noFill/>
            </p:spPr>
            <p:txBody>
              <a:bodyPr wrap="square">
                <a:spAutoFit/>
              </a:bodyPr>
              <a:lstStyle/>
              <a:p>
                <a:pPr marL="0" indent="0">
                  <a:spcBef>
                    <a:spcPts val="900"/>
                  </a:spcBef>
                  <a:spcAft>
                    <a:spcPts val="900"/>
                  </a:spcAft>
                  <a:buNone/>
                </a:pP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椭圆曲线是一条由方程</a:t>
                </a:r>
                <a14:m>
                  <m:oMath xmlns:m="http://schemas.openxmlformats.org/officeDocument/2006/math">
                    <m:sSup>
                      <m:sSupPr>
                        <m:ctrlPr>
                          <a:rPr lang="zh-CN" altLang="zh-CN"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𝑎𝑥</m:t>
                    </m:r>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𝑏</m:t>
                    </m:r>
                  </m:oMath>
                </a14:m>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给定的曲线</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𝑎</m:t>
                    </m:r>
                  </m:oMath>
                </a14:m>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𝑏</m:t>
                    </m:r>
                  </m:oMath>
                </a14:m>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是常数，并满足</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4</m:t>
                    </m:r>
                    <m:sSup>
                      <m:sSupPr>
                        <m:ctrlPr>
                          <a:rPr lang="zh-CN" altLang="zh-CN"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27</m:t>
                    </m:r>
                    <m:sSup>
                      <m:sSupPr>
                        <m:ctrlPr>
                          <a:rPr lang="zh-CN" altLang="zh-CN"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mc:Choice>
        <mc:Fallback>
          <p:sp>
            <p:nvSpPr>
              <p:cNvPr id="29" name="文本框 28">
                <a:extLst>
                  <a:ext uri="{FF2B5EF4-FFF2-40B4-BE49-F238E27FC236}">
                    <a16:creationId xmlns:a16="http://schemas.microsoft.com/office/drawing/2014/main" id="{FD96E162-CDC2-42B3-BF89-E1CF3E2FBC08}"/>
                  </a:ext>
                </a:extLst>
              </p:cNvPr>
              <p:cNvSpPr txBox="1">
                <a:spLocks noRot="1" noChangeAspect="1" noMove="1" noResize="1" noEditPoints="1" noAdjustHandles="1" noChangeArrowheads="1" noChangeShapeType="1" noTextEdit="1"/>
              </p:cNvSpPr>
              <p:nvPr/>
            </p:nvSpPr>
            <p:spPr>
              <a:xfrm>
                <a:off x="185857" y="3936668"/>
                <a:ext cx="11212272" cy="369332"/>
              </a:xfrm>
              <a:prstGeom prst="rect">
                <a:avLst/>
              </a:prstGeom>
              <a:blipFill>
                <a:blip r:embed="rId9"/>
                <a:stretch>
                  <a:fillRect l="-435"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051C4C3B-C3D4-4668-BBCF-AD57B16B6082}"/>
                  </a:ext>
                </a:extLst>
              </p:cNvPr>
              <p:cNvSpPr txBox="1"/>
              <p:nvPr/>
            </p:nvSpPr>
            <p:spPr>
              <a:xfrm>
                <a:off x="853828" y="4720570"/>
                <a:ext cx="6096000" cy="877163"/>
              </a:xfrm>
              <a:prstGeom prst="rect">
                <a:avLst/>
              </a:prstGeom>
              <a:noFill/>
            </p:spPr>
            <p:txBody>
              <a:bodyPr wrap="square">
                <a:spAutoFit/>
              </a:bodyPr>
              <a:lstStyle/>
              <a:p>
                <a:pPr marL="0" indent="0">
                  <a:spcBef>
                    <a:spcPts val="900"/>
                  </a:spcBef>
                  <a:spcAft>
                    <a:spcPts val="900"/>
                  </a:spcAft>
                  <a:buNone/>
                </a:pPr>
                <a14:m>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非奇异</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(non-singular), </a:t>
                </a:r>
                <a:r>
                  <a:rPr lang="en-US" altLang="zh-CN" dirty="0" err="1">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光滑</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a:t>
                </a:r>
              </a:p>
              <a:p>
                <a:pPr marL="0" indent="0">
                  <a:spcBef>
                    <a:spcPts val="900"/>
                  </a:spcBef>
                  <a:spcAft>
                    <a:spcPts val="900"/>
                  </a:spcAft>
                  <a:buNone/>
                </a:pPr>
                <a14:m>
                  <m:oMath xmlns:m="http://schemas.openxmlformats.org/officeDocument/2006/math">
                    <m:r>
                      <a:rPr lang="en-US" altLang="zh-CN" i="1">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奇异</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 (singular),          </a:t>
                </a:r>
                <a:r>
                  <a:rPr lang="en-US" altLang="zh-CN" dirty="0" err="1">
                    <a:effectLst/>
                    <a:latin typeface="微软雅黑" panose="020B0503020204020204" pitchFamily="34" charset="-122"/>
                    <a:ea typeface="微软雅黑" panose="020B0503020204020204" pitchFamily="34" charset="-122"/>
                    <a:cs typeface="Times New Roman" panose="02020603050405020304" pitchFamily="18" charset="0"/>
                  </a:rPr>
                  <a:t>不光滑</a:t>
                </a:r>
                <a:endPar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31" name="文本框 30">
                <a:extLst>
                  <a:ext uri="{FF2B5EF4-FFF2-40B4-BE49-F238E27FC236}">
                    <a16:creationId xmlns:a16="http://schemas.microsoft.com/office/drawing/2014/main" id="{051C4C3B-C3D4-4668-BBCF-AD57B16B6082}"/>
                  </a:ext>
                </a:extLst>
              </p:cNvPr>
              <p:cNvSpPr txBox="1">
                <a:spLocks noRot="1" noChangeAspect="1" noMove="1" noResize="1" noEditPoints="1" noAdjustHandles="1" noChangeArrowheads="1" noChangeShapeType="1" noTextEdit="1"/>
              </p:cNvSpPr>
              <p:nvPr/>
            </p:nvSpPr>
            <p:spPr>
              <a:xfrm>
                <a:off x="853828" y="4720570"/>
                <a:ext cx="6096000" cy="877163"/>
              </a:xfrm>
              <a:prstGeom prst="rect">
                <a:avLst/>
              </a:prstGeom>
              <a:blipFill>
                <a:blip r:embed="rId10"/>
                <a:stretch>
                  <a:fillRect t="-3472" b="-10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57446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C3D5B-8D04-4689-BE19-06A3A6B51BFB}"/>
              </a:ext>
            </a:extLst>
          </p:cNvPr>
          <p:cNvSpPr>
            <a:spLocks noGrp="1"/>
          </p:cNvSpPr>
          <p:nvPr>
            <p:ph type="title"/>
          </p:nvPr>
        </p:nvSpPr>
        <p:spPr>
          <a:xfrm>
            <a:off x="762890" y="189142"/>
            <a:ext cx="9652000" cy="563562"/>
          </a:xfrm>
        </p:spPr>
        <p:txBody>
          <a:bodyPr/>
          <a:lstStyle/>
          <a:p>
            <a:r>
              <a:rPr lang="zh-CN" altLang="en-US" spc="-10" dirty="0"/>
              <a:t>实数域上的椭圆曲线</a:t>
            </a:r>
            <a:endParaRPr lang="zh-CN" altLang="en-US" dirty="0"/>
          </a:p>
        </p:txBody>
      </p:sp>
      <p:sp>
        <p:nvSpPr>
          <p:cNvPr id="3" name="内容占位符 2">
            <a:extLst>
              <a:ext uri="{FF2B5EF4-FFF2-40B4-BE49-F238E27FC236}">
                <a16:creationId xmlns:a16="http://schemas.microsoft.com/office/drawing/2014/main" id="{3D408970-A9CB-4C61-B4B2-13F12E204166}"/>
              </a:ext>
            </a:extLst>
          </p:cNvPr>
          <p:cNvSpPr>
            <a:spLocks noGrp="1"/>
          </p:cNvSpPr>
          <p:nvPr>
            <p:ph idx="1"/>
          </p:nvPr>
        </p:nvSpPr>
        <p:spPr>
          <a:xfrm>
            <a:off x="406400" y="5236844"/>
            <a:ext cx="10008490" cy="1087756"/>
          </a:xfrm>
        </p:spPr>
        <p:txBody>
          <a:bodyPr/>
          <a:lstStyle/>
          <a:p>
            <a:endParaRPr lang="zh-CN" altLang="en-US" dirty="0"/>
          </a:p>
        </p:txBody>
      </p:sp>
      <p:sp>
        <p:nvSpPr>
          <p:cNvPr id="4" name="日期占位符 3">
            <a:extLst>
              <a:ext uri="{FF2B5EF4-FFF2-40B4-BE49-F238E27FC236}">
                <a16:creationId xmlns:a16="http://schemas.microsoft.com/office/drawing/2014/main" id="{A8A5B011-5711-451A-AEAD-C301E05E893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F06B853C-0D26-4BC0-8B94-86D5FDF56169}"/>
              </a:ext>
            </a:extLst>
          </p:cNvPr>
          <p:cNvSpPr>
            <a:spLocks noGrp="1"/>
          </p:cNvSpPr>
          <p:nvPr>
            <p:ph type="sldNum" sz="quarter" idx="11"/>
          </p:nvPr>
        </p:nvSpPr>
        <p:spPr/>
        <p:txBody>
          <a:bodyPr/>
          <a:lstStyle/>
          <a:p>
            <a:fld id="{6D29F655-9AA2-4BC9-AAF1-1C184E14E187}" type="slidenum">
              <a:rPr lang="en-US" altLang="zh-CN" smtClean="0"/>
              <a:pPr/>
              <a:t>69</a:t>
            </a:fld>
            <a:endParaRPr lang="en-US" altLang="zh-CN"/>
          </a:p>
        </p:txBody>
      </p:sp>
      <p:pic>
        <p:nvPicPr>
          <p:cNvPr id="24" name="object 8">
            <a:extLst>
              <a:ext uri="{FF2B5EF4-FFF2-40B4-BE49-F238E27FC236}">
                <a16:creationId xmlns:a16="http://schemas.microsoft.com/office/drawing/2014/main" id="{8D919C47-8213-47BE-A895-C015572D3495}"/>
              </a:ext>
            </a:extLst>
          </p:cNvPr>
          <p:cNvPicPr/>
          <p:nvPr/>
        </p:nvPicPr>
        <p:blipFill>
          <a:blip r:embed="rId2" cstate="print"/>
          <a:stretch>
            <a:fillRect/>
          </a:stretch>
        </p:blipFill>
        <p:spPr>
          <a:xfrm>
            <a:off x="446157" y="189632"/>
            <a:ext cx="313944" cy="656844"/>
          </a:xfrm>
          <a:prstGeom prst="rect">
            <a:avLst/>
          </a:prstGeom>
        </p:spPr>
      </p:pic>
      <p:sp>
        <p:nvSpPr>
          <p:cNvPr id="25" name="object 9">
            <a:extLst>
              <a:ext uri="{FF2B5EF4-FFF2-40B4-BE49-F238E27FC236}">
                <a16:creationId xmlns:a16="http://schemas.microsoft.com/office/drawing/2014/main" id="{1D5BD543-CDCE-42D9-975F-9D1B9ED03929}"/>
              </a:ext>
            </a:extLst>
          </p:cNvPr>
          <p:cNvSpPr/>
          <p:nvPr/>
        </p:nvSpPr>
        <p:spPr>
          <a:xfrm>
            <a:off x="853828" y="86857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6" name="object 3">
            <a:extLst>
              <a:ext uri="{FF2B5EF4-FFF2-40B4-BE49-F238E27FC236}">
                <a16:creationId xmlns:a16="http://schemas.microsoft.com/office/drawing/2014/main" id="{61450BAF-3566-498E-9FEC-3B9370B7E45E}"/>
              </a:ext>
            </a:extLst>
          </p:cNvPr>
          <p:cNvSpPr txBox="1"/>
          <p:nvPr/>
        </p:nvSpPr>
        <p:spPr>
          <a:xfrm>
            <a:off x="696264" y="990600"/>
            <a:ext cx="36836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04040"/>
                </a:solidFill>
                <a:latin typeface="仿宋"/>
                <a:cs typeface="仿宋"/>
              </a:rPr>
              <a:t>由它确定的椭圆曲线常记为</a:t>
            </a:r>
            <a:endParaRPr sz="2400" dirty="0">
              <a:latin typeface="仿宋"/>
              <a:cs typeface="仿宋"/>
            </a:endParaRPr>
          </a:p>
        </p:txBody>
      </p:sp>
      <p:sp>
        <p:nvSpPr>
          <p:cNvPr id="27" name="object 4">
            <a:extLst>
              <a:ext uri="{FF2B5EF4-FFF2-40B4-BE49-F238E27FC236}">
                <a16:creationId xmlns:a16="http://schemas.microsoft.com/office/drawing/2014/main" id="{E98A25EC-4B53-4949-9523-3A74C6044D71}"/>
              </a:ext>
            </a:extLst>
          </p:cNvPr>
          <p:cNvSpPr txBox="1"/>
          <p:nvPr/>
        </p:nvSpPr>
        <p:spPr>
          <a:xfrm>
            <a:off x="5345429" y="990600"/>
            <a:ext cx="1626235" cy="391160"/>
          </a:xfrm>
          <a:prstGeom prst="rect">
            <a:avLst/>
          </a:prstGeom>
        </p:spPr>
        <p:txBody>
          <a:bodyPr vert="horz" wrap="square" lIns="0" tIns="12700" rIns="0" bIns="0" rtlCol="0">
            <a:spAutoFit/>
          </a:bodyPr>
          <a:lstStyle/>
          <a:p>
            <a:pPr marL="12700">
              <a:lnSpc>
                <a:spcPct val="100000"/>
              </a:lnSpc>
              <a:spcBef>
                <a:spcPts val="100"/>
              </a:spcBef>
              <a:tabLst>
                <a:tab pos="1308100" algn="l"/>
              </a:tabLst>
            </a:pPr>
            <a:r>
              <a:rPr sz="2400" dirty="0">
                <a:solidFill>
                  <a:srgbClr val="404040"/>
                </a:solidFill>
                <a:latin typeface="Times New Roman"/>
                <a:cs typeface="Times New Roman"/>
              </a:rPr>
              <a:t>,</a:t>
            </a:r>
            <a:r>
              <a:rPr sz="2400" dirty="0">
                <a:solidFill>
                  <a:srgbClr val="404040"/>
                </a:solidFill>
                <a:latin typeface="仿宋"/>
                <a:cs typeface="仿宋"/>
              </a:rPr>
              <a:t>简记</a:t>
            </a:r>
            <a:r>
              <a:rPr sz="2400" spc="-50" dirty="0">
                <a:solidFill>
                  <a:srgbClr val="404040"/>
                </a:solidFill>
                <a:latin typeface="仿宋"/>
                <a:cs typeface="仿宋"/>
              </a:rPr>
              <a:t>为</a:t>
            </a:r>
            <a:r>
              <a:rPr sz="2400" dirty="0">
                <a:solidFill>
                  <a:srgbClr val="404040"/>
                </a:solidFill>
                <a:latin typeface="仿宋"/>
                <a:cs typeface="仿宋"/>
              </a:rPr>
              <a:t>	</a:t>
            </a:r>
            <a:r>
              <a:rPr sz="2400" spc="-50" dirty="0">
                <a:solidFill>
                  <a:srgbClr val="404040"/>
                </a:solidFill>
                <a:latin typeface="仿宋"/>
                <a:cs typeface="仿宋"/>
              </a:rPr>
              <a:t>。</a:t>
            </a:r>
            <a:endParaRPr sz="2400" dirty="0">
              <a:latin typeface="仿宋"/>
              <a:cs typeface="仿宋"/>
            </a:endParaRPr>
          </a:p>
        </p:txBody>
      </p:sp>
      <mc:AlternateContent xmlns:mc="http://schemas.openxmlformats.org/markup-compatibility/2006">
        <mc:Choice xmlns:a14="http://schemas.microsoft.com/office/drawing/2010/main" Requires="a14">
          <p:sp>
            <p:nvSpPr>
              <p:cNvPr id="28" name="object 5">
                <a:extLst>
                  <a:ext uri="{FF2B5EF4-FFF2-40B4-BE49-F238E27FC236}">
                    <a16:creationId xmlns:a16="http://schemas.microsoft.com/office/drawing/2014/main" id="{16BC9F44-CD3B-453C-B8B6-309D32007DC8}"/>
                  </a:ext>
                </a:extLst>
              </p:cNvPr>
              <p:cNvSpPr txBox="1"/>
              <p:nvPr/>
            </p:nvSpPr>
            <p:spPr>
              <a:xfrm>
                <a:off x="696264" y="1446276"/>
                <a:ext cx="11495736" cy="1644681"/>
              </a:xfrm>
              <a:prstGeom prst="rect">
                <a:avLst/>
              </a:prstGeom>
            </p:spPr>
            <p:txBody>
              <a:bodyPr vert="horz" wrap="square" lIns="0" tIns="53975" rIns="0" bIns="0" rtlCol="0">
                <a:spAutoFit/>
              </a:bodyPr>
              <a:lstStyle/>
              <a:p>
                <a:pPr marL="12700" marR="81915">
                  <a:lnSpc>
                    <a:spcPts val="2590"/>
                  </a:lnSpc>
                  <a:spcBef>
                    <a:spcPts val="425"/>
                  </a:spcBef>
                  <a:tabLst>
                    <a:tab pos="2298700" algn="l"/>
                    <a:tab pos="3975735" algn="l"/>
                    <a:tab pos="5347335" algn="l"/>
                  </a:tabLst>
                </a:pPr>
                <a:r>
                  <a:rPr sz="2400" spc="-50" dirty="0">
                    <a:solidFill>
                      <a:srgbClr val="404040"/>
                    </a:solidFill>
                    <a:latin typeface="仿宋"/>
                    <a:cs typeface="仿宋"/>
                  </a:rPr>
                  <a:t>当</a:t>
                </a:r>
                <a:r>
                  <a:rPr sz="2400" dirty="0">
                    <a:solidFill>
                      <a:srgbClr val="404040"/>
                    </a:solidFill>
                    <a:latin typeface="仿宋"/>
                    <a:cs typeface="仿宋"/>
                  </a:rPr>
                  <a:t>	时</a:t>
                </a:r>
                <a:r>
                  <a:rPr sz="2400" dirty="0">
                    <a:solidFill>
                      <a:srgbClr val="404040"/>
                    </a:solidFill>
                    <a:latin typeface="Times New Roman"/>
                    <a:cs typeface="Times New Roman"/>
                  </a:rPr>
                  <a:t>,</a:t>
                </a:r>
                <a:r>
                  <a:rPr sz="2400" spc="-50" dirty="0">
                    <a:solidFill>
                      <a:srgbClr val="404040"/>
                    </a:solidFill>
                    <a:latin typeface="仿宋"/>
                    <a:cs typeface="仿宋"/>
                  </a:rPr>
                  <a:t>称</a:t>
                </a:r>
                <a:r>
                  <a:rPr sz="2400" dirty="0">
                    <a:solidFill>
                      <a:srgbClr val="404040"/>
                    </a:solidFill>
                    <a:latin typeface="仿宋"/>
                    <a:cs typeface="仿宋"/>
                  </a:rPr>
                  <a:t>	是一条非奇异椭圆曲线。</a:t>
                </a:r>
                <a:r>
                  <a:rPr sz="2400" spc="-50" dirty="0">
                    <a:solidFill>
                      <a:srgbClr val="404040"/>
                    </a:solidFill>
                    <a:latin typeface="仿宋"/>
                    <a:cs typeface="仿宋"/>
                  </a:rPr>
                  <a:t>对</a:t>
                </a:r>
                <a:r>
                  <a:rPr sz="2400" dirty="0">
                    <a:solidFill>
                      <a:srgbClr val="404040"/>
                    </a:solidFill>
                    <a:latin typeface="仿宋"/>
                    <a:cs typeface="仿宋"/>
                  </a:rPr>
                  <a:t>于非奇异椭圆曲</a:t>
                </a:r>
                <a:r>
                  <a:rPr sz="2400" spc="-15" dirty="0">
                    <a:solidFill>
                      <a:srgbClr val="404040"/>
                    </a:solidFill>
                    <a:latin typeface="仿宋"/>
                    <a:cs typeface="仿宋"/>
                  </a:rPr>
                  <a:t>线</a:t>
                </a:r>
                <a:r>
                  <a:rPr sz="2400" dirty="0">
                    <a:solidFill>
                      <a:srgbClr val="404040"/>
                    </a:solidFill>
                    <a:latin typeface="Times New Roman"/>
                    <a:cs typeface="Times New Roman"/>
                  </a:rPr>
                  <a:t>,</a:t>
                </a:r>
                <a:r>
                  <a:rPr sz="2400" dirty="0">
                    <a:solidFill>
                      <a:srgbClr val="404040"/>
                    </a:solidFill>
                    <a:latin typeface="仿宋"/>
                    <a:cs typeface="仿宋"/>
                  </a:rPr>
                  <a:t>可以基于集</a:t>
                </a:r>
                <a:r>
                  <a:rPr sz="2400" spc="-50" dirty="0">
                    <a:solidFill>
                      <a:srgbClr val="404040"/>
                    </a:solidFill>
                    <a:latin typeface="仿宋"/>
                    <a:cs typeface="仿宋"/>
                  </a:rPr>
                  <a:t>合</a:t>
                </a:r>
                <a:r>
                  <a:rPr sz="2400" dirty="0">
                    <a:solidFill>
                      <a:srgbClr val="404040"/>
                    </a:solidFill>
                    <a:latin typeface="仿宋"/>
                    <a:cs typeface="仿宋"/>
                  </a:rPr>
                  <a:t>	定义一个群</a:t>
                </a:r>
                <a:r>
                  <a:rPr sz="2400" spc="-50" dirty="0">
                    <a:solidFill>
                      <a:srgbClr val="404040"/>
                    </a:solidFill>
                    <a:latin typeface="仿宋"/>
                    <a:cs typeface="仿宋"/>
                  </a:rPr>
                  <a:t>。</a:t>
                </a:r>
                <a:endParaRPr sz="2400" dirty="0">
                  <a:latin typeface="仿宋"/>
                  <a:cs typeface="仿宋"/>
                </a:endParaRPr>
              </a:p>
              <a:p>
                <a:pPr marL="12700" marR="5080" indent="76200">
                  <a:lnSpc>
                    <a:spcPts val="2620"/>
                  </a:lnSpc>
                  <a:spcBef>
                    <a:spcPts val="955"/>
                  </a:spcBef>
                </a:pPr>
                <a:r>
                  <a:rPr sz="2400" dirty="0" err="1">
                    <a:solidFill>
                      <a:srgbClr val="404040"/>
                    </a:solidFill>
                    <a:latin typeface="仿宋"/>
                    <a:cs typeface="仿宋"/>
                  </a:rPr>
                  <a:t>这是一个</a:t>
                </a:r>
                <a:r>
                  <a:rPr sz="2400" dirty="0" err="1">
                    <a:solidFill>
                      <a:srgbClr val="404040"/>
                    </a:solidFill>
                    <a:latin typeface="Comic Sans MS"/>
                    <a:cs typeface="Comic Sans MS"/>
                  </a:rPr>
                  <a:t>Abel</a:t>
                </a:r>
                <a:r>
                  <a:rPr sz="2400" dirty="0" err="1">
                    <a:solidFill>
                      <a:srgbClr val="404040"/>
                    </a:solidFill>
                    <a:latin typeface="仿宋"/>
                    <a:cs typeface="仿宋"/>
                  </a:rPr>
                  <a:t>群</a:t>
                </a:r>
                <a:r>
                  <a:rPr sz="2400" dirty="0" err="1">
                    <a:solidFill>
                      <a:srgbClr val="404040"/>
                    </a:solidFill>
                    <a:latin typeface="Times New Roman"/>
                    <a:cs typeface="Times New Roman"/>
                  </a:rPr>
                  <a:t>,</a:t>
                </a:r>
                <a:r>
                  <a:rPr sz="2400" dirty="0" err="1">
                    <a:solidFill>
                      <a:srgbClr val="404040"/>
                    </a:solidFill>
                    <a:latin typeface="仿宋"/>
                    <a:cs typeface="仿宋"/>
                  </a:rPr>
                  <a:t>具有重要的</a:t>
                </a:r>
                <a:r>
                  <a:rPr sz="2400" dirty="0" err="1">
                    <a:solidFill>
                      <a:srgbClr val="404040"/>
                    </a:solidFill>
                    <a:latin typeface="Times New Roman"/>
                    <a:cs typeface="Times New Roman"/>
                  </a:rPr>
                  <a:t>“</a:t>
                </a:r>
                <a:r>
                  <a:rPr sz="2400" dirty="0" err="1">
                    <a:solidFill>
                      <a:srgbClr val="404040"/>
                    </a:solidFill>
                    <a:latin typeface="仿宋"/>
                    <a:cs typeface="仿宋"/>
                  </a:rPr>
                  <a:t>加法规则</a:t>
                </a:r>
                <a:r>
                  <a:rPr sz="2400" dirty="0" err="1">
                    <a:solidFill>
                      <a:srgbClr val="404040"/>
                    </a:solidFill>
                    <a:latin typeface="Times New Roman"/>
                    <a:cs typeface="Times New Roman"/>
                  </a:rPr>
                  <a:t>”</a:t>
                </a:r>
                <a:r>
                  <a:rPr sz="2400" dirty="0" err="1">
                    <a:solidFill>
                      <a:srgbClr val="404040"/>
                    </a:solidFill>
                    <a:latin typeface="仿宋"/>
                    <a:cs typeface="仿宋"/>
                  </a:rPr>
                  <a:t>属性</a:t>
                </a:r>
                <a:r>
                  <a:rPr sz="2400" dirty="0">
                    <a:solidFill>
                      <a:srgbClr val="404040"/>
                    </a:solidFill>
                    <a:latin typeface="仿宋"/>
                    <a:cs typeface="仿宋"/>
                  </a:rPr>
                  <a:t>。</a:t>
                </a:r>
                <a14:m>
                  <m:oMath xmlns:m="http://schemas.openxmlformats.org/officeDocument/2006/math">
                    <m:d>
                      <m:dPr>
                        <m:ctrlPr>
                          <a:rPr kumimoji="0" lang="zh-CN" altLang="zh-CN" sz="2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𝐸</m:t>
                        </m:r>
                        <m: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d>
                  </m:oMath>
                </a14:m>
                <a:r>
                  <a:rPr kumimoji="0" lang="en-US" altLang="zh-CN" sz="2400" b="0" i="0" u="none" strike="noStrike" kern="1200" cap="none" spc="0" normalizeH="0" baseline="0" noProof="0" dirty="0">
                    <a:ln>
                      <a:noFill/>
                    </a:ln>
                    <a:solidFill>
                      <a:srgbClr val="FF0000"/>
                    </a:solidFill>
                    <a:effectLst/>
                    <a:uLnTx/>
                    <a:uFillTx/>
                    <a:latin typeface="Cambria" panose="02040503050406030204" pitchFamily="18" charset="0"/>
                    <a:cs typeface="Times New Roman" panose="02020603050405020304" pitchFamily="18" charset="0"/>
                  </a:rPr>
                  <a:t> </a:t>
                </a: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加法阿贝尔群</a:t>
                </a:r>
                <a:endParaRPr kumimoji="0" lang="zh-CN"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2700" marR="5080" indent="76200">
                  <a:lnSpc>
                    <a:spcPts val="2620"/>
                  </a:lnSpc>
                  <a:spcBef>
                    <a:spcPts val="955"/>
                  </a:spcBef>
                </a:pPr>
                <a:endParaRPr sz="2400" dirty="0">
                  <a:latin typeface="Times New Roman"/>
                  <a:cs typeface="Times New Roman"/>
                </a:endParaRPr>
              </a:p>
            </p:txBody>
          </p:sp>
        </mc:Choice>
        <mc:Fallback>
          <p:sp>
            <p:nvSpPr>
              <p:cNvPr id="28" name="object 5">
                <a:extLst>
                  <a:ext uri="{FF2B5EF4-FFF2-40B4-BE49-F238E27FC236}">
                    <a16:creationId xmlns:a16="http://schemas.microsoft.com/office/drawing/2014/main" id="{16BC9F44-CD3B-453C-B8B6-309D32007DC8}"/>
                  </a:ext>
                </a:extLst>
              </p:cNvPr>
              <p:cNvSpPr txBox="1">
                <a:spLocks noRot="1" noChangeAspect="1" noMove="1" noResize="1" noEditPoints="1" noAdjustHandles="1" noChangeArrowheads="1" noChangeShapeType="1" noTextEdit="1"/>
              </p:cNvSpPr>
              <p:nvPr/>
            </p:nvSpPr>
            <p:spPr>
              <a:xfrm>
                <a:off x="696264" y="1446276"/>
                <a:ext cx="11495736" cy="1644681"/>
              </a:xfrm>
              <a:prstGeom prst="rect">
                <a:avLst/>
              </a:prstGeom>
              <a:blipFill>
                <a:blip r:embed="rId3"/>
                <a:stretch>
                  <a:fillRect l="-1485" t="-5556" r="-477"/>
                </a:stretch>
              </a:blipFill>
            </p:spPr>
            <p:txBody>
              <a:bodyPr/>
              <a:lstStyle/>
              <a:p>
                <a:r>
                  <a:rPr lang="zh-CN" altLang="en-US">
                    <a:noFill/>
                  </a:rPr>
                  <a:t> </a:t>
                </a:r>
              </a:p>
            </p:txBody>
          </p:sp>
        </mc:Fallback>
      </mc:AlternateContent>
      <p:pic>
        <p:nvPicPr>
          <p:cNvPr id="29" name="object 6">
            <a:extLst>
              <a:ext uri="{FF2B5EF4-FFF2-40B4-BE49-F238E27FC236}">
                <a16:creationId xmlns:a16="http://schemas.microsoft.com/office/drawing/2014/main" id="{48D07ED8-6799-4AC9-9240-368AEB20555F}"/>
              </a:ext>
            </a:extLst>
          </p:cNvPr>
          <p:cNvPicPr/>
          <p:nvPr/>
        </p:nvPicPr>
        <p:blipFill>
          <a:blip r:embed="rId4" cstate="print"/>
          <a:stretch>
            <a:fillRect/>
          </a:stretch>
        </p:blipFill>
        <p:spPr>
          <a:xfrm>
            <a:off x="4368237" y="1117467"/>
            <a:ext cx="833970" cy="301342"/>
          </a:xfrm>
          <a:prstGeom prst="rect">
            <a:avLst/>
          </a:prstGeom>
        </p:spPr>
      </p:pic>
      <p:pic>
        <p:nvPicPr>
          <p:cNvPr id="30" name="object 7">
            <a:extLst>
              <a:ext uri="{FF2B5EF4-FFF2-40B4-BE49-F238E27FC236}">
                <a16:creationId xmlns:a16="http://schemas.microsoft.com/office/drawing/2014/main" id="{9BEF8FBF-17A0-47DD-8291-31F293EE1DF7}"/>
              </a:ext>
            </a:extLst>
          </p:cNvPr>
          <p:cNvPicPr/>
          <p:nvPr/>
        </p:nvPicPr>
        <p:blipFill>
          <a:blip r:embed="rId5" cstate="print"/>
          <a:stretch>
            <a:fillRect/>
          </a:stretch>
        </p:blipFill>
        <p:spPr>
          <a:xfrm>
            <a:off x="6383589" y="1125921"/>
            <a:ext cx="204376" cy="203887"/>
          </a:xfrm>
          <a:prstGeom prst="rect">
            <a:avLst/>
          </a:prstGeom>
        </p:spPr>
      </p:pic>
      <p:pic>
        <p:nvPicPr>
          <p:cNvPr id="31" name="object 8">
            <a:extLst>
              <a:ext uri="{FF2B5EF4-FFF2-40B4-BE49-F238E27FC236}">
                <a16:creationId xmlns:a16="http://schemas.microsoft.com/office/drawing/2014/main" id="{2C08B99D-69C6-40CC-8607-6A419EE4E060}"/>
              </a:ext>
            </a:extLst>
          </p:cNvPr>
          <p:cNvPicPr/>
          <p:nvPr/>
        </p:nvPicPr>
        <p:blipFill>
          <a:blip r:embed="rId6" cstate="print"/>
          <a:stretch>
            <a:fillRect/>
          </a:stretch>
        </p:blipFill>
        <p:spPr>
          <a:xfrm>
            <a:off x="1111616" y="1476164"/>
            <a:ext cx="1838252" cy="336140"/>
          </a:xfrm>
          <a:prstGeom prst="rect">
            <a:avLst/>
          </a:prstGeom>
        </p:spPr>
      </p:pic>
      <p:pic>
        <p:nvPicPr>
          <p:cNvPr id="32" name="object 9">
            <a:extLst>
              <a:ext uri="{FF2B5EF4-FFF2-40B4-BE49-F238E27FC236}">
                <a16:creationId xmlns:a16="http://schemas.microsoft.com/office/drawing/2014/main" id="{DD15DFA8-56CA-466E-B6F8-B3F9D41B5F2D}"/>
              </a:ext>
            </a:extLst>
          </p:cNvPr>
          <p:cNvPicPr/>
          <p:nvPr/>
        </p:nvPicPr>
        <p:blipFill>
          <a:blip r:embed="rId4" cstate="print"/>
          <a:stretch>
            <a:fillRect/>
          </a:stretch>
        </p:blipFill>
        <p:spPr>
          <a:xfrm>
            <a:off x="3720537" y="1475607"/>
            <a:ext cx="833970" cy="301342"/>
          </a:xfrm>
          <a:prstGeom prst="rect">
            <a:avLst/>
          </a:prstGeom>
        </p:spPr>
      </p:pic>
      <p:pic>
        <p:nvPicPr>
          <p:cNvPr id="33" name="object 10">
            <a:extLst>
              <a:ext uri="{FF2B5EF4-FFF2-40B4-BE49-F238E27FC236}">
                <a16:creationId xmlns:a16="http://schemas.microsoft.com/office/drawing/2014/main" id="{69384CD2-57FB-46BB-B7F1-32AF3A117C1A}"/>
              </a:ext>
            </a:extLst>
          </p:cNvPr>
          <p:cNvPicPr/>
          <p:nvPr/>
        </p:nvPicPr>
        <p:blipFill>
          <a:blip r:embed="rId4" cstate="print"/>
          <a:stretch>
            <a:fillRect/>
          </a:stretch>
        </p:blipFill>
        <p:spPr>
          <a:xfrm>
            <a:off x="1613757" y="1876791"/>
            <a:ext cx="833970" cy="301342"/>
          </a:xfrm>
          <a:prstGeom prst="rect">
            <a:avLst/>
          </a:prstGeom>
        </p:spPr>
      </p:pic>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B3F27DAB-A922-4E10-A20E-CF89DD8D0864}"/>
                  </a:ext>
                </a:extLst>
              </p:cNvPr>
              <p:cNvSpPr txBox="1"/>
              <p:nvPr/>
            </p:nvSpPr>
            <p:spPr>
              <a:xfrm>
                <a:off x="893990" y="2706875"/>
                <a:ext cx="7664647" cy="41857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𝑅</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都有</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封闭性</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𝐸</m:t>
                    </m:r>
                  </m:oMath>
                </a14:m>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结合律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d>
                      <m:d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e>
                    </m:d>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𝑅</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𝑅</m:t>
                        </m:r>
                      </m:e>
                    </m:d>
                  </m:oMath>
                </a14:m>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单位元</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𝑂</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𝑂</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oMath>
                </a14:m>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无穷远点</a:t>
                </a:r>
                <a14:m>
                  <m:oMath xmlns:m="http://schemas.openxmlformats.org/officeDocument/2006/math">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𝑂</m:t>
                    </m:r>
                  </m:oMath>
                </a14:m>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是单位元</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逆元</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d>
                      <m:d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e>
                    </m:d>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𝑂</m:t>
                    </m:r>
                  </m:oMath>
                </a14:m>
                <a:endParaRPr kumimoji="0" lang="zh-CN" altLang="zh-CN" sz="24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交换律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𝑃</m:t>
                    </m:r>
                  </m:oMath>
                </a14:m>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32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35" name="文本框 34">
                <a:extLst>
                  <a:ext uri="{FF2B5EF4-FFF2-40B4-BE49-F238E27FC236}">
                    <a16:creationId xmlns:a16="http://schemas.microsoft.com/office/drawing/2014/main" id="{B3F27DAB-A922-4E10-A20E-CF89DD8D0864}"/>
                  </a:ext>
                </a:extLst>
              </p:cNvPr>
              <p:cNvSpPr txBox="1">
                <a:spLocks noRot="1" noChangeAspect="1" noMove="1" noResize="1" noEditPoints="1" noAdjustHandles="1" noChangeArrowheads="1" noChangeShapeType="1" noTextEdit="1"/>
              </p:cNvSpPr>
              <p:nvPr/>
            </p:nvSpPr>
            <p:spPr>
              <a:xfrm>
                <a:off x="893990" y="2706875"/>
                <a:ext cx="7664647" cy="4185761"/>
              </a:xfrm>
              <a:prstGeom prst="rect">
                <a:avLst/>
              </a:prstGeom>
              <a:blipFill>
                <a:blip r:embed="rId7"/>
                <a:stretch>
                  <a:fillRect l="-1273" t="-1164"/>
                </a:stretch>
              </a:blipFill>
            </p:spPr>
            <p:txBody>
              <a:bodyPr/>
              <a:lstStyle/>
              <a:p>
                <a:r>
                  <a:rPr lang="zh-CN" altLang="en-US">
                    <a:noFill/>
                  </a:rPr>
                  <a:t> </a:t>
                </a:r>
              </a:p>
            </p:txBody>
          </p:sp>
        </mc:Fallback>
      </mc:AlternateContent>
      <p:pic>
        <p:nvPicPr>
          <p:cNvPr id="36" name="object 3">
            <a:extLst>
              <a:ext uri="{FF2B5EF4-FFF2-40B4-BE49-F238E27FC236}">
                <a16:creationId xmlns:a16="http://schemas.microsoft.com/office/drawing/2014/main" id="{EDFD9327-7ACB-4A6A-877B-05EAB9CF7359}"/>
              </a:ext>
            </a:extLst>
          </p:cNvPr>
          <p:cNvPicPr/>
          <p:nvPr/>
        </p:nvPicPr>
        <p:blipFill>
          <a:blip r:embed="rId8" cstate="print"/>
          <a:stretch>
            <a:fillRect/>
          </a:stretch>
        </p:blipFill>
        <p:spPr>
          <a:xfrm>
            <a:off x="7632453" y="2898592"/>
            <a:ext cx="3431993" cy="2607718"/>
          </a:xfrm>
          <a:prstGeom prst="rect">
            <a:avLst/>
          </a:prstGeom>
        </p:spPr>
      </p:pic>
    </p:spTree>
    <p:extLst>
      <p:ext uri="{BB962C8B-B14F-4D97-AF65-F5344CB8AC3E}">
        <p14:creationId xmlns:p14="http://schemas.microsoft.com/office/powerpoint/2010/main" val="35033970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BDE96-73EB-42B6-8F28-0532844CAF9F}"/>
              </a:ext>
            </a:extLst>
          </p:cNvPr>
          <p:cNvSpPr>
            <a:spLocks noGrp="1"/>
          </p:cNvSpPr>
          <p:nvPr>
            <p:ph type="title"/>
          </p:nvPr>
        </p:nvSpPr>
        <p:spPr>
          <a:xfrm>
            <a:off x="406400" y="251619"/>
            <a:ext cx="9652000" cy="563562"/>
          </a:xfrm>
        </p:spPr>
        <p:txBody>
          <a:bodyPr/>
          <a:lstStyle/>
          <a:p>
            <a:r>
              <a:rPr lang="zh-CN" altLang="en-US" sz="3600" dirty="0">
                <a:latin typeface="宋体" panose="02010600030101010101" pitchFamily="2" charset="-122"/>
              </a:rPr>
              <a:t>一般二次同余式</a:t>
            </a:r>
            <a:endParaRPr lang="zh-CN" altLang="en-US" dirty="0"/>
          </a:p>
        </p:txBody>
      </p:sp>
      <p:sp>
        <p:nvSpPr>
          <p:cNvPr id="3" name="内容占位符 2">
            <a:extLst>
              <a:ext uri="{FF2B5EF4-FFF2-40B4-BE49-F238E27FC236}">
                <a16:creationId xmlns:a16="http://schemas.microsoft.com/office/drawing/2014/main" id="{B90AD579-669A-487E-B268-67CF12069A2E}"/>
              </a:ext>
            </a:extLst>
          </p:cNvPr>
          <p:cNvSpPr>
            <a:spLocks noGrp="1"/>
          </p:cNvSpPr>
          <p:nvPr>
            <p:ph idx="1"/>
          </p:nvPr>
        </p:nvSpPr>
        <p:spPr>
          <a:xfrm>
            <a:off x="406400" y="5562600"/>
            <a:ext cx="11176000" cy="762000"/>
          </a:xfrm>
        </p:spPr>
        <p:txBody>
          <a:bodyPr/>
          <a:lstStyle/>
          <a:p>
            <a:endParaRPr lang="zh-CN" altLang="en-US" dirty="0"/>
          </a:p>
        </p:txBody>
      </p:sp>
      <p:sp>
        <p:nvSpPr>
          <p:cNvPr id="4" name="日期占位符 3">
            <a:extLst>
              <a:ext uri="{FF2B5EF4-FFF2-40B4-BE49-F238E27FC236}">
                <a16:creationId xmlns:a16="http://schemas.microsoft.com/office/drawing/2014/main" id="{4EDD4962-622A-4344-AB57-7D18FC5D5A9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C5C91CF-6962-4CE6-8E55-09A672272D18}"/>
              </a:ext>
            </a:extLst>
          </p:cNvPr>
          <p:cNvSpPr>
            <a:spLocks noGrp="1"/>
          </p:cNvSpPr>
          <p:nvPr>
            <p:ph type="sldNum" sz="quarter" idx="11"/>
          </p:nvPr>
        </p:nvSpPr>
        <p:spPr/>
        <p:txBody>
          <a:bodyPr/>
          <a:lstStyle/>
          <a:p>
            <a:fld id="{6D29F655-9AA2-4BC9-AAF1-1C184E14E187}" type="slidenum">
              <a:rPr lang="en-US" altLang="zh-CN" smtClean="0"/>
              <a:pPr/>
              <a:t>7</a:t>
            </a:fld>
            <a:endParaRPr lang="en-US" altLang="zh-CN"/>
          </a:p>
        </p:txBody>
      </p:sp>
      <p:graphicFrame>
        <p:nvGraphicFramePr>
          <p:cNvPr id="6" name="Object 3">
            <a:extLst>
              <a:ext uri="{FF2B5EF4-FFF2-40B4-BE49-F238E27FC236}">
                <a16:creationId xmlns:a16="http://schemas.microsoft.com/office/drawing/2014/main" id="{EB84E1E7-C3C9-42EB-B8FC-B2476640CA60}"/>
              </a:ext>
            </a:extLst>
          </p:cNvPr>
          <p:cNvGraphicFramePr>
            <a:graphicFrameLocks noChangeAspect="1"/>
          </p:cNvGraphicFramePr>
          <p:nvPr>
            <p:extLst>
              <p:ext uri="{D42A27DB-BD31-4B8C-83A1-F6EECF244321}">
                <p14:modId xmlns:p14="http://schemas.microsoft.com/office/powerpoint/2010/main" val="3725877385"/>
              </p:ext>
            </p:extLst>
          </p:nvPr>
        </p:nvGraphicFramePr>
        <p:xfrm>
          <a:off x="838200" y="1028700"/>
          <a:ext cx="7820025" cy="1135063"/>
        </p:xfrm>
        <a:graphic>
          <a:graphicData uri="http://schemas.openxmlformats.org/presentationml/2006/ole">
            <mc:AlternateContent xmlns:mc="http://schemas.openxmlformats.org/markup-compatibility/2006">
              <mc:Choice xmlns:v="urn:schemas-microsoft-com:vml" Requires="v">
                <p:oleObj spid="_x0000_s194589" name="Equation" r:id="rId3" imgW="3238200" imgH="469800" progId="Equation.DSMT4">
                  <p:embed/>
                </p:oleObj>
              </mc:Choice>
              <mc:Fallback>
                <p:oleObj name="Equation" r:id="rId3" imgW="3238200" imgH="469800" progId="Equation.DSMT4">
                  <p:embed/>
                  <p:pic>
                    <p:nvPicPr>
                      <p:cNvPr id="357379" name="Object 3">
                        <a:extLst>
                          <a:ext uri="{FF2B5EF4-FFF2-40B4-BE49-F238E27FC236}">
                            <a16:creationId xmlns:a16="http://schemas.microsoft.com/office/drawing/2014/main" id="{4ED9F1F9-77CB-4EFD-BA95-8BCB67912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028700"/>
                        <a:ext cx="7820025"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2A193B55-7CD9-431F-8B81-D7EDD53D6E60}"/>
              </a:ext>
            </a:extLst>
          </p:cNvPr>
          <p:cNvGraphicFramePr>
            <a:graphicFrameLocks noChangeAspect="1"/>
          </p:cNvGraphicFramePr>
          <p:nvPr>
            <p:extLst>
              <p:ext uri="{D42A27DB-BD31-4B8C-83A1-F6EECF244321}">
                <p14:modId xmlns:p14="http://schemas.microsoft.com/office/powerpoint/2010/main" val="3296460626"/>
              </p:ext>
            </p:extLst>
          </p:nvPr>
        </p:nvGraphicFramePr>
        <p:xfrm>
          <a:off x="909638" y="2323307"/>
          <a:ext cx="7442200" cy="2322513"/>
        </p:xfrm>
        <a:graphic>
          <a:graphicData uri="http://schemas.openxmlformats.org/presentationml/2006/ole">
            <mc:AlternateContent xmlns:mc="http://schemas.openxmlformats.org/markup-compatibility/2006">
              <mc:Choice xmlns:v="urn:schemas-microsoft-com:vml" Requires="v">
                <p:oleObj spid="_x0000_s194590" name="Equation" r:id="rId5" imgW="2831760" imgH="1002960" progId="Equation.DSMT4">
                  <p:embed/>
                </p:oleObj>
              </mc:Choice>
              <mc:Fallback>
                <p:oleObj name="Equation" r:id="rId5" imgW="2831760" imgH="1002960" progId="Equation.DSMT4">
                  <p:embed/>
                  <p:pic>
                    <p:nvPicPr>
                      <p:cNvPr id="357380" name="Object 4">
                        <a:extLst>
                          <a:ext uri="{FF2B5EF4-FFF2-40B4-BE49-F238E27FC236}">
                            <a16:creationId xmlns:a16="http://schemas.microsoft.com/office/drawing/2014/main" id="{560489A4-8A3D-4EDC-ACD3-EC64C10A9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38" y="2323307"/>
                        <a:ext cx="7442200" cy="2322513"/>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DDBA6385-BAAC-483D-B053-5881C90F12C8}"/>
              </a:ext>
            </a:extLst>
          </p:cNvPr>
          <p:cNvGraphicFramePr>
            <a:graphicFrameLocks noChangeAspect="1"/>
          </p:cNvGraphicFramePr>
          <p:nvPr>
            <p:extLst>
              <p:ext uri="{D42A27DB-BD31-4B8C-83A1-F6EECF244321}">
                <p14:modId xmlns:p14="http://schemas.microsoft.com/office/powerpoint/2010/main" val="4164217622"/>
              </p:ext>
            </p:extLst>
          </p:nvPr>
        </p:nvGraphicFramePr>
        <p:xfrm>
          <a:off x="817563" y="4724400"/>
          <a:ext cx="7324725" cy="1104900"/>
        </p:xfrm>
        <a:graphic>
          <a:graphicData uri="http://schemas.openxmlformats.org/presentationml/2006/ole">
            <mc:AlternateContent xmlns:mc="http://schemas.openxmlformats.org/markup-compatibility/2006">
              <mc:Choice xmlns:v="urn:schemas-microsoft-com:vml" Requires="v">
                <p:oleObj spid="_x0000_s194591" name="Equation" r:id="rId7" imgW="3200400" imgH="482400" progId="Equation.DSMT4">
                  <p:embed/>
                </p:oleObj>
              </mc:Choice>
              <mc:Fallback>
                <p:oleObj name="Equation" r:id="rId7" imgW="3200400" imgH="482400" progId="Equation.DSMT4">
                  <p:embed/>
                  <p:pic>
                    <p:nvPicPr>
                      <p:cNvPr id="357381" name="Object 5">
                        <a:extLst>
                          <a:ext uri="{FF2B5EF4-FFF2-40B4-BE49-F238E27FC236}">
                            <a16:creationId xmlns:a16="http://schemas.microsoft.com/office/drawing/2014/main" id="{00AF636D-CE91-4DF8-BC20-3B95FC1F0C21}"/>
                          </a:ext>
                        </a:extLst>
                      </p:cNvPr>
                      <p:cNvPicPr>
                        <a:picLocks noChangeAspect="1" noChangeArrowheads="1"/>
                      </p:cNvPicPr>
                      <p:nvPr/>
                    </p:nvPicPr>
                    <p:blipFill>
                      <a:blip r:embed="rId8"/>
                      <a:srcRect/>
                      <a:stretch>
                        <a:fillRect/>
                      </a:stretch>
                    </p:blipFill>
                    <p:spPr bwMode="auto">
                      <a:xfrm>
                        <a:off x="817563" y="4724400"/>
                        <a:ext cx="73247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object 8">
            <a:extLst>
              <a:ext uri="{FF2B5EF4-FFF2-40B4-BE49-F238E27FC236}">
                <a16:creationId xmlns:a16="http://schemas.microsoft.com/office/drawing/2014/main" id="{360C8357-F857-4319-99EC-1BBA172234C9}"/>
              </a:ext>
            </a:extLst>
          </p:cNvPr>
          <p:cNvPicPr/>
          <p:nvPr/>
        </p:nvPicPr>
        <p:blipFill>
          <a:blip r:embed="rId9" cstate="print"/>
          <a:stretch>
            <a:fillRect/>
          </a:stretch>
        </p:blipFill>
        <p:spPr>
          <a:xfrm>
            <a:off x="201930" y="178904"/>
            <a:ext cx="313944" cy="656844"/>
          </a:xfrm>
          <a:prstGeom prst="rect">
            <a:avLst/>
          </a:prstGeom>
        </p:spPr>
      </p:pic>
      <p:sp>
        <p:nvSpPr>
          <p:cNvPr id="10" name="object 9">
            <a:extLst>
              <a:ext uri="{FF2B5EF4-FFF2-40B4-BE49-F238E27FC236}">
                <a16:creationId xmlns:a16="http://schemas.microsoft.com/office/drawing/2014/main" id="{E2B24AF0-FE7E-4E48-8582-D71E1623C2B0}"/>
              </a:ext>
            </a:extLst>
          </p:cNvPr>
          <p:cNvSpPr/>
          <p:nvPr/>
        </p:nvSpPr>
        <p:spPr>
          <a:xfrm>
            <a:off x="609600" y="857846"/>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extLst>
      <p:ext uri="{BB962C8B-B14F-4D97-AF65-F5344CB8AC3E}">
        <p14:creationId xmlns:p14="http://schemas.microsoft.com/office/powerpoint/2010/main" val="2183629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C5AD0-9AE0-4039-9D2D-A96A1F70B9E8}"/>
              </a:ext>
            </a:extLst>
          </p:cNvPr>
          <p:cNvSpPr>
            <a:spLocks noGrp="1"/>
          </p:cNvSpPr>
          <p:nvPr>
            <p:ph type="title"/>
          </p:nvPr>
        </p:nvSpPr>
        <p:spPr>
          <a:xfrm>
            <a:off x="434109" y="281349"/>
            <a:ext cx="9652000" cy="563562"/>
          </a:xfrm>
        </p:spPr>
        <p:txBody>
          <a:bodyPr/>
          <a:lstStyle/>
          <a:p>
            <a:r>
              <a:rPr lang="zh-CN" altLang="en-US" spc="-10" dirty="0"/>
              <a:t>实数域上的椭圆曲线</a:t>
            </a:r>
            <a:endParaRPr lang="zh-CN" altLang="en-US" dirty="0">
              <a:solidFill>
                <a:srgbClr val="0070C0"/>
              </a:solidFill>
            </a:endParaRPr>
          </a:p>
        </p:txBody>
      </p:sp>
      <p:sp>
        <p:nvSpPr>
          <p:cNvPr id="3" name="内容占位符 2">
            <a:extLst>
              <a:ext uri="{FF2B5EF4-FFF2-40B4-BE49-F238E27FC236}">
                <a16:creationId xmlns:a16="http://schemas.microsoft.com/office/drawing/2014/main" id="{9A745592-66C3-4C41-ADFE-A25DC51B3D8F}"/>
              </a:ext>
            </a:extLst>
          </p:cNvPr>
          <p:cNvSpPr>
            <a:spLocks noGrp="1"/>
          </p:cNvSpPr>
          <p:nvPr>
            <p:ph idx="1"/>
          </p:nvPr>
        </p:nvSpPr>
        <p:spPr>
          <a:xfrm>
            <a:off x="406400" y="5761036"/>
            <a:ext cx="11176000" cy="563563"/>
          </a:xfrm>
        </p:spPr>
        <p:txBody>
          <a:bodyPr/>
          <a:lstStyle/>
          <a:p>
            <a:endParaRPr lang="zh-CN" altLang="en-US" dirty="0"/>
          </a:p>
        </p:txBody>
      </p:sp>
      <p:sp>
        <p:nvSpPr>
          <p:cNvPr id="4" name="日期占位符 3">
            <a:extLst>
              <a:ext uri="{FF2B5EF4-FFF2-40B4-BE49-F238E27FC236}">
                <a16:creationId xmlns:a16="http://schemas.microsoft.com/office/drawing/2014/main" id="{36B178E1-4693-46A8-A03C-DBB90CFBFA03}"/>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29BFA6CD-A744-4EC4-A6C0-EC3BC4E28AF6}"/>
              </a:ext>
            </a:extLst>
          </p:cNvPr>
          <p:cNvSpPr>
            <a:spLocks noGrp="1"/>
          </p:cNvSpPr>
          <p:nvPr>
            <p:ph type="sldNum" sz="quarter" idx="11"/>
          </p:nvPr>
        </p:nvSpPr>
        <p:spPr/>
        <p:txBody>
          <a:bodyPr/>
          <a:lstStyle/>
          <a:p>
            <a:fld id="{6D29F655-9AA2-4BC9-AAF1-1C184E14E187}" type="slidenum">
              <a:rPr lang="en-US" altLang="zh-CN" smtClean="0"/>
              <a:pPr/>
              <a:t>70</a:t>
            </a:fld>
            <a:endParaRPr lang="en-US" altLang="zh-CN"/>
          </a:p>
        </p:txBody>
      </p:sp>
      <p:pic>
        <p:nvPicPr>
          <p:cNvPr id="25" name="object 8">
            <a:extLst>
              <a:ext uri="{FF2B5EF4-FFF2-40B4-BE49-F238E27FC236}">
                <a16:creationId xmlns:a16="http://schemas.microsoft.com/office/drawing/2014/main" id="{0791B15F-C51A-4098-835C-0DC9097E33EE}"/>
              </a:ext>
            </a:extLst>
          </p:cNvPr>
          <p:cNvPicPr/>
          <p:nvPr/>
        </p:nvPicPr>
        <p:blipFill>
          <a:blip r:embed="rId3" cstate="print"/>
          <a:stretch>
            <a:fillRect/>
          </a:stretch>
        </p:blipFill>
        <p:spPr>
          <a:xfrm>
            <a:off x="91969" y="194183"/>
            <a:ext cx="313944" cy="656844"/>
          </a:xfrm>
          <a:prstGeom prst="rect">
            <a:avLst/>
          </a:prstGeom>
        </p:spPr>
      </p:pic>
      <p:sp>
        <p:nvSpPr>
          <p:cNvPr id="26" name="object 9">
            <a:extLst>
              <a:ext uri="{FF2B5EF4-FFF2-40B4-BE49-F238E27FC236}">
                <a16:creationId xmlns:a16="http://schemas.microsoft.com/office/drawing/2014/main" id="{4D820316-47C8-4AB9-91FA-232CCD198052}"/>
              </a:ext>
            </a:extLst>
          </p:cNvPr>
          <p:cNvSpPr/>
          <p:nvPr/>
        </p:nvSpPr>
        <p:spPr>
          <a:xfrm>
            <a:off x="499640" y="87312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graphicFrame>
        <p:nvGraphicFramePr>
          <p:cNvPr id="27" name="对象 2957">
            <a:extLst>
              <a:ext uri="{FF2B5EF4-FFF2-40B4-BE49-F238E27FC236}">
                <a16:creationId xmlns:a16="http://schemas.microsoft.com/office/drawing/2014/main" id="{21E3B2B0-DD6F-45C9-8D6F-619A1A7AD284}"/>
              </a:ext>
            </a:extLst>
          </p:cNvPr>
          <p:cNvGraphicFramePr>
            <a:graphicFrameLocks noChangeAspect="1"/>
          </p:cNvGraphicFramePr>
          <p:nvPr>
            <p:extLst>
              <p:ext uri="{D42A27DB-BD31-4B8C-83A1-F6EECF244321}">
                <p14:modId xmlns:p14="http://schemas.microsoft.com/office/powerpoint/2010/main" val="661750030"/>
              </p:ext>
            </p:extLst>
          </p:nvPr>
        </p:nvGraphicFramePr>
        <p:xfrm>
          <a:off x="105824" y="1506537"/>
          <a:ext cx="7689850" cy="3844925"/>
        </p:xfrm>
        <a:graphic>
          <a:graphicData uri="http://schemas.openxmlformats.org/presentationml/2006/ole">
            <mc:AlternateContent xmlns:mc="http://schemas.openxmlformats.org/markup-compatibility/2006">
              <mc:Choice xmlns:v="urn:schemas-microsoft-com:vml" Requires="v">
                <p:oleObj spid="_x0000_s167205" r:id="rId4" imgW="3665207" imgH="1857708" progId="Visio.Drawing.11">
                  <p:embed/>
                </p:oleObj>
              </mc:Choice>
              <mc:Fallback>
                <p:oleObj r:id="rId4" imgW="3665207" imgH="1857708" progId="Visio.Drawing.11">
                  <p:embed/>
                  <p:pic>
                    <p:nvPicPr>
                      <p:cNvPr id="82947" name="对象 2957">
                        <a:extLst>
                          <a:ext uri="{FF2B5EF4-FFF2-40B4-BE49-F238E27FC236}">
                            <a16:creationId xmlns:a16="http://schemas.microsoft.com/office/drawing/2014/main" id="{627FA5A1-C425-422C-90BD-2947BC1AF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24" y="1506537"/>
                        <a:ext cx="76898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8" name="图片 27">
            <a:extLst>
              <a:ext uri="{FF2B5EF4-FFF2-40B4-BE49-F238E27FC236}">
                <a16:creationId xmlns:a16="http://schemas.microsoft.com/office/drawing/2014/main" id="{96741909-2ED5-41FE-8EF1-14C26CA9FC99}"/>
              </a:ext>
            </a:extLst>
          </p:cNvPr>
          <p:cNvPicPr>
            <a:picLocks noChangeAspect="1"/>
          </p:cNvPicPr>
          <p:nvPr/>
        </p:nvPicPr>
        <p:blipFill>
          <a:blip r:embed="rId6"/>
          <a:stretch>
            <a:fillRect/>
          </a:stretch>
        </p:blipFill>
        <p:spPr>
          <a:xfrm>
            <a:off x="7905806" y="1752600"/>
            <a:ext cx="3914720" cy="3598862"/>
          </a:xfrm>
          <a:prstGeom prst="rect">
            <a:avLst/>
          </a:prstGeom>
        </p:spPr>
      </p:pic>
    </p:spTree>
    <p:extLst>
      <p:ext uri="{BB962C8B-B14F-4D97-AF65-F5344CB8AC3E}">
        <p14:creationId xmlns:p14="http://schemas.microsoft.com/office/powerpoint/2010/main" val="176226488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EA497-BE7D-4F01-BC33-86EDAFC18F81}"/>
              </a:ext>
            </a:extLst>
          </p:cNvPr>
          <p:cNvSpPr>
            <a:spLocks noGrp="1"/>
          </p:cNvSpPr>
          <p:nvPr>
            <p:ph type="title"/>
          </p:nvPr>
        </p:nvSpPr>
        <p:spPr>
          <a:xfrm>
            <a:off x="900113" y="350838"/>
            <a:ext cx="9869487" cy="563562"/>
          </a:xfrm>
        </p:spPr>
        <p:txBody>
          <a:bodyPr/>
          <a:lstStyle/>
          <a:p>
            <a:r>
              <a:rPr lang="zh-CN" altLang="en-US" sz="3600" dirty="0">
                <a:latin typeface="Times New Roman" panose="02020603050405020304" pitchFamily="18" charset="0"/>
                <a:ea typeface="宋体" panose="02010600030101010101" pitchFamily="2" charset="-122"/>
              </a:rPr>
              <a:t>椭圆曲线上的加法运算</a:t>
            </a:r>
            <a:endParaRPr lang="zh-CN" altLang="en-US" dirty="0"/>
          </a:p>
        </p:txBody>
      </p:sp>
      <p:sp>
        <p:nvSpPr>
          <p:cNvPr id="3" name="内容占位符 2">
            <a:extLst>
              <a:ext uri="{FF2B5EF4-FFF2-40B4-BE49-F238E27FC236}">
                <a16:creationId xmlns:a16="http://schemas.microsoft.com/office/drawing/2014/main" id="{D4BF63B2-9ADB-4B4D-9601-757044D163C9}"/>
              </a:ext>
            </a:extLst>
          </p:cNvPr>
          <p:cNvSpPr>
            <a:spLocks noGrp="1"/>
          </p:cNvSpPr>
          <p:nvPr>
            <p:ph idx="1"/>
          </p:nvPr>
        </p:nvSpPr>
        <p:spPr>
          <a:xfrm>
            <a:off x="581650" y="1295400"/>
            <a:ext cx="11176000" cy="831851"/>
          </a:xfrm>
        </p:spPr>
        <p:txBody>
          <a:bodyPr/>
          <a:lstStyle/>
          <a:p>
            <a:pPr>
              <a:spcBef>
                <a:spcPct val="0"/>
              </a:spcBef>
            </a:pPr>
            <a:r>
              <a:rPr lang="zh-CN" altLang="en-US" sz="2400" b="0" dirty="0">
                <a:latin typeface="宋体" panose="02010600030101010101" pitchFamily="2" charset="-122"/>
                <a:ea typeface="宋体" panose="02010600030101010101" pitchFamily="2" charset="-122"/>
              </a:rPr>
              <a:t>如果其上的三个点位于同一直线上，那么它们的和为</a:t>
            </a:r>
            <a:r>
              <a:rPr lang="en-US" altLang="zh-CN" sz="2400" b="0" i="1" dirty="0">
                <a:latin typeface="宋体" panose="02010600030101010101" pitchFamily="2" charset="-122"/>
                <a:ea typeface="宋体" panose="02010600030101010101" pitchFamily="2" charset="-122"/>
              </a:rPr>
              <a:t>O</a:t>
            </a:r>
            <a:r>
              <a:rPr lang="zh-CN" altLang="en-US" sz="2400" b="0" dirty="0">
                <a:latin typeface="宋体" panose="02010600030101010101" pitchFamily="2" charset="-122"/>
                <a:ea typeface="宋体" panose="02010600030101010101" pitchFamily="2" charset="-122"/>
              </a:rPr>
              <a:t>。</a:t>
            </a:r>
            <a:endParaRPr lang="en-US" altLang="zh-CN" sz="2400" b="0" dirty="0">
              <a:latin typeface="宋体" panose="02010600030101010101" pitchFamily="2" charset="-122"/>
              <a:ea typeface="宋体" panose="02010600030101010101" pitchFamily="2" charset="-122"/>
            </a:endParaRPr>
          </a:p>
          <a:p>
            <a:pPr>
              <a:spcBef>
                <a:spcPct val="0"/>
              </a:spcBef>
            </a:pPr>
            <a:r>
              <a:rPr lang="zh-CN" altLang="en-US" sz="2400" b="0" dirty="0">
                <a:latin typeface="宋体" panose="02010600030101010101" pitchFamily="2" charset="-122"/>
                <a:ea typeface="宋体" panose="02010600030101010101" pitchFamily="2" charset="-122"/>
              </a:rPr>
              <a:t>进一步可如下定义椭圆曲线上的加法律（加法法则）：</a:t>
            </a:r>
          </a:p>
          <a:p>
            <a:endParaRPr lang="zh-CN" altLang="en-US" dirty="0"/>
          </a:p>
        </p:txBody>
      </p:sp>
      <p:sp>
        <p:nvSpPr>
          <p:cNvPr id="4" name="日期占位符 3">
            <a:extLst>
              <a:ext uri="{FF2B5EF4-FFF2-40B4-BE49-F238E27FC236}">
                <a16:creationId xmlns:a16="http://schemas.microsoft.com/office/drawing/2014/main" id="{B7C8F02E-7BDF-4691-88B0-3F592F7E617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2C31ADF-2189-4B27-9EE3-F1D346723D0D}"/>
              </a:ext>
            </a:extLst>
          </p:cNvPr>
          <p:cNvSpPr>
            <a:spLocks noGrp="1"/>
          </p:cNvSpPr>
          <p:nvPr>
            <p:ph type="sldNum" sz="quarter" idx="11"/>
          </p:nvPr>
        </p:nvSpPr>
        <p:spPr/>
        <p:txBody>
          <a:bodyPr/>
          <a:lstStyle/>
          <a:p>
            <a:fld id="{6D29F655-9AA2-4BC9-AAF1-1C184E14E187}" type="slidenum">
              <a:rPr lang="en-US" altLang="zh-CN" smtClean="0"/>
              <a:pPr/>
              <a:t>71</a:t>
            </a:fld>
            <a:endParaRPr lang="en-US" altLang="zh-CN"/>
          </a:p>
        </p:txBody>
      </p:sp>
      <p:pic>
        <p:nvPicPr>
          <p:cNvPr id="20" name="object 8">
            <a:extLst>
              <a:ext uri="{FF2B5EF4-FFF2-40B4-BE49-F238E27FC236}">
                <a16:creationId xmlns:a16="http://schemas.microsoft.com/office/drawing/2014/main" id="{EF3F633A-CFEC-4D96-847E-5FF18ED1A2C8}"/>
              </a:ext>
            </a:extLst>
          </p:cNvPr>
          <p:cNvPicPr/>
          <p:nvPr/>
        </p:nvPicPr>
        <p:blipFill>
          <a:blip r:embed="rId3" cstate="print"/>
          <a:stretch>
            <a:fillRect/>
          </a:stretch>
        </p:blipFill>
        <p:spPr>
          <a:xfrm>
            <a:off x="595505" y="332357"/>
            <a:ext cx="313944" cy="656844"/>
          </a:xfrm>
          <a:prstGeom prst="rect">
            <a:avLst/>
          </a:prstGeom>
        </p:spPr>
      </p:pic>
      <p:sp>
        <p:nvSpPr>
          <p:cNvPr id="21" name="object 9">
            <a:extLst>
              <a:ext uri="{FF2B5EF4-FFF2-40B4-BE49-F238E27FC236}">
                <a16:creationId xmlns:a16="http://schemas.microsoft.com/office/drawing/2014/main" id="{B84C10A6-CBAA-4257-B4D6-D8253D799410}"/>
              </a:ext>
            </a:extLst>
          </p:cNvPr>
          <p:cNvSpPr/>
          <p:nvPr/>
        </p:nvSpPr>
        <p:spPr>
          <a:xfrm>
            <a:off x="1003176" y="101129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2" name="矩形 21">
            <a:extLst>
              <a:ext uri="{FF2B5EF4-FFF2-40B4-BE49-F238E27FC236}">
                <a16:creationId xmlns:a16="http://schemas.microsoft.com/office/drawing/2014/main" id="{3AEB34C5-7888-4115-81A3-A28DF0AAEAD5}"/>
              </a:ext>
            </a:extLst>
          </p:cNvPr>
          <p:cNvSpPr/>
          <p:nvPr/>
        </p:nvSpPr>
        <p:spPr>
          <a:xfrm>
            <a:off x="512762" y="2557463"/>
            <a:ext cx="10079037" cy="60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0" hangingPunct="0">
              <a:buClr>
                <a:schemeClr val="tx1"/>
              </a:buClr>
            </a:pPr>
            <a:r>
              <a:rPr lang="zh-CN" altLang="en-US" sz="2400" dirty="0">
                <a:latin typeface="宋体" panose="02010600030101010101" pitchFamily="2" charset="-122"/>
              </a:rPr>
              <a:t>（</a:t>
            </a:r>
            <a:r>
              <a:rPr lang="en-US" altLang="zh-CN" sz="2400" dirty="0">
                <a:latin typeface="宋体" panose="02010600030101010101" pitchFamily="2" charset="-122"/>
              </a:rPr>
              <a:t>1</a:t>
            </a:r>
            <a:r>
              <a:rPr lang="zh-CN" altLang="en-US" sz="2400" dirty="0">
                <a:latin typeface="宋体" panose="02010600030101010101" pitchFamily="2" charset="-122"/>
              </a:rPr>
              <a:t>）</a:t>
            </a:r>
            <a:r>
              <a:rPr lang="en-US" altLang="zh-CN" sz="2400" dirty="0">
                <a:latin typeface="宋体" panose="02010600030101010101" pitchFamily="2" charset="-122"/>
              </a:rPr>
              <a:t>O </a:t>
            </a:r>
            <a:r>
              <a:rPr lang="zh-CN" altLang="zh-CN" sz="2400" dirty="0">
                <a:latin typeface="宋体" panose="02010600030101010101" pitchFamily="2" charset="-122"/>
              </a:rPr>
              <a:t>为加法单位元，即对椭圆曲线上任一点</a:t>
            </a:r>
            <a:r>
              <a:rPr lang="en-US" altLang="zh-CN" sz="2400" dirty="0">
                <a:latin typeface="宋体" panose="02010600030101010101" pitchFamily="2" charset="-122"/>
              </a:rPr>
              <a:t> P </a:t>
            </a:r>
            <a:r>
              <a:rPr lang="zh-CN" altLang="zh-CN" sz="2400" dirty="0">
                <a:latin typeface="宋体" panose="02010600030101010101" pitchFamily="2" charset="-122"/>
              </a:rPr>
              <a:t>，有</a:t>
            </a:r>
            <a:r>
              <a:rPr lang="en-US" altLang="zh-CN" sz="2400" dirty="0">
                <a:latin typeface="宋体" panose="02010600030101010101" pitchFamily="2" charset="-122"/>
              </a:rPr>
              <a:t> P+O=P</a:t>
            </a:r>
          </a:p>
        </p:txBody>
      </p:sp>
      <p:sp>
        <p:nvSpPr>
          <p:cNvPr id="23" name="矩形 22">
            <a:extLst>
              <a:ext uri="{FF2B5EF4-FFF2-40B4-BE49-F238E27FC236}">
                <a16:creationId xmlns:a16="http://schemas.microsoft.com/office/drawing/2014/main" id="{1B6CB2F5-B99F-41E7-BB06-F3C5CFCEF4F9}"/>
              </a:ext>
            </a:extLst>
          </p:cNvPr>
          <p:cNvSpPr/>
          <p:nvPr/>
        </p:nvSpPr>
        <p:spPr>
          <a:xfrm>
            <a:off x="581650" y="3160074"/>
            <a:ext cx="11244887" cy="53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0" hangingPunct="0">
              <a:buClr>
                <a:schemeClr val="tx1"/>
              </a:buClr>
            </a:pPr>
            <a:r>
              <a:rPr lang="zh-CN" altLang="en-US" sz="2400" dirty="0">
                <a:latin typeface="宋体" panose="02010600030101010101" pitchFamily="2" charset="-122"/>
              </a:rPr>
              <a:t>（</a:t>
            </a:r>
            <a:r>
              <a:rPr lang="en-US" altLang="zh-CN" sz="2400" dirty="0">
                <a:latin typeface="宋体" panose="02010600030101010101" pitchFamily="2" charset="-122"/>
              </a:rPr>
              <a:t>2</a:t>
            </a:r>
            <a:r>
              <a:rPr lang="zh-CN" altLang="en-US" sz="2400" dirty="0">
                <a:latin typeface="宋体" panose="02010600030101010101" pitchFamily="2" charset="-122"/>
              </a:rPr>
              <a:t>）设          是椭圆曲线上的一点，它的加法逆元定义为                          </a:t>
            </a:r>
          </a:p>
        </p:txBody>
      </p:sp>
      <p:graphicFrame>
        <p:nvGraphicFramePr>
          <p:cNvPr id="24" name="对象 13">
            <a:extLst>
              <a:ext uri="{FF2B5EF4-FFF2-40B4-BE49-F238E27FC236}">
                <a16:creationId xmlns:a16="http://schemas.microsoft.com/office/drawing/2014/main" id="{78927EB5-9376-4C46-9E62-AF8FB9FD6DB6}"/>
              </a:ext>
            </a:extLst>
          </p:cNvPr>
          <p:cNvGraphicFramePr>
            <a:graphicFrameLocks noChangeAspect="1"/>
          </p:cNvGraphicFramePr>
          <p:nvPr>
            <p:extLst>
              <p:ext uri="{D42A27DB-BD31-4B8C-83A1-F6EECF244321}">
                <p14:modId xmlns:p14="http://schemas.microsoft.com/office/powerpoint/2010/main" val="2294445594"/>
              </p:ext>
            </p:extLst>
          </p:nvPr>
        </p:nvGraphicFramePr>
        <p:xfrm>
          <a:off x="1905000" y="3194710"/>
          <a:ext cx="1223963" cy="401638"/>
        </p:xfrm>
        <a:graphic>
          <a:graphicData uri="http://schemas.openxmlformats.org/presentationml/2006/ole">
            <mc:AlternateContent xmlns:mc="http://schemas.openxmlformats.org/markup-compatibility/2006">
              <mc:Choice xmlns:v="urn:schemas-microsoft-com:vml" Requires="v">
                <p:oleObj spid="_x0000_s168243" name="Equation" r:id="rId4" imgW="611724" imgH="203908" progId="Equation.DSMT4">
                  <p:embed/>
                </p:oleObj>
              </mc:Choice>
              <mc:Fallback>
                <p:oleObj name="Equation" r:id="rId4" imgW="611724" imgH="203908" progId="Equation.DSMT4">
                  <p:embed/>
                  <p:pic>
                    <p:nvPicPr>
                      <p:cNvPr id="218119" name="对象 13">
                        <a:extLst>
                          <a:ext uri="{FF2B5EF4-FFF2-40B4-BE49-F238E27FC236}">
                            <a16:creationId xmlns:a16="http://schemas.microsoft.com/office/drawing/2014/main" id="{F094AFAA-934B-448F-9C23-EFAB534B33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194710"/>
                        <a:ext cx="12239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15">
            <a:extLst>
              <a:ext uri="{FF2B5EF4-FFF2-40B4-BE49-F238E27FC236}">
                <a16:creationId xmlns:a16="http://schemas.microsoft.com/office/drawing/2014/main" id="{E26079AA-BB88-4FD0-85C0-959E8F47BC7C}"/>
              </a:ext>
            </a:extLst>
          </p:cNvPr>
          <p:cNvGraphicFramePr>
            <a:graphicFrameLocks noChangeAspect="1"/>
          </p:cNvGraphicFramePr>
          <p:nvPr>
            <p:extLst>
              <p:ext uri="{D42A27DB-BD31-4B8C-83A1-F6EECF244321}">
                <p14:modId xmlns:p14="http://schemas.microsoft.com/office/powerpoint/2010/main" val="957089714"/>
              </p:ext>
            </p:extLst>
          </p:nvPr>
        </p:nvGraphicFramePr>
        <p:xfrm>
          <a:off x="9569277" y="3194710"/>
          <a:ext cx="1944688" cy="377825"/>
        </p:xfrm>
        <a:graphic>
          <a:graphicData uri="http://schemas.openxmlformats.org/presentationml/2006/ole">
            <mc:AlternateContent xmlns:mc="http://schemas.openxmlformats.org/markup-compatibility/2006">
              <mc:Choice xmlns:v="urn:schemas-microsoft-com:vml" Requires="v">
                <p:oleObj spid="_x0000_s168244" name="Equation" r:id="rId6" imgW="1031835" imgH="203819" progId="Equation.DSMT4">
                  <p:embed/>
                </p:oleObj>
              </mc:Choice>
              <mc:Fallback>
                <p:oleObj name="Equation" r:id="rId6" imgW="1031835" imgH="203819" progId="Equation.DSMT4">
                  <p:embed/>
                  <p:pic>
                    <p:nvPicPr>
                      <p:cNvPr id="218121" name="对象 15">
                        <a:extLst>
                          <a:ext uri="{FF2B5EF4-FFF2-40B4-BE49-F238E27FC236}">
                            <a16:creationId xmlns:a16="http://schemas.microsoft.com/office/drawing/2014/main" id="{8BC2033B-6E86-418B-8E64-C943A76591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9277" y="3194710"/>
                        <a:ext cx="194468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16">
            <a:extLst>
              <a:ext uri="{FF2B5EF4-FFF2-40B4-BE49-F238E27FC236}">
                <a16:creationId xmlns:a16="http://schemas.microsoft.com/office/drawing/2014/main" id="{85AA2147-CD1C-42EF-8F5B-B5F338EE013E}"/>
              </a:ext>
            </a:extLst>
          </p:cNvPr>
          <p:cNvSpPr txBox="1">
            <a:spLocks noChangeArrowheads="1"/>
          </p:cNvSpPr>
          <p:nvPr/>
        </p:nvSpPr>
        <p:spPr bwMode="auto">
          <a:xfrm>
            <a:off x="441036" y="3897956"/>
            <a:ext cx="75596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这是因为     ，    的连线延长到无穷远时，得到椭圆曲线上的另一点 </a:t>
            </a:r>
            <a:r>
              <a:rPr lang="en-US" altLang="zh-CN" sz="2400" i="1"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，即椭圆曲线上的三点    ，  ，</a:t>
            </a:r>
            <a:r>
              <a:rPr lang="en-US" altLang="zh-CN" sz="2400" i="1" dirty="0">
                <a:latin typeface="Times New Roman" panose="02020603050405020304" pitchFamily="18" charset="0"/>
                <a:ea typeface="宋体" panose="02010600030101010101" pitchFamily="2" charset="-122"/>
              </a:rPr>
              <a:t>O  </a:t>
            </a:r>
            <a:r>
              <a:rPr lang="zh-CN" altLang="en-US" sz="2400" dirty="0">
                <a:latin typeface="Times New Roman" panose="02020603050405020304" pitchFamily="18" charset="0"/>
                <a:ea typeface="宋体" panose="02010600030101010101" pitchFamily="2" charset="-122"/>
              </a:rPr>
              <a:t>共线，所以                        ，                即              。	</a:t>
            </a:r>
          </a:p>
          <a:p>
            <a:pPr>
              <a:spcBef>
                <a:spcPct val="0"/>
              </a:spcBef>
              <a:buFontTx/>
              <a:buNone/>
            </a:pPr>
            <a:r>
              <a:rPr lang="zh-CN" altLang="en-US" sz="2400" dirty="0">
                <a:latin typeface="Times New Roman" panose="02020603050405020304" pitchFamily="18" charset="0"/>
                <a:ea typeface="宋体" panose="02010600030101010101" pitchFamily="2" charset="-122"/>
              </a:rPr>
              <a:t>      由                 ，还可得              。</a:t>
            </a:r>
            <a:endParaRPr lang="en-US" altLang="zh-CN" sz="2400" dirty="0">
              <a:latin typeface="Times New Roman" panose="02020603050405020304" pitchFamily="18" charset="0"/>
              <a:ea typeface="宋体" panose="02010600030101010101" pitchFamily="2" charset="-122"/>
            </a:endParaRPr>
          </a:p>
        </p:txBody>
      </p:sp>
      <p:graphicFrame>
        <p:nvGraphicFramePr>
          <p:cNvPr id="27" name="对象 18">
            <a:extLst>
              <a:ext uri="{FF2B5EF4-FFF2-40B4-BE49-F238E27FC236}">
                <a16:creationId xmlns:a16="http://schemas.microsoft.com/office/drawing/2014/main" id="{337932ED-F647-4873-91D2-1ED5AD027611}"/>
              </a:ext>
            </a:extLst>
          </p:cNvPr>
          <p:cNvGraphicFramePr>
            <a:graphicFrameLocks noChangeAspect="1"/>
          </p:cNvGraphicFramePr>
          <p:nvPr>
            <p:extLst>
              <p:ext uri="{D42A27DB-BD31-4B8C-83A1-F6EECF244321}">
                <p14:modId xmlns:p14="http://schemas.microsoft.com/office/powerpoint/2010/main" val="1909935514"/>
              </p:ext>
            </p:extLst>
          </p:nvPr>
        </p:nvGraphicFramePr>
        <p:xfrm>
          <a:off x="2184111" y="3918594"/>
          <a:ext cx="344487" cy="452437"/>
        </p:xfrm>
        <a:graphic>
          <a:graphicData uri="http://schemas.openxmlformats.org/presentationml/2006/ole">
            <mc:AlternateContent xmlns:mc="http://schemas.openxmlformats.org/markup-compatibility/2006">
              <mc:Choice xmlns:v="urn:schemas-microsoft-com:vml" Requires="v">
                <p:oleObj spid="_x0000_s168245" name="Equation" r:id="rId8" imgW="154683" imgH="206244" progId="Equation.DSMT4">
                  <p:embed/>
                </p:oleObj>
              </mc:Choice>
              <mc:Fallback>
                <p:oleObj name="Equation" r:id="rId8" imgW="154683" imgH="206244" progId="Equation.DSMT4">
                  <p:embed/>
                  <p:pic>
                    <p:nvPicPr>
                      <p:cNvPr id="218124" name="对象 18">
                        <a:extLst>
                          <a:ext uri="{FF2B5EF4-FFF2-40B4-BE49-F238E27FC236}">
                            <a16:creationId xmlns:a16="http://schemas.microsoft.com/office/drawing/2014/main" id="{666B137D-D4F3-4092-A220-435531E4A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111" y="3918594"/>
                        <a:ext cx="34448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19">
            <a:extLst>
              <a:ext uri="{FF2B5EF4-FFF2-40B4-BE49-F238E27FC236}">
                <a16:creationId xmlns:a16="http://schemas.microsoft.com/office/drawing/2014/main" id="{3113D506-A7A8-4D37-9125-C9B851F266C4}"/>
              </a:ext>
            </a:extLst>
          </p:cNvPr>
          <p:cNvGraphicFramePr>
            <a:graphicFrameLocks noChangeAspect="1"/>
          </p:cNvGraphicFramePr>
          <p:nvPr>
            <p:extLst>
              <p:ext uri="{D42A27DB-BD31-4B8C-83A1-F6EECF244321}">
                <p14:modId xmlns:p14="http://schemas.microsoft.com/office/powerpoint/2010/main" val="3077038603"/>
              </p:ext>
            </p:extLst>
          </p:nvPr>
        </p:nvGraphicFramePr>
        <p:xfrm>
          <a:off x="2673061" y="3932881"/>
          <a:ext cx="360362" cy="488950"/>
        </p:xfrm>
        <a:graphic>
          <a:graphicData uri="http://schemas.openxmlformats.org/presentationml/2006/ole">
            <mc:AlternateContent xmlns:mc="http://schemas.openxmlformats.org/markup-compatibility/2006">
              <mc:Choice xmlns:v="urn:schemas-microsoft-com:vml" Requires="v">
                <p:oleObj spid="_x0000_s168246" name="Equation" r:id="rId10" imgW="165028" imgH="228501" progId="Equation.DSMT4">
                  <p:embed/>
                </p:oleObj>
              </mc:Choice>
              <mc:Fallback>
                <p:oleObj name="Equation" r:id="rId10" imgW="165028" imgH="228501" progId="Equation.DSMT4">
                  <p:embed/>
                  <p:pic>
                    <p:nvPicPr>
                      <p:cNvPr id="218125" name="对象 19">
                        <a:extLst>
                          <a:ext uri="{FF2B5EF4-FFF2-40B4-BE49-F238E27FC236}">
                            <a16:creationId xmlns:a16="http://schemas.microsoft.com/office/drawing/2014/main" id="{DDED5127-EA66-4DEE-820F-8B897D4A8B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3061" y="3932881"/>
                        <a:ext cx="3603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0">
            <a:extLst>
              <a:ext uri="{FF2B5EF4-FFF2-40B4-BE49-F238E27FC236}">
                <a16:creationId xmlns:a16="http://schemas.microsoft.com/office/drawing/2014/main" id="{9AD71DCC-17A4-45E9-ADDC-C96C9FF64104}"/>
              </a:ext>
            </a:extLst>
          </p:cNvPr>
          <p:cNvGraphicFramePr>
            <a:graphicFrameLocks noChangeAspect="1"/>
          </p:cNvGraphicFramePr>
          <p:nvPr>
            <p:extLst>
              <p:ext uri="{D42A27DB-BD31-4B8C-83A1-F6EECF244321}">
                <p14:modId xmlns:p14="http://schemas.microsoft.com/office/powerpoint/2010/main" val="3166144516"/>
              </p:ext>
            </p:extLst>
          </p:nvPr>
        </p:nvGraphicFramePr>
        <p:xfrm>
          <a:off x="6094123" y="4282131"/>
          <a:ext cx="352425" cy="463550"/>
        </p:xfrm>
        <a:graphic>
          <a:graphicData uri="http://schemas.openxmlformats.org/presentationml/2006/ole">
            <mc:AlternateContent xmlns:mc="http://schemas.openxmlformats.org/markup-compatibility/2006">
              <mc:Choice xmlns:v="urn:schemas-microsoft-com:vml" Requires="v">
                <p:oleObj spid="_x0000_s168247" name="Equation" r:id="rId12" imgW="154683" imgH="206244" progId="Equation.DSMT4">
                  <p:embed/>
                </p:oleObj>
              </mc:Choice>
              <mc:Fallback>
                <p:oleObj name="Equation" r:id="rId12" imgW="154683" imgH="206244" progId="Equation.DSMT4">
                  <p:embed/>
                  <p:pic>
                    <p:nvPicPr>
                      <p:cNvPr id="218126" name="对象 20">
                        <a:extLst>
                          <a:ext uri="{FF2B5EF4-FFF2-40B4-BE49-F238E27FC236}">
                            <a16:creationId xmlns:a16="http://schemas.microsoft.com/office/drawing/2014/main" id="{C97BC6E3-185B-4C41-8839-92C73D5E55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4123" y="4282131"/>
                        <a:ext cx="3524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21">
            <a:extLst>
              <a:ext uri="{FF2B5EF4-FFF2-40B4-BE49-F238E27FC236}">
                <a16:creationId xmlns:a16="http://schemas.microsoft.com/office/drawing/2014/main" id="{EFDEE941-A758-4D9F-A1F9-2DA4B43852EA}"/>
              </a:ext>
            </a:extLst>
          </p:cNvPr>
          <p:cNvGraphicFramePr>
            <a:graphicFrameLocks noChangeAspect="1"/>
          </p:cNvGraphicFramePr>
          <p:nvPr>
            <p:extLst>
              <p:ext uri="{D42A27DB-BD31-4B8C-83A1-F6EECF244321}">
                <p14:modId xmlns:p14="http://schemas.microsoft.com/office/powerpoint/2010/main" val="1958308823"/>
              </p:ext>
            </p:extLst>
          </p:nvPr>
        </p:nvGraphicFramePr>
        <p:xfrm>
          <a:off x="6548148" y="4278956"/>
          <a:ext cx="346075" cy="469900"/>
        </p:xfrm>
        <a:graphic>
          <a:graphicData uri="http://schemas.openxmlformats.org/presentationml/2006/ole">
            <mc:AlternateContent xmlns:mc="http://schemas.openxmlformats.org/markup-compatibility/2006">
              <mc:Choice xmlns:v="urn:schemas-microsoft-com:vml" Requires="v">
                <p:oleObj spid="_x0000_s168248" name="Equation" r:id="rId13" imgW="165028" imgH="228501" progId="Equation.DSMT4">
                  <p:embed/>
                </p:oleObj>
              </mc:Choice>
              <mc:Fallback>
                <p:oleObj name="Equation" r:id="rId13" imgW="165028" imgH="228501" progId="Equation.DSMT4">
                  <p:embed/>
                  <p:pic>
                    <p:nvPicPr>
                      <p:cNvPr id="218127" name="对象 21">
                        <a:extLst>
                          <a:ext uri="{FF2B5EF4-FFF2-40B4-BE49-F238E27FC236}">
                            <a16:creationId xmlns:a16="http://schemas.microsoft.com/office/drawing/2014/main" id="{9315D803-77C8-490B-90C2-5BC81A6F70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8148" y="4278956"/>
                        <a:ext cx="3460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22">
            <a:extLst>
              <a:ext uri="{FF2B5EF4-FFF2-40B4-BE49-F238E27FC236}">
                <a16:creationId xmlns:a16="http://schemas.microsoft.com/office/drawing/2014/main" id="{47B0F344-8E6C-4C83-89CF-D9692C8FFF0A}"/>
              </a:ext>
            </a:extLst>
          </p:cNvPr>
          <p:cNvGraphicFramePr>
            <a:graphicFrameLocks noChangeAspect="1"/>
          </p:cNvGraphicFramePr>
          <p:nvPr>
            <p:extLst>
              <p:ext uri="{D42A27DB-BD31-4B8C-83A1-F6EECF244321}">
                <p14:modId xmlns:p14="http://schemas.microsoft.com/office/powerpoint/2010/main" val="3395713658"/>
              </p:ext>
            </p:extLst>
          </p:nvPr>
        </p:nvGraphicFramePr>
        <p:xfrm>
          <a:off x="1798348" y="4652019"/>
          <a:ext cx="1747838" cy="425450"/>
        </p:xfrm>
        <a:graphic>
          <a:graphicData uri="http://schemas.openxmlformats.org/presentationml/2006/ole">
            <mc:AlternateContent xmlns:mc="http://schemas.openxmlformats.org/markup-compatibility/2006">
              <mc:Choice xmlns:v="urn:schemas-microsoft-com:vml" Requires="v">
                <p:oleObj spid="_x0000_s168249" name="Equation" r:id="rId15" imgW="939800" imgH="228600" progId="Equation.DSMT4">
                  <p:embed/>
                </p:oleObj>
              </mc:Choice>
              <mc:Fallback>
                <p:oleObj name="Equation" r:id="rId15" imgW="939800" imgH="228600" progId="Equation.DSMT4">
                  <p:embed/>
                  <p:pic>
                    <p:nvPicPr>
                      <p:cNvPr id="218128" name="对象 22">
                        <a:extLst>
                          <a:ext uri="{FF2B5EF4-FFF2-40B4-BE49-F238E27FC236}">
                            <a16:creationId xmlns:a16="http://schemas.microsoft.com/office/drawing/2014/main" id="{2802C9E2-4027-4E8F-B8BD-DF0873EE72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8348" y="4652019"/>
                        <a:ext cx="17478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23">
            <a:extLst>
              <a:ext uri="{FF2B5EF4-FFF2-40B4-BE49-F238E27FC236}">
                <a16:creationId xmlns:a16="http://schemas.microsoft.com/office/drawing/2014/main" id="{3D05C5ED-E4C0-46F3-A925-74F01D71CB69}"/>
              </a:ext>
            </a:extLst>
          </p:cNvPr>
          <p:cNvGraphicFramePr>
            <a:graphicFrameLocks noChangeAspect="1"/>
          </p:cNvGraphicFramePr>
          <p:nvPr>
            <p:extLst>
              <p:ext uri="{D42A27DB-BD31-4B8C-83A1-F6EECF244321}">
                <p14:modId xmlns:p14="http://schemas.microsoft.com/office/powerpoint/2010/main" val="3248270137"/>
              </p:ext>
            </p:extLst>
          </p:nvPr>
        </p:nvGraphicFramePr>
        <p:xfrm>
          <a:off x="3806536" y="4652019"/>
          <a:ext cx="1298575" cy="425450"/>
        </p:xfrm>
        <a:graphic>
          <a:graphicData uri="http://schemas.openxmlformats.org/presentationml/2006/ole">
            <mc:AlternateContent xmlns:mc="http://schemas.openxmlformats.org/markup-compatibility/2006">
              <mc:Choice xmlns:v="urn:schemas-microsoft-com:vml" Requires="v">
                <p:oleObj spid="_x0000_s168250" name="Equation" r:id="rId17" imgW="698500" imgH="228600" progId="Equation.DSMT4">
                  <p:embed/>
                </p:oleObj>
              </mc:Choice>
              <mc:Fallback>
                <p:oleObj name="Equation" r:id="rId17" imgW="698500" imgH="228600" progId="Equation.DSMT4">
                  <p:embed/>
                  <p:pic>
                    <p:nvPicPr>
                      <p:cNvPr id="218129" name="对象 23">
                        <a:extLst>
                          <a:ext uri="{FF2B5EF4-FFF2-40B4-BE49-F238E27FC236}">
                            <a16:creationId xmlns:a16="http://schemas.microsoft.com/office/drawing/2014/main" id="{AC09783F-F285-4B6A-BB42-7EBAD8AC7E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06536" y="4652019"/>
                        <a:ext cx="12985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25">
            <a:extLst>
              <a:ext uri="{FF2B5EF4-FFF2-40B4-BE49-F238E27FC236}">
                <a16:creationId xmlns:a16="http://schemas.microsoft.com/office/drawing/2014/main" id="{F130F26D-81A1-4F8C-94B5-8258C82EB6D3}"/>
              </a:ext>
            </a:extLst>
          </p:cNvPr>
          <p:cNvGraphicFramePr>
            <a:graphicFrameLocks noChangeAspect="1"/>
          </p:cNvGraphicFramePr>
          <p:nvPr>
            <p:extLst>
              <p:ext uri="{D42A27DB-BD31-4B8C-83A1-F6EECF244321}">
                <p14:modId xmlns:p14="http://schemas.microsoft.com/office/powerpoint/2010/main" val="3061422646"/>
              </p:ext>
            </p:extLst>
          </p:nvPr>
        </p:nvGraphicFramePr>
        <p:xfrm>
          <a:off x="5441661" y="4672656"/>
          <a:ext cx="1038225" cy="404813"/>
        </p:xfrm>
        <a:graphic>
          <a:graphicData uri="http://schemas.openxmlformats.org/presentationml/2006/ole">
            <mc:AlternateContent xmlns:mc="http://schemas.openxmlformats.org/markup-compatibility/2006">
              <mc:Choice xmlns:v="urn:schemas-microsoft-com:vml" Requires="v">
                <p:oleObj spid="_x0000_s168251" name="Equation" r:id="rId19" imgW="560503" imgH="216558" progId="Equation.DSMT4">
                  <p:embed/>
                </p:oleObj>
              </mc:Choice>
              <mc:Fallback>
                <p:oleObj name="Equation" r:id="rId19" imgW="560503" imgH="216558" progId="Equation.DSMT4">
                  <p:embed/>
                  <p:pic>
                    <p:nvPicPr>
                      <p:cNvPr id="218131" name="对象 25">
                        <a:extLst>
                          <a:ext uri="{FF2B5EF4-FFF2-40B4-BE49-F238E27FC236}">
                            <a16:creationId xmlns:a16="http://schemas.microsoft.com/office/drawing/2014/main" id="{D62B8FCC-D7AD-4B34-9BA4-034CE3616A5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1661" y="4672656"/>
                        <a:ext cx="10382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26">
            <a:extLst>
              <a:ext uri="{FF2B5EF4-FFF2-40B4-BE49-F238E27FC236}">
                <a16:creationId xmlns:a16="http://schemas.microsoft.com/office/drawing/2014/main" id="{3B72D661-9878-4639-A21B-32ADDBE4D560}"/>
              </a:ext>
            </a:extLst>
          </p:cNvPr>
          <p:cNvGraphicFramePr>
            <a:graphicFrameLocks noChangeAspect="1"/>
          </p:cNvGraphicFramePr>
          <p:nvPr>
            <p:extLst>
              <p:ext uri="{D42A27DB-BD31-4B8C-83A1-F6EECF244321}">
                <p14:modId xmlns:p14="http://schemas.microsoft.com/office/powerpoint/2010/main" val="1824887335"/>
              </p:ext>
            </p:extLst>
          </p:nvPr>
        </p:nvGraphicFramePr>
        <p:xfrm>
          <a:off x="1299873" y="5077469"/>
          <a:ext cx="1301750" cy="350837"/>
        </p:xfrm>
        <a:graphic>
          <a:graphicData uri="http://schemas.openxmlformats.org/presentationml/2006/ole">
            <mc:AlternateContent xmlns:mc="http://schemas.openxmlformats.org/markup-compatibility/2006">
              <mc:Choice xmlns:v="urn:schemas-microsoft-com:vml" Requires="v">
                <p:oleObj spid="_x0000_s168252" name="Equation" r:id="rId21" imgW="660113" imgH="177723" progId="Equation.DSMT4">
                  <p:embed/>
                </p:oleObj>
              </mc:Choice>
              <mc:Fallback>
                <p:oleObj name="Equation" r:id="rId21" imgW="660113" imgH="177723" progId="Equation.DSMT4">
                  <p:embed/>
                  <p:pic>
                    <p:nvPicPr>
                      <p:cNvPr id="218132" name="对象 26">
                        <a:extLst>
                          <a:ext uri="{FF2B5EF4-FFF2-40B4-BE49-F238E27FC236}">
                            <a16:creationId xmlns:a16="http://schemas.microsoft.com/office/drawing/2014/main" id="{F05880EF-21F2-4CCC-85C9-8C06F45508E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99873" y="5077469"/>
                        <a:ext cx="1301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27">
            <a:extLst>
              <a:ext uri="{FF2B5EF4-FFF2-40B4-BE49-F238E27FC236}">
                <a16:creationId xmlns:a16="http://schemas.microsoft.com/office/drawing/2014/main" id="{B07DCEBA-9D2D-4317-9B6D-7ABC34F84954}"/>
              </a:ext>
            </a:extLst>
          </p:cNvPr>
          <p:cNvGraphicFramePr>
            <a:graphicFrameLocks noChangeAspect="1"/>
          </p:cNvGraphicFramePr>
          <p:nvPr>
            <p:extLst>
              <p:ext uri="{D42A27DB-BD31-4B8C-83A1-F6EECF244321}">
                <p14:modId xmlns:p14="http://schemas.microsoft.com/office/powerpoint/2010/main" val="989572768"/>
              </p:ext>
            </p:extLst>
          </p:nvPr>
        </p:nvGraphicFramePr>
        <p:xfrm>
          <a:off x="3871623" y="5077469"/>
          <a:ext cx="1001713" cy="350837"/>
        </p:xfrm>
        <a:graphic>
          <a:graphicData uri="http://schemas.openxmlformats.org/presentationml/2006/ole">
            <mc:AlternateContent xmlns:mc="http://schemas.openxmlformats.org/markup-compatibility/2006">
              <mc:Choice xmlns:v="urn:schemas-microsoft-com:vml" Requires="v">
                <p:oleObj spid="_x0000_s168253" name="Equation" r:id="rId23" imgW="507780" imgH="177723" progId="Equation.DSMT4">
                  <p:embed/>
                </p:oleObj>
              </mc:Choice>
              <mc:Fallback>
                <p:oleObj name="Equation" r:id="rId23" imgW="507780" imgH="177723" progId="Equation.DSMT4">
                  <p:embed/>
                  <p:pic>
                    <p:nvPicPr>
                      <p:cNvPr id="218133" name="对象 27">
                        <a:extLst>
                          <a:ext uri="{FF2B5EF4-FFF2-40B4-BE49-F238E27FC236}">
                            <a16:creationId xmlns:a16="http://schemas.microsoft.com/office/drawing/2014/main" id="{DC136DED-082F-48E6-8493-3F46A5E44BC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71623" y="5077469"/>
                        <a:ext cx="10017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 name="图片 36">
            <a:extLst>
              <a:ext uri="{FF2B5EF4-FFF2-40B4-BE49-F238E27FC236}">
                <a16:creationId xmlns:a16="http://schemas.microsoft.com/office/drawing/2014/main" id="{B78B00F4-33A9-4A51-88FE-5831F115DE4B}"/>
              </a:ext>
            </a:extLst>
          </p:cNvPr>
          <p:cNvPicPr>
            <a:picLocks noChangeAspect="1"/>
          </p:cNvPicPr>
          <p:nvPr/>
        </p:nvPicPr>
        <p:blipFill>
          <a:blip r:embed="rId25"/>
          <a:stretch>
            <a:fillRect/>
          </a:stretch>
        </p:blipFill>
        <p:spPr>
          <a:xfrm>
            <a:off x="8136227" y="3852994"/>
            <a:ext cx="2884634" cy="1785374"/>
          </a:xfrm>
          <a:prstGeom prst="rect">
            <a:avLst/>
          </a:prstGeom>
        </p:spPr>
      </p:pic>
    </p:spTree>
    <p:extLst>
      <p:ext uri="{BB962C8B-B14F-4D97-AF65-F5344CB8AC3E}">
        <p14:creationId xmlns:p14="http://schemas.microsoft.com/office/powerpoint/2010/main" val="35522182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DBB09-C254-4282-8B39-C9FAC52A0289}"/>
              </a:ext>
            </a:extLst>
          </p:cNvPr>
          <p:cNvSpPr>
            <a:spLocks noGrp="1"/>
          </p:cNvSpPr>
          <p:nvPr>
            <p:ph type="title"/>
          </p:nvPr>
        </p:nvSpPr>
        <p:spPr>
          <a:xfrm>
            <a:off x="533400" y="415203"/>
            <a:ext cx="9652000" cy="563562"/>
          </a:xfrm>
        </p:spPr>
        <p:txBody>
          <a:bodyPr/>
          <a:lstStyle/>
          <a:p>
            <a:r>
              <a:rPr lang="zh-CN" altLang="en-US" dirty="0"/>
              <a:t>幂模</a:t>
            </a:r>
            <a:r>
              <a:rPr lang="en-US" altLang="zh-CN" dirty="0"/>
              <a:t>p</a:t>
            </a:r>
            <a:r>
              <a:rPr lang="zh-CN" altLang="en-US" dirty="0"/>
              <a:t>与原根</a:t>
            </a:r>
          </a:p>
        </p:txBody>
      </p:sp>
      <p:sp>
        <p:nvSpPr>
          <p:cNvPr id="4" name="日期占位符 3">
            <a:extLst>
              <a:ext uri="{FF2B5EF4-FFF2-40B4-BE49-F238E27FC236}">
                <a16:creationId xmlns:a16="http://schemas.microsoft.com/office/drawing/2014/main" id="{F1E63D86-F0AF-42E4-B746-294A7591E77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F554A735-2E7F-408F-98AB-40AA9B6974D6}"/>
              </a:ext>
            </a:extLst>
          </p:cNvPr>
          <p:cNvSpPr>
            <a:spLocks noGrp="1"/>
          </p:cNvSpPr>
          <p:nvPr>
            <p:ph type="sldNum" sz="quarter" idx="11"/>
          </p:nvPr>
        </p:nvSpPr>
        <p:spPr/>
        <p:txBody>
          <a:bodyPr/>
          <a:lstStyle/>
          <a:p>
            <a:fld id="{6D29F655-9AA2-4BC9-AAF1-1C184E14E187}" type="slidenum">
              <a:rPr lang="en-US" altLang="zh-CN" smtClean="0"/>
              <a:pPr/>
              <a:t>72</a:t>
            </a:fld>
            <a:endParaRPr lang="en-US" altLang="zh-CN"/>
          </a:p>
        </p:txBody>
      </p:sp>
      <p:pic>
        <p:nvPicPr>
          <p:cNvPr id="12" name="object 8">
            <a:extLst>
              <a:ext uri="{FF2B5EF4-FFF2-40B4-BE49-F238E27FC236}">
                <a16:creationId xmlns:a16="http://schemas.microsoft.com/office/drawing/2014/main" id="{76D8C5EB-8B08-4782-BF15-090A6A858888}"/>
              </a:ext>
            </a:extLst>
          </p:cNvPr>
          <p:cNvPicPr/>
          <p:nvPr/>
        </p:nvPicPr>
        <p:blipFill>
          <a:blip r:embed="rId3" cstate="print"/>
          <a:stretch>
            <a:fillRect/>
          </a:stretch>
        </p:blipFill>
        <p:spPr>
          <a:xfrm>
            <a:off x="229395" y="376855"/>
            <a:ext cx="313944" cy="656844"/>
          </a:xfrm>
          <a:prstGeom prst="rect">
            <a:avLst/>
          </a:prstGeom>
        </p:spPr>
      </p:pic>
      <p:sp>
        <p:nvSpPr>
          <p:cNvPr id="13" name="object 9">
            <a:extLst>
              <a:ext uri="{FF2B5EF4-FFF2-40B4-BE49-F238E27FC236}">
                <a16:creationId xmlns:a16="http://schemas.microsoft.com/office/drawing/2014/main" id="{93C8B26B-282F-4A19-86D3-17AF584639AB}"/>
              </a:ext>
            </a:extLst>
          </p:cNvPr>
          <p:cNvSpPr/>
          <p:nvPr/>
        </p:nvSpPr>
        <p:spPr>
          <a:xfrm>
            <a:off x="637066" y="1055797"/>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7" name="内容占位符 6">
            <a:extLst>
              <a:ext uri="{FF2B5EF4-FFF2-40B4-BE49-F238E27FC236}">
                <a16:creationId xmlns:a16="http://schemas.microsoft.com/office/drawing/2014/main" id="{61883BC3-F285-4C9D-8D95-A95DFE52B24C}"/>
              </a:ext>
            </a:extLst>
          </p:cNvPr>
          <p:cNvSpPr>
            <a:spLocks noGrp="1"/>
          </p:cNvSpPr>
          <p:nvPr>
            <p:ph idx="1"/>
          </p:nvPr>
        </p:nvSpPr>
        <p:spPr>
          <a:xfrm>
            <a:off x="406400" y="5121274"/>
            <a:ext cx="7594600" cy="1203325"/>
          </a:xfrm>
        </p:spPr>
        <p:txBody>
          <a:bodyPr/>
          <a:lstStyle/>
          <a:p>
            <a:endParaRPr lang="zh-CN" altLang="en-US" dirty="0"/>
          </a:p>
        </p:txBody>
      </p:sp>
      <p:sp>
        <p:nvSpPr>
          <p:cNvPr id="14" name="矩形 13">
            <a:extLst>
              <a:ext uri="{FF2B5EF4-FFF2-40B4-BE49-F238E27FC236}">
                <a16:creationId xmlns:a16="http://schemas.microsoft.com/office/drawing/2014/main" id="{777B6F80-1865-4B89-AE69-11BF09B5138A}"/>
              </a:ext>
            </a:extLst>
          </p:cNvPr>
          <p:cNvSpPr/>
          <p:nvPr/>
        </p:nvSpPr>
        <p:spPr>
          <a:xfrm>
            <a:off x="508404" y="1239044"/>
            <a:ext cx="8607379" cy="1938992"/>
          </a:xfrm>
          <a:prstGeom prst="rect">
            <a:avLst/>
          </a:prstGeom>
        </p:spPr>
        <p:txBody>
          <a:bodyPr wrap="square">
            <a:spAutoFit/>
          </a:bodyPr>
          <a:lstStyle/>
          <a:p>
            <a:pPr>
              <a:defRPr/>
            </a:pPr>
            <a:r>
              <a:rPr lang="zh-CN" altLang="en-US" kern="100" dirty="0">
                <a:solidFill>
                  <a:schemeClr val="tx1"/>
                </a:solidFill>
              </a:rPr>
              <a:t>（</a:t>
            </a:r>
            <a:r>
              <a:rPr lang="en-US" altLang="zh-CN" kern="100" dirty="0">
                <a:solidFill>
                  <a:schemeClr val="tx1"/>
                </a:solidFill>
              </a:rPr>
              <a:t>3</a:t>
            </a:r>
            <a:r>
              <a:rPr lang="zh-CN" altLang="en-US" sz="2400" kern="100" dirty="0">
                <a:solidFill>
                  <a:schemeClr val="tx1"/>
                </a:solidFill>
                <a:latin typeface="宋体" panose="02010600030101010101" pitchFamily="2" charset="-122"/>
              </a:rPr>
              <a:t>）设 </a:t>
            </a:r>
            <a:r>
              <a:rPr lang="en-US" altLang="zh-CN" sz="2400" i="1" kern="100" dirty="0">
                <a:solidFill>
                  <a:schemeClr val="tx1"/>
                </a:solidFill>
                <a:latin typeface="宋体" panose="02010600030101010101" pitchFamily="2" charset="-122"/>
              </a:rPr>
              <a:t>Q</a:t>
            </a:r>
            <a:r>
              <a:rPr lang="en-US" altLang="zh-CN" sz="2400" kern="100" dirty="0">
                <a:solidFill>
                  <a:schemeClr val="tx1"/>
                </a:solidFill>
                <a:latin typeface="宋体" panose="02010600030101010101" pitchFamily="2" charset="-122"/>
              </a:rPr>
              <a:t> </a:t>
            </a:r>
            <a:r>
              <a:rPr lang="zh-CN" altLang="en-US" sz="2400" kern="100" dirty="0">
                <a:solidFill>
                  <a:schemeClr val="tx1"/>
                </a:solidFill>
                <a:latin typeface="宋体" panose="02010600030101010101" pitchFamily="2" charset="-122"/>
              </a:rPr>
              <a:t>和 </a:t>
            </a:r>
            <a:r>
              <a:rPr lang="en-US" altLang="zh-CN" sz="2400" i="1" kern="100" dirty="0">
                <a:solidFill>
                  <a:schemeClr val="tx1"/>
                </a:solidFill>
                <a:latin typeface="宋体" panose="02010600030101010101" pitchFamily="2" charset="-122"/>
              </a:rPr>
              <a:t>R </a:t>
            </a:r>
            <a:r>
              <a:rPr lang="zh-CN" altLang="en-US" sz="2400" kern="100" dirty="0">
                <a:solidFill>
                  <a:schemeClr val="tx1"/>
                </a:solidFill>
                <a:latin typeface="宋体" panose="02010600030101010101" pitchFamily="2" charset="-122"/>
              </a:rPr>
              <a:t>是椭圆曲线上 </a:t>
            </a:r>
            <a:r>
              <a:rPr lang="en-US" altLang="zh-CN" sz="2400" i="1" kern="100" dirty="0">
                <a:solidFill>
                  <a:schemeClr val="tx1"/>
                </a:solidFill>
                <a:latin typeface="宋体" panose="02010600030101010101" pitchFamily="2" charset="-122"/>
              </a:rPr>
              <a:t>x</a:t>
            </a:r>
            <a:r>
              <a:rPr lang="en-US" altLang="zh-CN" sz="2400" kern="100" dirty="0">
                <a:solidFill>
                  <a:schemeClr val="tx1"/>
                </a:solidFill>
                <a:latin typeface="宋体" panose="02010600030101010101" pitchFamily="2" charset="-122"/>
              </a:rPr>
              <a:t> </a:t>
            </a:r>
            <a:r>
              <a:rPr lang="zh-CN" altLang="en-US" sz="2400" kern="100" dirty="0">
                <a:solidFill>
                  <a:schemeClr val="tx1"/>
                </a:solidFill>
                <a:latin typeface="宋体" panose="02010600030101010101" pitchFamily="2" charset="-122"/>
              </a:rPr>
              <a:t>坐标不同的两点，</a:t>
            </a:r>
            <a:r>
              <a:rPr lang="en-US" altLang="zh-CN" sz="2400" i="1" kern="100" dirty="0">
                <a:solidFill>
                  <a:schemeClr val="tx1"/>
                </a:solidFill>
                <a:latin typeface="宋体" panose="02010600030101010101" pitchFamily="2" charset="-122"/>
              </a:rPr>
              <a:t>Q </a:t>
            </a:r>
            <a:r>
              <a:rPr lang="en-US" altLang="zh-CN" sz="2400" kern="100" dirty="0">
                <a:solidFill>
                  <a:schemeClr val="tx1"/>
                </a:solidFill>
                <a:latin typeface="宋体" panose="02010600030101010101" pitchFamily="2" charset="-122"/>
              </a:rPr>
              <a:t>+ </a:t>
            </a:r>
            <a:r>
              <a:rPr lang="en-US" altLang="zh-CN" sz="2400" i="1" kern="100" dirty="0">
                <a:solidFill>
                  <a:schemeClr val="tx1"/>
                </a:solidFill>
                <a:latin typeface="宋体" panose="02010600030101010101" pitchFamily="2" charset="-122"/>
              </a:rPr>
              <a:t>R </a:t>
            </a:r>
            <a:r>
              <a:rPr lang="zh-CN" altLang="en-US" sz="2400" kern="100" dirty="0">
                <a:solidFill>
                  <a:schemeClr val="tx1"/>
                </a:solidFill>
                <a:latin typeface="宋体" panose="02010600030101010101" pitchFamily="2" charset="-122"/>
              </a:rPr>
              <a:t>的定义如下：画一条通过 </a:t>
            </a:r>
            <a:r>
              <a:rPr lang="en-US" altLang="zh-CN" sz="2400" i="1" kern="100" dirty="0">
                <a:solidFill>
                  <a:schemeClr val="tx1"/>
                </a:solidFill>
                <a:latin typeface="宋体" panose="02010600030101010101" pitchFamily="2" charset="-122"/>
              </a:rPr>
              <a:t>Q </a:t>
            </a:r>
            <a:r>
              <a:rPr lang="zh-CN" altLang="en-US" sz="2400" kern="100" dirty="0">
                <a:solidFill>
                  <a:schemeClr val="tx1"/>
                </a:solidFill>
                <a:latin typeface="宋体" panose="02010600030101010101" pitchFamily="2" charset="-122"/>
              </a:rPr>
              <a:t>，</a:t>
            </a:r>
            <a:r>
              <a:rPr lang="en-US" altLang="zh-CN" sz="2400" i="1" kern="100" dirty="0">
                <a:solidFill>
                  <a:schemeClr val="tx1"/>
                </a:solidFill>
                <a:latin typeface="宋体" panose="02010600030101010101" pitchFamily="2" charset="-122"/>
              </a:rPr>
              <a:t>R </a:t>
            </a:r>
            <a:r>
              <a:rPr lang="zh-CN" altLang="en-US" sz="2400" kern="100" dirty="0">
                <a:solidFill>
                  <a:schemeClr val="tx1"/>
                </a:solidFill>
                <a:latin typeface="宋体" panose="02010600030101010101" pitchFamily="2" charset="-122"/>
              </a:rPr>
              <a:t>的直线与椭圆曲线交于 </a:t>
            </a:r>
            <a:r>
              <a:rPr lang="en-US" altLang="zh-CN" sz="2400" kern="100" dirty="0">
                <a:solidFill>
                  <a:schemeClr val="tx1"/>
                </a:solidFill>
                <a:latin typeface="宋体" panose="02010600030101010101" pitchFamily="2" charset="-122"/>
              </a:rPr>
              <a:t>(</a:t>
            </a:r>
            <a:r>
              <a:rPr lang="zh-CN" altLang="en-US" sz="2400" kern="100" dirty="0">
                <a:solidFill>
                  <a:schemeClr val="tx1"/>
                </a:solidFill>
                <a:latin typeface="宋体" panose="02010600030101010101" pitchFamily="2" charset="-122"/>
              </a:rPr>
              <a:t>这一交点是惟一的，除非所做的直线是 </a:t>
            </a:r>
            <a:r>
              <a:rPr lang="en-US" altLang="zh-CN" sz="2400" i="1" kern="100" dirty="0">
                <a:solidFill>
                  <a:schemeClr val="tx1"/>
                </a:solidFill>
                <a:latin typeface="宋体" panose="02010600030101010101" pitchFamily="2" charset="-122"/>
              </a:rPr>
              <a:t>Q</a:t>
            </a:r>
            <a:r>
              <a:rPr lang="en-US" altLang="zh-CN" sz="2400" kern="100" dirty="0">
                <a:solidFill>
                  <a:schemeClr val="tx1"/>
                </a:solidFill>
                <a:latin typeface="宋体" panose="02010600030101010101" pitchFamily="2" charset="-122"/>
              </a:rPr>
              <a:t> </a:t>
            </a:r>
            <a:r>
              <a:rPr lang="zh-CN" altLang="en-US" sz="2400" kern="100" dirty="0">
                <a:solidFill>
                  <a:schemeClr val="tx1"/>
                </a:solidFill>
                <a:latin typeface="宋体" panose="02010600030101010101" pitchFamily="2" charset="-122"/>
              </a:rPr>
              <a:t>点或 </a:t>
            </a:r>
            <a:r>
              <a:rPr lang="en-US" altLang="zh-CN" sz="2400" i="1" kern="100" dirty="0">
                <a:solidFill>
                  <a:schemeClr val="tx1"/>
                </a:solidFill>
                <a:latin typeface="宋体" panose="02010600030101010101" pitchFamily="2" charset="-122"/>
              </a:rPr>
              <a:t>R</a:t>
            </a:r>
            <a:r>
              <a:rPr lang="en-US" altLang="zh-CN" sz="2400" kern="100" dirty="0">
                <a:solidFill>
                  <a:schemeClr val="tx1"/>
                </a:solidFill>
                <a:latin typeface="宋体" panose="02010600030101010101" pitchFamily="2" charset="-122"/>
              </a:rPr>
              <a:t> </a:t>
            </a:r>
            <a:r>
              <a:rPr lang="zh-CN" altLang="en-US" sz="2400" kern="100" dirty="0">
                <a:solidFill>
                  <a:schemeClr val="tx1"/>
                </a:solidFill>
                <a:latin typeface="宋体" panose="02010600030101010101" pitchFamily="2" charset="-122"/>
              </a:rPr>
              <a:t>点的切线，此时分别取         和       </a:t>
            </a:r>
            <a:r>
              <a:rPr lang="en-US" altLang="zh-CN" sz="2400" kern="100" dirty="0">
                <a:solidFill>
                  <a:schemeClr val="tx1"/>
                </a:solidFill>
                <a:latin typeface="宋体" panose="02010600030101010101" pitchFamily="2" charset="-122"/>
              </a:rPr>
              <a:t>)</a:t>
            </a:r>
            <a:r>
              <a:rPr lang="zh-CN" altLang="en-US" sz="2400" kern="100" dirty="0">
                <a:latin typeface="宋体" panose="02010600030101010101" pitchFamily="2" charset="-122"/>
              </a:rPr>
              <a:t>，</a:t>
            </a:r>
            <a:r>
              <a:rPr lang="zh-CN" altLang="en-US" sz="2400" kern="100" dirty="0">
                <a:solidFill>
                  <a:schemeClr val="tx1"/>
                </a:solidFill>
                <a:latin typeface="宋体" panose="02010600030101010101" pitchFamily="2" charset="-122"/>
              </a:rPr>
              <a:t>由                 得                 。</a:t>
            </a:r>
            <a:endParaRPr lang="zh-CN" altLang="en-US" sz="2400" dirty="0">
              <a:solidFill>
                <a:schemeClr val="tx1"/>
              </a:solidFill>
              <a:latin typeface="宋体" panose="02010600030101010101" pitchFamily="2" charset="-122"/>
            </a:endParaRPr>
          </a:p>
        </p:txBody>
      </p:sp>
      <p:graphicFrame>
        <p:nvGraphicFramePr>
          <p:cNvPr id="15" name="对象 2">
            <a:extLst>
              <a:ext uri="{FF2B5EF4-FFF2-40B4-BE49-F238E27FC236}">
                <a16:creationId xmlns:a16="http://schemas.microsoft.com/office/drawing/2014/main" id="{A86A1CEC-86B6-4CD0-91F3-FF86AADA8AC8}"/>
              </a:ext>
            </a:extLst>
          </p:cNvPr>
          <p:cNvGraphicFramePr>
            <a:graphicFrameLocks noChangeAspect="1"/>
          </p:cNvGraphicFramePr>
          <p:nvPr>
            <p:extLst>
              <p:ext uri="{D42A27DB-BD31-4B8C-83A1-F6EECF244321}">
                <p14:modId xmlns:p14="http://schemas.microsoft.com/office/powerpoint/2010/main" val="1391870872"/>
              </p:ext>
            </p:extLst>
          </p:nvPr>
        </p:nvGraphicFramePr>
        <p:xfrm>
          <a:off x="1488826" y="2401500"/>
          <a:ext cx="720725" cy="381000"/>
        </p:xfrm>
        <a:graphic>
          <a:graphicData uri="http://schemas.openxmlformats.org/presentationml/2006/ole">
            <mc:AlternateContent xmlns:mc="http://schemas.openxmlformats.org/markup-compatibility/2006">
              <mc:Choice xmlns:v="urn:schemas-microsoft-com:vml" Requires="v">
                <p:oleObj spid="_x0000_s169028" name="Equation" r:id="rId4" imgW="431613" imgH="228501" progId="Equation.DSMT4">
                  <p:embed/>
                </p:oleObj>
              </mc:Choice>
              <mc:Fallback>
                <p:oleObj name="Equation" r:id="rId4" imgW="431613" imgH="228501" progId="Equation.DSMT4">
                  <p:embed/>
                  <p:pic>
                    <p:nvPicPr>
                      <p:cNvPr id="219139" name="对象 2">
                        <a:extLst>
                          <a:ext uri="{FF2B5EF4-FFF2-40B4-BE49-F238E27FC236}">
                            <a16:creationId xmlns:a16="http://schemas.microsoft.com/office/drawing/2014/main" id="{8E2FB57C-AE4D-464C-8591-63CDA8F0A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26" y="2401500"/>
                        <a:ext cx="7207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3">
            <a:extLst>
              <a:ext uri="{FF2B5EF4-FFF2-40B4-BE49-F238E27FC236}">
                <a16:creationId xmlns:a16="http://schemas.microsoft.com/office/drawing/2014/main" id="{6CF2A999-EBD2-4AC6-B074-ECA49D3138EE}"/>
              </a:ext>
            </a:extLst>
          </p:cNvPr>
          <p:cNvGraphicFramePr>
            <a:graphicFrameLocks noChangeAspect="1"/>
          </p:cNvGraphicFramePr>
          <p:nvPr>
            <p:extLst>
              <p:ext uri="{D42A27DB-BD31-4B8C-83A1-F6EECF244321}">
                <p14:modId xmlns:p14="http://schemas.microsoft.com/office/powerpoint/2010/main" val="3008225848"/>
              </p:ext>
            </p:extLst>
          </p:nvPr>
        </p:nvGraphicFramePr>
        <p:xfrm>
          <a:off x="3048000" y="2401500"/>
          <a:ext cx="779462" cy="425450"/>
        </p:xfrm>
        <a:graphic>
          <a:graphicData uri="http://schemas.openxmlformats.org/presentationml/2006/ole">
            <mc:AlternateContent xmlns:mc="http://schemas.openxmlformats.org/markup-compatibility/2006">
              <mc:Choice xmlns:v="urn:schemas-microsoft-com:vml" Requires="v">
                <p:oleObj spid="_x0000_s169029" name="Equation" r:id="rId6" imgW="419100" imgH="228600" progId="Equation.DSMT4">
                  <p:embed/>
                </p:oleObj>
              </mc:Choice>
              <mc:Fallback>
                <p:oleObj name="Equation" r:id="rId6" imgW="419100" imgH="228600" progId="Equation.DSMT4">
                  <p:embed/>
                  <p:pic>
                    <p:nvPicPr>
                      <p:cNvPr id="219140" name="对象 3">
                        <a:extLst>
                          <a:ext uri="{FF2B5EF4-FFF2-40B4-BE49-F238E27FC236}">
                            <a16:creationId xmlns:a16="http://schemas.microsoft.com/office/drawing/2014/main" id="{BA6492F1-D1DE-4161-9E49-4C26A7741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401500"/>
                        <a:ext cx="7794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4">
            <a:extLst>
              <a:ext uri="{FF2B5EF4-FFF2-40B4-BE49-F238E27FC236}">
                <a16:creationId xmlns:a16="http://schemas.microsoft.com/office/drawing/2014/main" id="{DE06FF95-399C-4098-A0B8-28C3885357F2}"/>
              </a:ext>
            </a:extLst>
          </p:cNvPr>
          <p:cNvGraphicFramePr>
            <a:graphicFrameLocks noChangeAspect="1"/>
          </p:cNvGraphicFramePr>
          <p:nvPr>
            <p:extLst>
              <p:ext uri="{D42A27DB-BD31-4B8C-83A1-F6EECF244321}">
                <p14:modId xmlns:p14="http://schemas.microsoft.com/office/powerpoint/2010/main" val="3563876776"/>
              </p:ext>
            </p:extLst>
          </p:nvPr>
        </p:nvGraphicFramePr>
        <p:xfrm>
          <a:off x="4812895" y="2393563"/>
          <a:ext cx="1554163" cy="388937"/>
        </p:xfrm>
        <a:graphic>
          <a:graphicData uri="http://schemas.openxmlformats.org/presentationml/2006/ole">
            <mc:AlternateContent xmlns:mc="http://schemas.openxmlformats.org/markup-compatibility/2006">
              <mc:Choice xmlns:v="urn:schemas-microsoft-com:vml" Requires="v">
                <p:oleObj spid="_x0000_s169030" name="Equation" r:id="rId8" imgW="914400" imgH="228600" progId="Equation.DSMT4">
                  <p:embed/>
                </p:oleObj>
              </mc:Choice>
              <mc:Fallback>
                <p:oleObj name="Equation" r:id="rId8" imgW="914400" imgH="228600" progId="Equation.DSMT4">
                  <p:embed/>
                  <p:pic>
                    <p:nvPicPr>
                      <p:cNvPr id="219141" name="对象 4">
                        <a:extLst>
                          <a:ext uri="{FF2B5EF4-FFF2-40B4-BE49-F238E27FC236}">
                            <a16:creationId xmlns:a16="http://schemas.microsoft.com/office/drawing/2014/main" id="{CAD567D6-2E74-4F3E-B856-8B7D414EB5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2895" y="2393563"/>
                        <a:ext cx="15541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5">
            <a:extLst>
              <a:ext uri="{FF2B5EF4-FFF2-40B4-BE49-F238E27FC236}">
                <a16:creationId xmlns:a16="http://schemas.microsoft.com/office/drawing/2014/main" id="{5E6B8640-E795-4E99-ABFA-D0BB9FA4CE80}"/>
              </a:ext>
            </a:extLst>
          </p:cNvPr>
          <p:cNvGraphicFramePr>
            <a:graphicFrameLocks noChangeAspect="1"/>
          </p:cNvGraphicFramePr>
          <p:nvPr>
            <p:extLst>
              <p:ext uri="{D42A27DB-BD31-4B8C-83A1-F6EECF244321}">
                <p14:modId xmlns:p14="http://schemas.microsoft.com/office/powerpoint/2010/main" val="2302055342"/>
              </p:ext>
            </p:extLst>
          </p:nvPr>
        </p:nvGraphicFramePr>
        <p:xfrm>
          <a:off x="1117600" y="2800086"/>
          <a:ext cx="1309687" cy="360363"/>
        </p:xfrm>
        <a:graphic>
          <a:graphicData uri="http://schemas.openxmlformats.org/presentationml/2006/ole">
            <mc:AlternateContent xmlns:mc="http://schemas.openxmlformats.org/markup-compatibility/2006">
              <mc:Choice xmlns:v="urn:schemas-microsoft-com:vml" Requires="v">
                <p:oleObj spid="_x0000_s169031" name="Equation" r:id="rId10" imgW="736600" imgH="203200" progId="Equation.DSMT4">
                  <p:embed/>
                </p:oleObj>
              </mc:Choice>
              <mc:Fallback>
                <p:oleObj name="Equation" r:id="rId10" imgW="736600" imgH="203200" progId="Equation.DSMT4">
                  <p:embed/>
                  <p:pic>
                    <p:nvPicPr>
                      <p:cNvPr id="219142" name="对象 5">
                        <a:extLst>
                          <a:ext uri="{FF2B5EF4-FFF2-40B4-BE49-F238E27FC236}">
                            <a16:creationId xmlns:a16="http://schemas.microsoft.com/office/drawing/2014/main" id="{115E9B06-EACB-4B86-86C0-7D3C085FDE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7600" y="2800086"/>
                        <a:ext cx="13096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 name="图片 18">
            <a:extLst>
              <a:ext uri="{FF2B5EF4-FFF2-40B4-BE49-F238E27FC236}">
                <a16:creationId xmlns:a16="http://schemas.microsoft.com/office/drawing/2014/main" id="{F8444594-2F3B-43EE-8F9E-90B6A0C65D4E}"/>
              </a:ext>
            </a:extLst>
          </p:cNvPr>
          <p:cNvPicPr>
            <a:picLocks noChangeAspect="1"/>
          </p:cNvPicPr>
          <p:nvPr/>
        </p:nvPicPr>
        <p:blipFill>
          <a:blip r:embed="rId12"/>
          <a:stretch>
            <a:fillRect/>
          </a:stretch>
        </p:blipFill>
        <p:spPr>
          <a:xfrm>
            <a:off x="9096376" y="1239044"/>
            <a:ext cx="2673778" cy="1678754"/>
          </a:xfrm>
          <a:prstGeom prst="rect">
            <a:avLst/>
          </a:prstGeom>
        </p:spPr>
      </p:pic>
      <p:pic>
        <p:nvPicPr>
          <p:cNvPr id="9" name="图片 8">
            <a:extLst>
              <a:ext uri="{FF2B5EF4-FFF2-40B4-BE49-F238E27FC236}">
                <a16:creationId xmlns:a16="http://schemas.microsoft.com/office/drawing/2014/main" id="{B40471FB-E142-426B-9F7D-0739E1E0FEBD}"/>
              </a:ext>
            </a:extLst>
          </p:cNvPr>
          <p:cNvPicPr>
            <a:picLocks noChangeAspect="1"/>
          </p:cNvPicPr>
          <p:nvPr/>
        </p:nvPicPr>
        <p:blipFill>
          <a:blip r:embed="rId13"/>
          <a:stretch>
            <a:fillRect/>
          </a:stretch>
        </p:blipFill>
        <p:spPr>
          <a:xfrm>
            <a:off x="8989200" y="3340500"/>
            <a:ext cx="2888130" cy="2026990"/>
          </a:xfrm>
          <a:prstGeom prst="rect">
            <a:avLst/>
          </a:prstGeom>
        </p:spPr>
      </p:pic>
      <p:sp>
        <p:nvSpPr>
          <p:cNvPr id="20" name="矩形 19">
            <a:extLst>
              <a:ext uri="{FF2B5EF4-FFF2-40B4-BE49-F238E27FC236}">
                <a16:creationId xmlns:a16="http://schemas.microsoft.com/office/drawing/2014/main" id="{D58AEB9A-C9A5-4277-99A1-8B0C579ACB2D}"/>
              </a:ext>
            </a:extLst>
          </p:cNvPr>
          <p:cNvSpPr/>
          <p:nvPr/>
        </p:nvSpPr>
        <p:spPr>
          <a:xfrm>
            <a:off x="406400" y="3340500"/>
            <a:ext cx="7780337" cy="1200329"/>
          </a:xfrm>
          <a:prstGeom prst="rect">
            <a:avLst/>
          </a:prstGeom>
        </p:spPr>
        <p:txBody>
          <a:bodyPr wrap="square">
            <a:spAutoFit/>
          </a:bodyPr>
          <a:lstStyle/>
          <a:p>
            <a:r>
              <a:rPr lang="zh-CN" altLang="en-US" sz="2400" kern="100" dirty="0">
                <a:latin typeface="宋体" panose="02010600030101010101" pitchFamily="2" charset="-122"/>
              </a:rPr>
              <a:t>（</a:t>
            </a:r>
            <a:r>
              <a:rPr lang="en-US" altLang="zh-CN" sz="2400" kern="100" dirty="0">
                <a:latin typeface="宋体" panose="02010600030101010101" pitchFamily="2" charset="-122"/>
              </a:rPr>
              <a:t>4</a:t>
            </a:r>
            <a:r>
              <a:rPr lang="zh-CN" altLang="en-US" sz="2400" kern="100" dirty="0">
                <a:latin typeface="宋体" panose="02010600030101010101" pitchFamily="2" charset="-122"/>
              </a:rPr>
              <a:t>）点 </a:t>
            </a:r>
            <a:r>
              <a:rPr lang="en-US" altLang="zh-CN" sz="2400" kern="100" dirty="0">
                <a:latin typeface="宋体" panose="02010600030101010101" pitchFamily="2" charset="-122"/>
              </a:rPr>
              <a:t>Q </a:t>
            </a:r>
            <a:r>
              <a:rPr lang="zh-CN" altLang="en-US" sz="2400" kern="100" dirty="0">
                <a:latin typeface="宋体" panose="02010600030101010101" pitchFamily="2" charset="-122"/>
              </a:rPr>
              <a:t>的倍数定义如下：在 </a:t>
            </a:r>
            <a:r>
              <a:rPr lang="en-US" altLang="zh-CN" sz="2400" kern="100" dirty="0">
                <a:latin typeface="宋体" panose="02010600030101010101" pitchFamily="2" charset="-122"/>
              </a:rPr>
              <a:t>Q </a:t>
            </a:r>
            <a:r>
              <a:rPr lang="zh-CN" altLang="en-US" sz="2400" kern="100" dirty="0">
                <a:latin typeface="宋体" panose="02010600030101010101" pitchFamily="2" charset="-122"/>
              </a:rPr>
              <a:t>点做椭圆曲线的一条切线，设切线与椭圆曲线交于点 </a:t>
            </a:r>
            <a:r>
              <a:rPr lang="en-US" altLang="zh-CN" sz="2400" kern="100" dirty="0">
                <a:latin typeface="宋体" panose="02010600030101010101" pitchFamily="2" charset="-122"/>
              </a:rPr>
              <a:t>S </a:t>
            </a:r>
            <a:r>
              <a:rPr lang="zh-CN" altLang="en-US" sz="2400" kern="100" dirty="0">
                <a:latin typeface="宋体" panose="02010600030101010101" pitchFamily="2" charset="-122"/>
              </a:rPr>
              <a:t>，定义                    类似地可定义               ，</a:t>
            </a:r>
            <a:r>
              <a:rPr lang="en-US" altLang="zh-CN" sz="2400" kern="100" dirty="0">
                <a:latin typeface="宋体" panose="02010600030101010101" pitchFamily="2" charset="-122"/>
              </a:rPr>
              <a:t>…</a:t>
            </a:r>
            <a:r>
              <a:rPr lang="zh-CN" altLang="en-US" sz="2400" kern="100" dirty="0">
                <a:latin typeface="宋体" panose="02010600030101010101" pitchFamily="2" charset="-122"/>
              </a:rPr>
              <a:t>，等。</a:t>
            </a:r>
          </a:p>
        </p:txBody>
      </p:sp>
      <p:graphicFrame>
        <p:nvGraphicFramePr>
          <p:cNvPr id="21" name="对象 7">
            <a:extLst>
              <a:ext uri="{FF2B5EF4-FFF2-40B4-BE49-F238E27FC236}">
                <a16:creationId xmlns:a16="http://schemas.microsoft.com/office/drawing/2014/main" id="{C36878A5-28F7-491D-BFF3-E7FCDC647175}"/>
              </a:ext>
            </a:extLst>
          </p:cNvPr>
          <p:cNvGraphicFramePr>
            <a:graphicFrameLocks noChangeAspect="1"/>
          </p:cNvGraphicFramePr>
          <p:nvPr>
            <p:extLst>
              <p:ext uri="{D42A27DB-BD31-4B8C-83A1-F6EECF244321}">
                <p14:modId xmlns:p14="http://schemas.microsoft.com/office/powerpoint/2010/main" val="3140945546"/>
              </p:ext>
            </p:extLst>
          </p:nvPr>
        </p:nvGraphicFramePr>
        <p:xfrm>
          <a:off x="6026150" y="3810400"/>
          <a:ext cx="1727200" cy="325438"/>
        </p:xfrm>
        <a:graphic>
          <a:graphicData uri="http://schemas.openxmlformats.org/presentationml/2006/ole">
            <mc:AlternateContent xmlns:mc="http://schemas.openxmlformats.org/markup-compatibility/2006">
              <mc:Choice xmlns:v="urn:schemas-microsoft-com:vml" Requires="v">
                <p:oleObj spid="_x0000_s169032" name="Equation" r:id="rId14" imgW="1079032" imgH="203112" progId="Equation.DSMT4">
                  <p:embed/>
                </p:oleObj>
              </mc:Choice>
              <mc:Fallback>
                <p:oleObj name="Equation" r:id="rId14" imgW="1079032" imgH="203112" progId="Equation.DSMT4">
                  <p:embed/>
                  <p:pic>
                    <p:nvPicPr>
                      <p:cNvPr id="219144" name="对象 7">
                        <a:extLst>
                          <a:ext uri="{FF2B5EF4-FFF2-40B4-BE49-F238E27FC236}">
                            <a16:creationId xmlns:a16="http://schemas.microsoft.com/office/drawing/2014/main" id="{73316B9C-0871-4EB4-AB47-986F9BD0B0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26150" y="3810400"/>
                        <a:ext cx="17272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8">
            <a:extLst>
              <a:ext uri="{FF2B5EF4-FFF2-40B4-BE49-F238E27FC236}">
                <a16:creationId xmlns:a16="http://schemas.microsoft.com/office/drawing/2014/main" id="{3D3B34F0-1BFE-41B9-A184-2988DD8FA258}"/>
              </a:ext>
            </a:extLst>
          </p:cNvPr>
          <p:cNvGraphicFramePr>
            <a:graphicFrameLocks noChangeAspect="1"/>
          </p:cNvGraphicFramePr>
          <p:nvPr>
            <p:extLst>
              <p:ext uri="{D42A27DB-BD31-4B8C-83A1-F6EECF244321}">
                <p14:modId xmlns:p14="http://schemas.microsoft.com/office/powerpoint/2010/main" val="883315366"/>
              </p:ext>
            </p:extLst>
          </p:nvPr>
        </p:nvGraphicFramePr>
        <p:xfrm>
          <a:off x="2743200" y="4174607"/>
          <a:ext cx="1733550" cy="358775"/>
        </p:xfrm>
        <a:graphic>
          <a:graphicData uri="http://schemas.openxmlformats.org/presentationml/2006/ole">
            <mc:AlternateContent xmlns:mc="http://schemas.openxmlformats.org/markup-compatibility/2006">
              <mc:Choice xmlns:v="urn:schemas-microsoft-com:vml" Requires="v">
                <p:oleObj spid="_x0000_s169033" name="Equation" r:id="rId16" imgW="977476" imgH="203112" progId="Equation.DSMT4">
                  <p:embed/>
                </p:oleObj>
              </mc:Choice>
              <mc:Fallback>
                <p:oleObj name="Equation" r:id="rId16" imgW="977476" imgH="203112" progId="Equation.DSMT4">
                  <p:embed/>
                  <p:pic>
                    <p:nvPicPr>
                      <p:cNvPr id="219145" name="对象 8">
                        <a:extLst>
                          <a:ext uri="{FF2B5EF4-FFF2-40B4-BE49-F238E27FC236}">
                            <a16:creationId xmlns:a16="http://schemas.microsoft.com/office/drawing/2014/main" id="{B1BDE4F8-8117-499B-8D58-25A7AD1D065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3200" y="4174607"/>
                        <a:ext cx="17335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411703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DBB09-C254-4282-8B39-C9FAC52A0289}"/>
              </a:ext>
            </a:extLst>
          </p:cNvPr>
          <p:cNvSpPr>
            <a:spLocks noGrp="1"/>
          </p:cNvSpPr>
          <p:nvPr>
            <p:ph type="title"/>
          </p:nvPr>
        </p:nvSpPr>
        <p:spPr>
          <a:xfrm>
            <a:off x="533400" y="415203"/>
            <a:ext cx="9652000" cy="563562"/>
          </a:xfrm>
        </p:spPr>
        <p:txBody>
          <a:bodyPr/>
          <a:lstStyle/>
          <a:p>
            <a:r>
              <a:rPr lang="zh-CN" altLang="en-US" spc="-10" dirty="0"/>
              <a:t>有限域上的椭圆曲线</a:t>
            </a:r>
            <a:endParaRPr lang="zh-CN" altLang="en-US" dirty="0"/>
          </a:p>
        </p:txBody>
      </p:sp>
      <p:sp>
        <p:nvSpPr>
          <p:cNvPr id="4" name="日期占位符 3">
            <a:extLst>
              <a:ext uri="{FF2B5EF4-FFF2-40B4-BE49-F238E27FC236}">
                <a16:creationId xmlns:a16="http://schemas.microsoft.com/office/drawing/2014/main" id="{F1E63D86-F0AF-42E4-B746-294A7591E77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F554A735-2E7F-408F-98AB-40AA9B6974D6}"/>
              </a:ext>
            </a:extLst>
          </p:cNvPr>
          <p:cNvSpPr>
            <a:spLocks noGrp="1"/>
          </p:cNvSpPr>
          <p:nvPr>
            <p:ph type="sldNum" sz="quarter" idx="11"/>
          </p:nvPr>
        </p:nvSpPr>
        <p:spPr/>
        <p:txBody>
          <a:bodyPr/>
          <a:lstStyle/>
          <a:p>
            <a:fld id="{6D29F655-9AA2-4BC9-AAF1-1C184E14E187}" type="slidenum">
              <a:rPr lang="en-US" altLang="zh-CN" smtClean="0"/>
              <a:pPr/>
              <a:t>73</a:t>
            </a:fld>
            <a:endParaRPr lang="en-US" altLang="zh-CN"/>
          </a:p>
        </p:txBody>
      </p:sp>
      <p:sp>
        <p:nvSpPr>
          <p:cNvPr id="7" name="内容占位符 6">
            <a:extLst>
              <a:ext uri="{FF2B5EF4-FFF2-40B4-BE49-F238E27FC236}">
                <a16:creationId xmlns:a16="http://schemas.microsoft.com/office/drawing/2014/main" id="{84D6D70D-E938-4C62-8155-F0ABCC30A684}"/>
              </a:ext>
            </a:extLst>
          </p:cNvPr>
          <p:cNvSpPr>
            <a:spLocks noGrp="1"/>
          </p:cNvSpPr>
          <p:nvPr>
            <p:ph idx="1"/>
          </p:nvPr>
        </p:nvSpPr>
        <p:spPr>
          <a:xfrm>
            <a:off x="533400" y="5761039"/>
            <a:ext cx="11176000" cy="478297"/>
          </a:xfrm>
        </p:spPr>
        <p:txBody>
          <a:bodyPr/>
          <a:lstStyle/>
          <a:p>
            <a:endParaRPr lang="zh-CN" altLang="en-US" dirty="0"/>
          </a:p>
        </p:txBody>
      </p:sp>
      <p:pic>
        <p:nvPicPr>
          <p:cNvPr id="28" name="object 8">
            <a:extLst>
              <a:ext uri="{FF2B5EF4-FFF2-40B4-BE49-F238E27FC236}">
                <a16:creationId xmlns:a16="http://schemas.microsoft.com/office/drawing/2014/main" id="{76D8C5EB-8B08-4782-BF15-090A6A858888}"/>
              </a:ext>
            </a:extLst>
          </p:cNvPr>
          <p:cNvPicPr/>
          <p:nvPr/>
        </p:nvPicPr>
        <p:blipFill>
          <a:blip r:embed="rId3" cstate="print"/>
          <a:stretch>
            <a:fillRect/>
          </a:stretch>
        </p:blipFill>
        <p:spPr>
          <a:xfrm>
            <a:off x="202891" y="339102"/>
            <a:ext cx="313944" cy="656844"/>
          </a:xfrm>
          <a:prstGeom prst="rect">
            <a:avLst/>
          </a:prstGeom>
        </p:spPr>
      </p:pic>
      <p:sp>
        <p:nvSpPr>
          <p:cNvPr id="29" name="object 9">
            <a:extLst>
              <a:ext uri="{FF2B5EF4-FFF2-40B4-BE49-F238E27FC236}">
                <a16:creationId xmlns:a16="http://schemas.microsoft.com/office/drawing/2014/main" id="{93C8B26B-282F-4A19-86D3-17AF584639AB}"/>
              </a:ext>
            </a:extLst>
          </p:cNvPr>
          <p:cNvSpPr/>
          <p:nvPr/>
        </p:nvSpPr>
        <p:spPr>
          <a:xfrm>
            <a:off x="610562" y="101804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0" name="object 3">
            <a:extLst>
              <a:ext uri="{FF2B5EF4-FFF2-40B4-BE49-F238E27FC236}">
                <a16:creationId xmlns:a16="http://schemas.microsoft.com/office/drawing/2014/main" id="{993BCBF7-9BA4-4325-9E4D-A325B7CAB69E}"/>
              </a:ext>
            </a:extLst>
          </p:cNvPr>
          <p:cNvSpPr txBox="1"/>
          <p:nvPr/>
        </p:nvSpPr>
        <p:spPr>
          <a:xfrm>
            <a:off x="406400" y="1143000"/>
            <a:ext cx="11330707" cy="2432589"/>
          </a:xfrm>
          <a:prstGeom prst="rect">
            <a:avLst/>
          </a:prstGeom>
        </p:spPr>
        <p:txBody>
          <a:bodyPr vert="horz" wrap="square" lIns="0" tIns="53975" rIns="0" bIns="0" rtlCol="0">
            <a:spAutoFit/>
          </a:bodyPr>
          <a:lstStyle/>
          <a:p>
            <a:pPr marL="12700" marR="5080" indent="69850">
              <a:lnSpc>
                <a:spcPts val="2590"/>
              </a:lnSpc>
              <a:spcBef>
                <a:spcPts val="425"/>
              </a:spcBef>
              <a:tabLst>
                <a:tab pos="6261735" algn="l"/>
              </a:tabLst>
            </a:pPr>
            <a:r>
              <a:rPr sz="2400" dirty="0" err="1">
                <a:solidFill>
                  <a:srgbClr val="404040"/>
                </a:solidFill>
                <a:latin typeface="仿宋"/>
                <a:cs typeface="仿宋"/>
              </a:rPr>
              <a:t>椭圆曲线密码体制使用的是有限域上的椭圆曲线</a:t>
            </a:r>
            <a:r>
              <a:rPr sz="2400" dirty="0" err="1">
                <a:solidFill>
                  <a:srgbClr val="404040"/>
                </a:solidFill>
                <a:latin typeface="Times New Roman"/>
                <a:cs typeface="Times New Roman"/>
              </a:rPr>
              <a:t>,</a:t>
            </a:r>
            <a:r>
              <a:rPr sz="2400" dirty="0" err="1">
                <a:solidFill>
                  <a:srgbClr val="404040"/>
                </a:solidFill>
                <a:latin typeface="仿宋"/>
                <a:cs typeface="仿宋"/>
              </a:rPr>
              <a:t>即</a:t>
            </a:r>
            <a:r>
              <a:rPr sz="2400" spc="-50" dirty="0" err="1">
                <a:solidFill>
                  <a:srgbClr val="404040"/>
                </a:solidFill>
                <a:latin typeface="仿宋"/>
                <a:cs typeface="仿宋"/>
              </a:rPr>
              <a:t>变</a:t>
            </a:r>
            <a:r>
              <a:rPr sz="2400" dirty="0" err="1">
                <a:solidFill>
                  <a:srgbClr val="404040"/>
                </a:solidFill>
                <a:latin typeface="仿宋"/>
                <a:cs typeface="仿宋"/>
              </a:rPr>
              <a:t>量和系数均为有限域中的元素。有限</a:t>
            </a:r>
            <a:r>
              <a:rPr sz="2400" spc="-50" dirty="0" err="1">
                <a:solidFill>
                  <a:srgbClr val="404040"/>
                </a:solidFill>
                <a:latin typeface="仿宋"/>
                <a:cs typeface="仿宋"/>
              </a:rPr>
              <a:t>域</a:t>
            </a:r>
            <a:r>
              <a:rPr lang="en-US" sz="2400" spc="-50" dirty="0">
                <a:solidFill>
                  <a:srgbClr val="404040"/>
                </a:solidFill>
                <a:latin typeface="仿宋"/>
                <a:cs typeface="仿宋"/>
              </a:rPr>
              <a:t>       </a:t>
            </a:r>
            <a:r>
              <a:rPr sz="2400" dirty="0" err="1">
                <a:solidFill>
                  <a:srgbClr val="404040"/>
                </a:solidFill>
                <a:latin typeface="仿宋"/>
                <a:cs typeface="仿宋"/>
              </a:rPr>
              <a:t>上的椭</a:t>
            </a:r>
            <a:r>
              <a:rPr sz="2400" spc="-50" dirty="0" err="1">
                <a:solidFill>
                  <a:srgbClr val="404040"/>
                </a:solidFill>
                <a:latin typeface="仿宋"/>
                <a:cs typeface="仿宋"/>
              </a:rPr>
              <a:t>圆</a:t>
            </a:r>
            <a:r>
              <a:rPr sz="2400" dirty="0" err="1">
                <a:solidFill>
                  <a:srgbClr val="404040"/>
                </a:solidFill>
                <a:latin typeface="仿宋"/>
                <a:cs typeface="仿宋"/>
              </a:rPr>
              <a:t>曲线是指满足方</a:t>
            </a:r>
            <a:r>
              <a:rPr sz="2400" spc="-50" dirty="0" err="1">
                <a:solidFill>
                  <a:srgbClr val="404040"/>
                </a:solidFill>
                <a:latin typeface="仿宋"/>
                <a:cs typeface="仿宋"/>
              </a:rPr>
              <a:t>程</a:t>
            </a:r>
            <a:endParaRPr sz="2400" dirty="0">
              <a:latin typeface="仿宋"/>
              <a:cs typeface="仿宋"/>
            </a:endParaRPr>
          </a:p>
          <a:p>
            <a:pPr>
              <a:lnSpc>
                <a:spcPct val="100000"/>
              </a:lnSpc>
            </a:pPr>
            <a:endParaRPr sz="2400" dirty="0">
              <a:latin typeface="仿宋"/>
              <a:cs typeface="仿宋"/>
            </a:endParaRPr>
          </a:p>
          <a:p>
            <a:pPr marL="850900" marR="155575" indent="-838835">
              <a:lnSpc>
                <a:spcPct val="124700"/>
              </a:lnSpc>
              <a:spcBef>
                <a:spcPts val="5"/>
              </a:spcBef>
              <a:tabLst>
                <a:tab pos="1460500" algn="l"/>
                <a:tab pos="1993900" algn="l"/>
                <a:tab pos="4051935" algn="l"/>
                <a:tab pos="5042535" algn="l"/>
                <a:tab pos="5423535" algn="l"/>
              </a:tabLst>
            </a:pPr>
            <a:r>
              <a:rPr sz="2400" dirty="0" err="1">
                <a:solidFill>
                  <a:srgbClr val="404040"/>
                </a:solidFill>
                <a:latin typeface="仿宋"/>
                <a:cs typeface="仿宋"/>
              </a:rPr>
              <a:t>的所有</a:t>
            </a:r>
            <a:r>
              <a:rPr sz="2400" spc="-50" dirty="0" err="1">
                <a:solidFill>
                  <a:srgbClr val="404040"/>
                </a:solidFill>
                <a:latin typeface="仿宋"/>
                <a:cs typeface="仿宋"/>
              </a:rPr>
              <a:t>点</a:t>
            </a:r>
            <a:r>
              <a:rPr sz="2400" dirty="0">
                <a:solidFill>
                  <a:srgbClr val="404040"/>
                </a:solidFill>
                <a:latin typeface="仿宋"/>
                <a:cs typeface="仿宋"/>
              </a:rPr>
              <a:t>		再加上一个无穷远</a:t>
            </a:r>
            <a:r>
              <a:rPr sz="2400" spc="-50" dirty="0">
                <a:solidFill>
                  <a:srgbClr val="404040"/>
                </a:solidFill>
                <a:latin typeface="仿宋"/>
                <a:cs typeface="仿宋"/>
              </a:rPr>
              <a:t>点</a:t>
            </a:r>
            <a:r>
              <a:rPr sz="2400" dirty="0">
                <a:solidFill>
                  <a:srgbClr val="404040"/>
                </a:solidFill>
                <a:latin typeface="仿宋"/>
                <a:cs typeface="仿宋"/>
              </a:rPr>
              <a:t>	</a:t>
            </a:r>
            <a:r>
              <a:rPr sz="2400" dirty="0" err="1">
                <a:solidFill>
                  <a:srgbClr val="404040"/>
                </a:solidFill>
                <a:latin typeface="仿宋"/>
                <a:cs typeface="仿宋"/>
              </a:rPr>
              <a:t>构成的集合</a:t>
            </a:r>
            <a:r>
              <a:rPr sz="2400" dirty="0" err="1">
                <a:solidFill>
                  <a:srgbClr val="404040"/>
                </a:solidFill>
                <a:latin typeface="Times New Roman"/>
                <a:cs typeface="Times New Roman"/>
              </a:rPr>
              <a:t>,</a:t>
            </a:r>
            <a:r>
              <a:rPr sz="2400" dirty="0" err="1">
                <a:solidFill>
                  <a:srgbClr val="404040"/>
                </a:solidFill>
                <a:latin typeface="仿宋"/>
                <a:cs typeface="仿宋"/>
              </a:rPr>
              <a:t>其中</a:t>
            </a:r>
            <a:r>
              <a:rPr sz="2400" spc="-50" dirty="0">
                <a:solidFill>
                  <a:srgbClr val="404040"/>
                </a:solidFill>
                <a:latin typeface="Times New Roman"/>
                <a:cs typeface="Times New Roman"/>
              </a:rPr>
              <a:t>,</a:t>
            </a:r>
            <a:r>
              <a:rPr lang="en-US" sz="2400" spc="-50" dirty="0">
                <a:solidFill>
                  <a:srgbClr val="404040"/>
                </a:solidFill>
                <a:latin typeface="Times New Roman"/>
                <a:cs typeface="Times New Roman"/>
              </a:rPr>
              <a:t>                  </a:t>
            </a:r>
            <a:r>
              <a:rPr sz="2400" spc="-50" dirty="0">
                <a:solidFill>
                  <a:srgbClr val="404040"/>
                </a:solidFill>
                <a:latin typeface="仿宋"/>
                <a:cs typeface="仿宋"/>
              </a:rPr>
              <a:t>和</a:t>
            </a:r>
            <a:r>
              <a:rPr sz="2400" dirty="0">
                <a:solidFill>
                  <a:srgbClr val="404040"/>
                </a:solidFill>
                <a:latin typeface="仿宋"/>
                <a:cs typeface="仿宋"/>
              </a:rPr>
              <a:t>	均在有限</a:t>
            </a:r>
            <a:r>
              <a:rPr sz="2400" spc="-50" dirty="0">
                <a:solidFill>
                  <a:srgbClr val="404040"/>
                </a:solidFill>
                <a:latin typeface="仿宋"/>
                <a:cs typeface="仿宋"/>
              </a:rPr>
              <a:t>域</a:t>
            </a:r>
            <a:r>
              <a:rPr sz="2400" dirty="0">
                <a:solidFill>
                  <a:srgbClr val="404040"/>
                </a:solidFill>
                <a:latin typeface="仿宋"/>
                <a:cs typeface="仿宋"/>
              </a:rPr>
              <a:t>	</a:t>
            </a:r>
            <a:r>
              <a:rPr sz="2400" dirty="0" err="1">
                <a:solidFill>
                  <a:srgbClr val="404040"/>
                </a:solidFill>
                <a:latin typeface="仿宋"/>
                <a:cs typeface="仿宋"/>
              </a:rPr>
              <a:t>上取值</a:t>
            </a:r>
            <a:r>
              <a:rPr sz="2400" spc="-50" dirty="0">
                <a:solidFill>
                  <a:srgbClr val="404040"/>
                </a:solidFill>
                <a:latin typeface="Times New Roman"/>
                <a:cs typeface="Times New Roman"/>
              </a:rPr>
              <a:t>,</a:t>
            </a:r>
            <a:r>
              <a:rPr lang="en-US" sz="2400" spc="-50" dirty="0">
                <a:solidFill>
                  <a:srgbClr val="404040"/>
                </a:solidFill>
                <a:latin typeface="Times New Roman"/>
                <a:cs typeface="Times New Roman"/>
              </a:rPr>
              <a:t>      </a:t>
            </a:r>
            <a:r>
              <a:rPr sz="2400" dirty="0" err="1">
                <a:solidFill>
                  <a:srgbClr val="404040"/>
                </a:solidFill>
                <a:latin typeface="仿宋"/>
                <a:cs typeface="仿宋"/>
              </a:rPr>
              <a:t>是素数。这里</a:t>
            </a:r>
            <a:r>
              <a:rPr sz="2400" spc="-50" dirty="0" err="1">
                <a:solidFill>
                  <a:srgbClr val="404040"/>
                </a:solidFill>
                <a:latin typeface="仿宋"/>
                <a:cs typeface="仿宋"/>
              </a:rPr>
              <a:t>把</a:t>
            </a:r>
            <a:r>
              <a:rPr sz="2400" dirty="0" err="1">
                <a:solidFill>
                  <a:srgbClr val="404040"/>
                </a:solidFill>
                <a:latin typeface="仿宋"/>
                <a:cs typeface="仿宋"/>
              </a:rPr>
              <a:t>该椭圆曲线</a:t>
            </a:r>
            <a:r>
              <a:rPr sz="2400" spc="-10" dirty="0" err="1">
                <a:solidFill>
                  <a:srgbClr val="404040"/>
                </a:solidFill>
                <a:latin typeface="仿宋"/>
                <a:cs typeface="仿宋"/>
              </a:rPr>
              <a:t>记</a:t>
            </a:r>
            <a:r>
              <a:rPr sz="2400" spc="-50" dirty="0" err="1">
                <a:solidFill>
                  <a:srgbClr val="404040"/>
                </a:solidFill>
                <a:latin typeface="仿宋"/>
                <a:cs typeface="仿宋"/>
              </a:rPr>
              <a:t>为</a:t>
            </a:r>
            <a:r>
              <a:rPr lang="zh-CN" altLang="en-US" sz="2400" dirty="0">
                <a:solidFill>
                  <a:srgbClr val="404040"/>
                </a:solidFill>
                <a:latin typeface="仿宋"/>
                <a:cs typeface="仿宋"/>
              </a:rPr>
              <a:t>	      </a:t>
            </a:r>
            <a:r>
              <a:rPr sz="2400" dirty="0">
                <a:solidFill>
                  <a:srgbClr val="404040"/>
                </a:solidFill>
                <a:latin typeface="仿宋"/>
                <a:cs typeface="仿宋"/>
              </a:rPr>
              <a:t>。</a:t>
            </a:r>
            <a:r>
              <a:rPr sz="2400" dirty="0" err="1">
                <a:solidFill>
                  <a:srgbClr val="404040"/>
                </a:solidFill>
                <a:latin typeface="仿宋"/>
                <a:cs typeface="仿宋"/>
              </a:rPr>
              <a:t>该椭圆曲线只有限个点</a:t>
            </a:r>
            <a:r>
              <a:rPr sz="2400" dirty="0" err="1">
                <a:solidFill>
                  <a:srgbClr val="404040"/>
                </a:solidFill>
                <a:latin typeface="Times New Roman"/>
                <a:cs typeface="Times New Roman"/>
              </a:rPr>
              <a:t>,</a:t>
            </a:r>
            <a:r>
              <a:rPr sz="2400" dirty="0" err="1">
                <a:solidFill>
                  <a:srgbClr val="404040"/>
                </a:solidFill>
                <a:latin typeface="仿宋"/>
                <a:cs typeface="仿宋"/>
              </a:rPr>
              <a:t>其</a:t>
            </a:r>
            <a:r>
              <a:rPr sz="2400" spc="-50" dirty="0" err="1">
                <a:solidFill>
                  <a:srgbClr val="404040"/>
                </a:solidFill>
                <a:latin typeface="仿宋"/>
                <a:cs typeface="仿宋"/>
              </a:rPr>
              <a:t>个数</a:t>
            </a:r>
            <a:r>
              <a:rPr sz="2400" dirty="0" err="1">
                <a:solidFill>
                  <a:srgbClr val="404040"/>
                </a:solidFill>
                <a:latin typeface="仿宋"/>
                <a:cs typeface="仿宋"/>
              </a:rPr>
              <a:t>由</a:t>
            </a:r>
            <a:r>
              <a:rPr sz="2400" spc="-570" dirty="0">
                <a:solidFill>
                  <a:srgbClr val="404040"/>
                </a:solidFill>
                <a:latin typeface="仿宋"/>
                <a:cs typeface="仿宋"/>
              </a:rPr>
              <a:t> </a:t>
            </a:r>
            <a:r>
              <a:rPr sz="2400" spc="-10" dirty="0">
                <a:solidFill>
                  <a:srgbClr val="404040"/>
                </a:solidFill>
                <a:latin typeface="Comic Sans MS"/>
                <a:cs typeface="Comic Sans MS"/>
              </a:rPr>
              <a:t>Hasse</a:t>
            </a:r>
            <a:r>
              <a:rPr sz="2400" dirty="0">
                <a:solidFill>
                  <a:srgbClr val="404040"/>
                </a:solidFill>
                <a:latin typeface="仿宋"/>
                <a:cs typeface="仿宋"/>
              </a:rPr>
              <a:t>定理确定</a:t>
            </a:r>
            <a:r>
              <a:rPr sz="2400" spc="-50" dirty="0">
                <a:solidFill>
                  <a:srgbClr val="404040"/>
                </a:solidFill>
                <a:latin typeface="仿宋"/>
                <a:cs typeface="仿宋"/>
              </a:rPr>
              <a:t>。</a:t>
            </a:r>
            <a:endParaRPr sz="2400" dirty="0">
              <a:latin typeface="仿宋"/>
              <a:cs typeface="仿宋"/>
            </a:endParaRPr>
          </a:p>
        </p:txBody>
      </p:sp>
      <p:pic>
        <p:nvPicPr>
          <p:cNvPr id="31" name="object 4">
            <a:extLst>
              <a:ext uri="{FF2B5EF4-FFF2-40B4-BE49-F238E27FC236}">
                <a16:creationId xmlns:a16="http://schemas.microsoft.com/office/drawing/2014/main" id="{6C4EF991-D27F-431C-9FF4-587ADE7E56FE}"/>
              </a:ext>
            </a:extLst>
          </p:cNvPr>
          <p:cNvPicPr/>
          <p:nvPr/>
        </p:nvPicPr>
        <p:blipFill>
          <a:blip r:embed="rId4" cstate="print"/>
          <a:stretch>
            <a:fillRect/>
          </a:stretch>
        </p:blipFill>
        <p:spPr>
          <a:xfrm>
            <a:off x="2047252" y="1555315"/>
            <a:ext cx="800983" cy="302653"/>
          </a:xfrm>
          <a:prstGeom prst="rect">
            <a:avLst/>
          </a:prstGeom>
        </p:spPr>
      </p:pic>
      <p:pic>
        <p:nvPicPr>
          <p:cNvPr id="32" name="object 5">
            <a:extLst>
              <a:ext uri="{FF2B5EF4-FFF2-40B4-BE49-F238E27FC236}">
                <a16:creationId xmlns:a16="http://schemas.microsoft.com/office/drawing/2014/main" id="{DF44ADF1-4695-4C95-B050-853470669B6A}"/>
              </a:ext>
            </a:extLst>
          </p:cNvPr>
          <p:cNvPicPr/>
          <p:nvPr/>
        </p:nvPicPr>
        <p:blipFill>
          <a:blip r:embed="rId5" cstate="print"/>
          <a:stretch>
            <a:fillRect/>
          </a:stretch>
        </p:blipFill>
        <p:spPr>
          <a:xfrm>
            <a:off x="2814896" y="1941865"/>
            <a:ext cx="3172402" cy="328418"/>
          </a:xfrm>
          <a:prstGeom prst="rect">
            <a:avLst/>
          </a:prstGeom>
        </p:spPr>
      </p:pic>
      <p:pic>
        <p:nvPicPr>
          <p:cNvPr id="33" name="object 6">
            <a:extLst>
              <a:ext uri="{FF2B5EF4-FFF2-40B4-BE49-F238E27FC236}">
                <a16:creationId xmlns:a16="http://schemas.microsoft.com/office/drawing/2014/main" id="{B13B1F8C-0F79-4115-889F-4E9FC702ACB7}"/>
              </a:ext>
            </a:extLst>
          </p:cNvPr>
          <p:cNvPicPr/>
          <p:nvPr/>
        </p:nvPicPr>
        <p:blipFill>
          <a:blip r:embed="rId6" cstate="print"/>
          <a:stretch>
            <a:fillRect/>
          </a:stretch>
        </p:blipFill>
        <p:spPr>
          <a:xfrm>
            <a:off x="1818146" y="2272287"/>
            <a:ext cx="629597" cy="300762"/>
          </a:xfrm>
          <a:prstGeom prst="rect">
            <a:avLst/>
          </a:prstGeom>
        </p:spPr>
      </p:pic>
      <p:pic>
        <p:nvPicPr>
          <p:cNvPr id="34" name="object 7">
            <a:extLst>
              <a:ext uri="{FF2B5EF4-FFF2-40B4-BE49-F238E27FC236}">
                <a16:creationId xmlns:a16="http://schemas.microsoft.com/office/drawing/2014/main" id="{5265CDCC-85A0-4123-B3C4-F2D08F08E523}"/>
              </a:ext>
            </a:extLst>
          </p:cNvPr>
          <p:cNvPicPr/>
          <p:nvPr/>
        </p:nvPicPr>
        <p:blipFill>
          <a:blip r:embed="rId7" cstate="print"/>
          <a:stretch>
            <a:fillRect/>
          </a:stretch>
        </p:blipFill>
        <p:spPr>
          <a:xfrm>
            <a:off x="5283371" y="2334739"/>
            <a:ext cx="203029" cy="226331"/>
          </a:xfrm>
          <a:prstGeom prst="rect">
            <a:avLst/>
          </a:prstGeom>
        </p:spPr>
      </p:pic>
      <p:pic>
        <p:nvPicPr>
          <p:cNvPr id="35" name="object 8">
            <a:extLst>
              <a:ext uri="{FF2B5EF4-FFF2-40B4-BE49-F238E27FC236}">
                <a16:creationId xmlns:a16="http://schemas.microsoft.com/office/drawing/2014/main" id="{75913B6D-0B8E-4C12-99ED-140252F4A600}"/>
              </a:ext>
            </a:extLst>
          </p:cNvPr>
          <p:cNvPicPr/>
          <p:nvPr/>
        </p:nvPicPr>
        <p:blipFill>
          <a:blip r:embed="rId8" cstate="print"/>
          <a:stretch>
            <a:fillRect/>
          </a:stretch>
        </p:blipFill>
        <p:spPr>
          <a:xfrm>
            <a:off x="8133362" y="2359294"/>
            <a:ext cx="680511" cy="259916"/>
          </a:xfrm>
          <a:prstGeom prst="rect">
            <a:avLst/>
          </a:prstGeom>
        </p:spPr>
      </p:pic>
      <p:pic>
        <p:nvPicPr>
          <p:cNvPr id="36" name="object 9">
            <a:extLst>
              <a:ext uri="{FF2B5EF4-FFF2-40B4-BE49-F238E27FC236}">
                <a16:creationId xmlns:a16="http://schemas.microsoft.com/office/drawing/2014/main" id="{6293BEDC-321E-4D9D-9CA1-D3B8AD6B6CA2}"/>
              </a:ext>
            </a:extLst>
          </p:cNvPr>
          <p:cNvPicPr/>
          <p:nvPr/>
        </p:nvPicPr>
        <p:blipFill>
          <a:blip r:embed="rId9" cstate="print"/>
          <a:stretch>
            <a:fillRect/>
          </a:stretch>
        </p:blipFill>
        <p:spPr>
          <a:xfrm>
            <a:off x="9372600" y="2318824"/>
            <a:ext cx="127841" cy="207687"/>
          </a:xfrm>
          <a:prstGeom prst="rect">
            <a:avLst/>
          </a:prstGeom>
        </p:spPr>
      </p:pic>
      <p:pic>
        <p:nvPicPr>
          <p:cNvPr id="37" name="object 10">
            <a:extLst>
              <a:ext uri="{FF2B5EF4-FFF2-40B4-BE49-F238E27FC236}">
                <a16:creationId xmlns:a16="http://schemas.microsoft.com/office/drawing/2014/main" id="{07D1B0C9-E86C-4DCA-9702-9B3A3E01AE31}"/>
              </a:ext>
            </a:extLst>
          </p:cNvPr>
          <p:cNvPicPr/>
          <p:nvPr/>
        </p:nvPicPr>
        <p:blipFill>
          <a:blip r:embed="rId10" cstate="print"/>
          <a:stretch>
            <a:fillRect/>
          </a:stretch>
        </p:blipFill>
        <p:spPr>
          <a:xfrm>
            <a:off x="2924299" y="2837440"/>
            <a:ext cx="153328" cy="188455"/>
          </a:xfrm>
          <a:prstGeom prst="rect">
            <a:avLst/>
          </a:prstGeom>
        </p:spPr>
      </p:pic>
      <p:grpSp>
        <p:nvGrpSpPr>
          <p:cNvPr id="38" name="object 11">
            <a:extLst>
              <a:ext uri="{FF2B5EF4-FFF2-40B4-BE49-F238E27FC236}">
                <a16:creationId xmlns:a16="http://schemas.microsoft.com/office/drawing/2014/main" id="{99F4B1AC-166F-4B8A-B2AF-DC8789DFFB0B}"/>
              </a:ext>
            </a:extLst>
          </p:cNvPr>
          <p:cNvGrpSpPr/>
          <p:nvPr/>
        </p:nvGrpSpPr>
        <p:grpSpPr>
          <a:xfrm>
            <a:off x="880501" y="2738649"/>
            <a:ext cx="913425" cy="323567"/>
            <a:chOff x="3859042" y="4012305"/>
            <a:chExt cx="805815" cy="323567"/>
          </a:xfrm>
        </p:grpSpPr>
        <p:pic>
          <p:nvPicPr>
            <p:cNvPr id="39" name="object 12">
              <a:extLst>
                <a:ext uri="{FF2B5EF4-FFF2-40B4-BE49-F238E27FC236}">
                  <a16:creationId xmlns:a16="http://schemas.microsoft.com/office/drawing/2014/main" id="{C87FE30F-58B4-4ED6-A92E-4F8B15ED0DA7}"/>
                </a:ext>
              </a:extLst>
            </p:cNvPr>
            <p:cNvPicPr/>
            <p:nvPr/>
          </p:nvPicPr>
          <p:blipFill>
            <a:blip r:embed="rId4" cstate="print"/>
            <a:stretch>
              <a:fillRect/>
            </a:stretch>
          </p:blipFill>
          <p:spPr>
            <a:xfrm>
              <a:off x="3863619" y="4012305"/>
              <a:ext cx="800983" cy="301342"/>
            </a:xfrm>
            <a:prstGeom prst="rect">
              <a:avLst/>
            </a:prstGeom>
          </p:spPr>
        </p:pic>
        <p:sp>
          <p:nvSpPr>
            <p:cNvPr id="40" name="object 13">
              <a:extLst>
                <a:ext uri="{FF2B5EF4-FFF2-40B4-BE49-F238E27FC236}">
                  <a16:creationId xmlns:a16="http://schemas.microsoft.com/office/drawing/2014/main" id="{FE3442BC-13BB-4410-85A8-BBBE034CDF37}"/>
                </a:ext>
              </a:extLst>
            </p:cNvPr>
            <p:cNvSpPr/>
            <p:nvPr/>
          </p:nvSpPr>
          <p:spPr>
            <a:xfrm>
              <a:off x="3859042" y="4313647"/>
              <a:ext cx="805815" cy="22225"/>
            </a:xfrm>
            <a:custGeom>
              <a:avLst/>
              <a:gdLst/>
              <a:ahLst/>
              <a:cxnLst/>
              <a:rect l="l" t="t" r="r" b="b"/>
              <a:pathLst>
                <a:path w="805814" h="22225">
                  <a:moveTo>
                    <a:pt x="805560" y="0"/>
                  </a:moveTo>
                  <a:lnTo>
                    <a:pt x="0" y="0"/>
                  </a:lnTo>
                  <a:lnTo>
                    <a:pt x="0" y="22132"/>
                  </a:lnTo>
                  <a:lnTo>
                    <a:pt x="805560" y="22132"/>
                  </a:lnTo>
                  <a:lnTo>
                    <a:pt x="805560" y="0"/>
                  </a:lnTo>
                  <a:close/>
                </a:path>
              </a:pathLst>
            </a:custGeom>
            <a:solidFill>
              <a:srgbClr val="FFFFFF"/>
            </a:solidFill>
          </p:spPr>
          <p:txBody>
            <a:bodyPr wrap="square" lIns="0" tIns="0" rIns="0" bIns="0" rtlCol="0"/>
            <a:lstStyle/>
            <a:p>
              <a:endParaRPr/>
            </a:p>
          </p:txBody>
        </p:sp>
      </p:grpSp>
      <p:pic>
        <p:nvPicPr>
          <p:cNvPr id="42" name="object 15">
            <a:extLst>
              <a:ext uri="{FF2B5EF4-FFF2-40B4-BE49-F238E27FC236}">
                <a16:creationId xmlns:a16="http://schemas.microsoft.com/office/drawing/2014/main" id="{FA3E317C-3372-4C00-B2E1-F7787A594551}"/>
              </a:ext>
            </a:extLst>
          </p:cNvPr>
          <p:cNvPicPr/>
          <p:nvPr/>
        </p:nvPicPr>
        <p:blipFill>
          <a:blip r:embed="rId11" cstate="print"/>
          <a:stretch>
            <a:fillRect/>
          </a:stretch>
        </p:blipFill>
        <p:spPr>
          <a:xfrm>
            <a:off x="865312" y="3258262"/>
            <a:ext cx="252288" cy="203887"/>
          </a:xfrm>
          <a:prstGeom prst="rect">
            <a:avLst/>
          </a:prstGeom>
        </p:spPr>
      </p:pic>
      <p:pic>
        <p:nvPicPr>
          <p:cNvPr id="43" name="object 14">
            <a:extLst>
              <a:ext uri="{FF2B5EF4-FFF2-40B4-BE49-F238E27FC236}">
                <a16:creationId xmlns:a16="http://schemas.microsoft.com/office/drawing/2014/main" id="{814204CD-D9D1-4EFA-8FD8-95F597023C68}"/>
              </a:ext>
            </a:extLst>
          </p:cNvPr>
          <p:cNvPicPr/>
          <p:nvPr/>
        </p:nvPicPr>
        <p:blipFill>
          <a:blip r:embed="rId12" cstate="print"/>
          <a:stretch>
            <a:fillRect/>
          </a:stretch>
        </p:blipFill>
        <p:spPr>
          <a:xfrm>
            <a:off x="7680626" y="2787148"/>
            <a:ext cx="1056722" cy="310251"/>
          </a:xfrm>
          <a:prstGeom prst="rect">
            <a:avLst/>
          </a:prstGeom>
        </p:spPr>
      </p:pic>
      <p:sp>
        <p:nvSpPr>
          <p:cNvPr id="44" name="文本框 3">
            <a:extLst>
              <a:ext uri="{FF2B5EF4-FFF2-40B4-BE49-F238E27FC236}">
                <a16:creationId xmlns:a16="http://schemas.microsoft.com/office/drawing/2014/main" id="{2AF00BB2-1B8E-4E17-8653-E9DA7D0C1042}"/>
              </a:ext>
            </a:extLst>
          </p:cNvPr>
          <p:cNvSpPr txBox="1">
            <a:spLocks noChangeArrowheads="1"/>
          </p:cNvSpPr>
          <p:nvPr/>
        </p:nvSpPr>
        <p:spPr bwMode="auto">
          <a:xfrm>
            <a:off x="998796" y="3550197"/>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rPr>
              <a:t>定理</a:t>
            </a:r>
            <a:endParaRPr lang="en-US" altLang="zh-CN" sz="2400" b="1" dirty="0">
              <a:latin typeface="Times New Roman" panose="02020603050405020304" pitchFamily="18" charset="0"/>
              <a:ea typeface="宋体" panose="02010600030101010101" pitchFamily="2" charset="-122"/>
            </a:endParaRPr>
          </a:p>
          <a:p>
            <a:pPr>
              <a:spcBef>
                <a:spcPct val="0"/>
              </a:spcBef>
              <a:buFontTx/>
              <a:buNone/>
            </a:pPr>
            <a:r>
              <a:rPr lang="en-US" altLang="zh-CN" sz="2400" b="1"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GF(</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上的椭圆曲线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在第一象限中的整数点加无穷远点 </a:t>
            </a:r>
            <a:r>
              <a:rPr lang="en-US" altLang="zh-CN" sz="2400" i="1" dirty="0">
                <a:latin typeface="Times New Roman" panose="02020603050405020304" pitchFamily="18" charset="0"/>
                <a:ea typeface="宋体" panose="02010600030101010101" pitchFamily="2" charset="-122"/>
              </a:rPr>
              <a:t>O </a:t>
            </a:r>
            <a:r>
              <a:rPr lang="zh-CN" altLang="en-US" sz="2400" dirty="0">
                <a:latin typeface="Times New Roman" panose="02020603050405020304" pitchFamily="18" charset="0"/>
                <a:ea typeface="宋体" panose="02010600030101010101" pitchFamily="2" charset="-122"/>
              </a:rPr>
              <a:t>共有</a:t>
            </a:r>
          </a:p>
        </p:txBody>
      </p:sp>
      <p:graphicFrame>
        <p:nvGraphicFramePr>
          <p:cNvPr id="45" name="对象 5">
            <a:extLst>
              <a:ext uri="{FF2B5EF4-FFF2-40B4-BE49-F238E27FC236}">
                <a16:creationId xmlns:a16="http://schemas.microsoft.com/office/drawing/2014/main" id="{A54AA2A8-ECE3-4FCF-9015-D25F2E7A5DDD}"/>
              </a:ext>
            </a:extLst>
          </p:cNvPr>
          <p:cNvGraphicFramePr>
            <a:graphicFrameLocks noChangeAspect="1"/>
          </p:cNvGraphicFramePr>
          <p:nvPr>
            <p:extLst>
              <p:ext uri="{D42A27DB-BD31-4B8C-83A1-F6EECF244321}">
                <p14:modId xmlns:p14="http://schemas.microsoft.com/office/powerpoint/2010/main" val="2541844541"/>
              </p:ext>
            </p:extLst>
          </p:nvPr>
        </p:nvGraphicFramePr>
        <p:xfrm>
          <a:off x="3951546" y="3945485"/>
          <a:ext cx="4752975" cy="369887"/>
        </p:xfrm>
        <a:graphic>
          <a:graphicData uri="http://schemas.openxmlformats.org/presentationml/2006/ole">
            <mc:AlternateContent xmlns:mc="http://schemas.openxmlformats.org/markup-compatibility/2006">
              <mc:Choice xmlns:v="urn:schemas-microsoft-com:vml" Requires="v">
                <p:oleObj spid="_x0000_s170293" name="Equation" r:id="rId13" imgW="2933700" imgH="228600" progId="Equation.DSMT4">
                  <p:embed/>
                </p:oleObj>
              </mc:Choice>
              <mc:Fallback>
                <p:oleObj name="Equation" r:id="rId13" imgW="2933700" imgH="228600" progId="Equation.DSMT4">
                  <p:embed/>
                  <p:pic>
                    <p:nvPicPr>
                      <p:cNvPr id="227334" name="对象 5">
                        <a:extLst>
                          <a:ext uri="{FF2B5EF4-FFF2-40B4-BE49-F238E27FC236}">
                            <a16:creationId xmlns:a16="http://schemas.microsoft.com/office/drawing/2014/main" id="{22A23799-3835-45D0-8403-B624A3C485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1546" y="3945485"/>
                        <a:ext cx="475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对象 7">
            <a:extLst>
              <a:ext uri="{FF2B5EF4-FFF2-40B4-BE49-F238E27FC236}">
                <a16:creationId xmlns:a16="http://schemas.microsoft.com/office/drawing/2014/main" id="{7554FDC2-5741-46C9-B9B3-7F75DF656FAC}"/>
              </a:ext>
            </a:extLst>
          </p:cNvPr>
          <p:cNvGraphicFramePr>
            <a:graphicFrameLocks noChangeAspect="1"/>
          </p:cNvGraphicFramePr>
          <p:nvPr>
            <p:extLst>
              <p:ext uri="{D42A27DB-BD31-4B8C-83A1-F6EECF244321}">
                <p14:modId xmlns:p14="http://schemas.microsoft.com/office/powerpoint/2010/main" val="806180368"/>
              </p:ext>
            </p:extLst>
          </p:nvPr>
        </p:nvGraphicFramePr>
        <p:xfrm>
          <a:off x="2814896" y="4734472"/>
          <a:ext cx="4002087" cy="847725"/>
        </p:xfrm>
        <a:graphic>
          <a:graphicData uri="http://schemas.openxmlformats.org/presentationml/2006/ole">
            <mc:AlternateContent xmlns:mc="http://schemas.openxmlformats.org/markup-compatibility/2006">
              <mc:Choice xmlns:v="urn:schemas-microsoft-com:vml" Requires="v">
                <p:oleObj spid="_x0000_s170294" name="Equation" r:id="rId15" imgW="2298700" imgH="482600" progId="Equation.DSMT4">
                  <p:embed/>
                </p:oleObj>
              </mc:Choice>
              <mc:Fallback>
                <p:oleObj name="Equation" r:id="rId15" imgW="2298700" imgH="482600" progId="Equation.DSMT4">
                  <p:embed/>
                  <p:pic>
                    <p:nvPicPr>
                      <p:cNvPr id="227336" name="对象 7">
                        <a:extLst>
                          <a:ext uri="{FF2B5EF4-FFF2-40B4-BE49-F238E27FC236}">
                            <a16:creationId xmlns:a16="http://schemas.microsoft.com/office/drawing/2014/main" id="{F23878E1-2B06-4B34-B987-3E92F639D2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4896" y="4734472"/>
                        <a:ext cx="400208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文本框 8">
            <a:extLst>
              <a:ext uri="{FF2B5EF4-FFF2-40B4-BE49-F238E27FC236}">
                <a16:creationId xmlns:a16="http://schemas.microsoft.com/office/drawing/2014/main" id="{5098BE71-E512-4CD9-8956-C72852DE4AC9}"/>
              </a:ext>
            </a:extLst>
          </p:cNvPr>
          <p:cNvSpPr txBox="1">
            <a:spLocks noChangeArrowheads="1"/>
          </p:cNvSpPr>
          <p:nvPr/>
        </p:nvSpPr>
        <p:spPr bwMode="auto">
          <a:xfrm>
            <a:off x="998796" y="5858422"/>
            <a:ext cx="5473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个，其中                     是</a:t>
            </a:r>
            <a:r>
              <a:rPr lang="en-US" altLang="zh-CN" sz="2400" dirty="0">
                <a:latin typeface="Times New Roman" panose="02020603050405020304" pitchFamily="18" charset="0"/>
                <a:ea typeface="宋体" panose="02010600030101010101" pitchFamily="2" charset="-122"/>
              </a:rPr>
              <a:t>Legendre</a:t>
            </a:r>
            <a:r>
              <a:rPr lang="zh-CN" altLang="en-US" sz="2400" dirty="0">
                <a:latin typeface="Times New Roman" panose="02020603050405020304" pitchFamily="18" charset="0"/>
                <a:ea typeface="宋体" panose="02010600030101010101" pitchFamily="2" charset="-122"/>
              </a:rPr>
              <a:t>符号。</a:t>
            </a:r>
          </a:p>
        </p:txBody>
      </p:sp>
      <p:graphicFrame>
        <p:nvGraphicFramePr>
          <p:cNvPr id="48" name="对象 10">
            <a:extLst>
              <a:ext uri="{FF2B5EF4-FFF2-40B4-BE49-F238E27FC236}">
                <a16:creationId xmlns:a16="http://schemas.microsoft.com/office/drawing/2014/main" id="{842ED4E3-A393-470E-BE1E-DABF5CA995C1}"/>
              </a:ext>
            </a:extLst>
          </p:cNvPr>
          <p:cNvGraphicFramePr>
            <a:graphicFrameLocks noChangeAspect="1"/>
          </p:cNvGraphicFramePr>
          <p:nvPr>
            <p:extLst>
              <p:ext uri="{D42A27DB-BD31-4B8C-83A1-F6EECF244321}">
                <p14:modId xmlns:p14="http://schemas.microsoft.com/office/powerpoint/2010/main" val="3068988447"/>
              </p:ext>
            </p:extLst>
          </p:nvPr>
        </p:nvGraphicFramePr>
        <p:xfrm>
          <a:off x="2419608" y="5713960"/>
          <a:ext cx="1316038" cy="754062"/>
        </p:xfrm>
        <a:graphic>
          <a:graphicData uri="http://schemas.openxmlformats.org/presentationml/2006/ole">
            <mc:AlternateContent xmlns:mc="http://schemas.openxmlformats.org/markup-compatibility/2006">
              <mc:Choice xmlns:v="urn:schemas-microsoft-com:vml" Requires="v">
                <p:oleObj spid="_x0000_s170295" name="Equation" r:id="rId17" imgW="853865" imgH="484282" progId="Equation.DSMT4">
                  <p:embed/>
                </p:oleObj>
              </mc:Choice>
              <mc:Fallback>
                <p:oleObj name="Equation" r:id="rId17" imgW="853865" imgH="484282" progId="Equation.DSMT4">
                  <p:embed/>
                  <p:pic>
                    <p:nvPicPr>
                      <p:cNvPr id="227339" name="对象 10">
                        <a:extLst>
                          <a:ext uri="{FF2B5EF4-FFF2-40B4-BE49-F238E27FC236}">
                            <a16:creationId xmlns:a16="http://schemas.microsoft.com/office/drawing/2014/main" id="{415B145D-4D91-45FC-B42A-BF8B3F55E60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9608" y="5713960"/>
                        <a:ext cx="131603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7336801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1E63D86-F0AF-42E4-B746-294A7591E77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F554A735-2E7F-408F-98AB-40AA9B6974D6}"/>
              </a:ext>
            </a:extLst>
          </p:cNvPr>
          <p:cNvSpPr>
            <a:spLocks noGrp="1"/>
          </p:cNvSpPr>
          <p:nvPr>
            <p:ph type="sldNum" sz="quarter" idx="11"/>
          </p:nvPr>
        </p:nvSpPr>
        <p:spPr/>
        <p:txBody>
          <a:bodyPr/>
          <a:lstStyle/>
          <a:p>
            <a:fld id="{6D29F655-9AA2-4BC9-AAF1-1C184E14E187}" type="slidenum">
              <a:rPr lang="en-US" altLang="zh-CN" smtClean="0"/>
              <a:pPr/>
              <a:t>74</a:t>
            </a:fld>
            <a:endParaRPr lang="en-US" altLang="zh-CN"/>
          </a:p>
        </p:txBody>
      </p:sp>
      <p:sp>
        <p:nvSpPr>
          <p:cNvPr id="8" name="矩形: 圆角 7">
            <a:extLst>
              <a:ext uri="{FF2B5EF4-FFF2-40B4-BE49-F238E27FC236}">
                <a16:creationId xmlns:a16="http://schemas.microsoft.com/office/drawing/2014/main" id="{4C1566DB-4DEC-4D6C-8198-5A478F1D613B}"/>
              </a:ext>
            </a:extLst>
          </p:cNvPr>
          <p:cNvSpPr/>
          <p:nvPr/>
        </p:nvSpPr>
        <p:spPr bwMode="auto">
          <a:xfrm>
            <a:off x="391319" y="4606005"/>
            <a:ext cx="9779000" cy="1642395"/>
          </a:xfrm>
          <a:prstGeom prst="roundRect">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
        <p:nvSpPr>
          <p:cNvPr id="24" name="文本框 10">
            <a:extLst>
              <a:ext uri="{FF2B5EF4-FFF2-40B4-BE49-F238E27FC236}">
                <a16:creationId xmlns:a16="http://schemas.microsoft.com/office/drawing/2014/main" id="{30AD5F80-F56D-4FB1-9D23-D9DF5364BA2F}"/>
              </a:ext>
            </a:extLst>
          </p:cNvPr>
          <p:cNvSpPr txBox="1">
            <a:spLocks noChangeArrowheads="1"/>
          </p:cNvSpPr>
          <p:nvPr/>
        </p:nvSpPr>
        <p:spPr bwMode="auto">
          <a:xfrm>
            <a:off x="625475" y="4678363"/>
            <a:ext cx="77057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a:t>
            </a: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若          ，则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因此</a:t>
            </a:r>
            <a:r>
              <a:rPr lang="en-US" altLang="zh-CN" sz="2400" dirty="0">
                <a:latin typeface="Times New Roman" panose="02020603050405020304" pitchFamily="18" charset="0"/>
                <a:ea typeface="宋体" panose="02010600030101010101" pitchFamily="2" charset="-122"/>
              </a:rPr>
              <a:t>GF(5)</a:t>
            </a:r>
            <a:r>
              <a:rPr lang="zh-CN" altLang="en-US" sz="2400" dirty="0">
                <a:latin typeface="Times New Roman" panose="02020603050405020304" pitchFamily="18" charset="0"/>
                <a:ea typeface="宋体" panose="02010600030101010101" pitchFamily="2" charset="-122"/>
              </a:rPr>
              <a:t>上的椭圆曲线                          上的点数在 </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10</a:t>
            </a:r>
            <a:r>
              <a:rPr lang="zh-CN" altLang="en-US" sz="2400" dirty="0">
                <a:latin typeface="Times New Roman" panose="02020603050405020304" pitchFamily="18" charset="0"/>
                <a:ea typeface="宋体" panose="02010600030101010101" pitchFamily="2" charset="-122"/>
              </a:rPr>
              <a:t>之间。</a:t>
            </a:r>
          </a:p>
        </p:txBody>
      </p:sp>
      <p:graphicFrame>
        <p:nvGraphicFramePr>
          <p:cNvPr id="25" name="对象 12">
            <a:extLst>
              <a:ext uri="{FF2B5EF4-FFF2-40B4-BE49-F238E27FC236}">
                <a16:creationId xmlns:a16="http://schemas.microsoft.com/office/drawing/2014/main" id="{AA14A56E-448F-46C9-96BD-2C8E83584D26}"/>
              </a:ext>
            </a:extLst>
          </p:cNvPr>
          <p:cNvGraphicFramePr>
            <a:graphicFrameLocks noChangeAspect="1"/>
          </p:cNvGraphicFramePr>
          <p:nvPr>
            <p:extLst>
              <p:ext uri="{D42A27DB-BD31-4B8C-83A1-F6EECF244321}">
                <p14:modId xmlns:p14="http://schemas.microsoft.com/office/powerpoint/2010/main" val="993583270"/>
              </p:ext>
            </p:extLst>
          </p:nvPr>
        </p:nvGraphicFramePr>
        <p:xfrm>
          <a:off x="1403350" y="5165814"/>
          <a:ext cx="720725" cy="387350"/>
        </p:xfrm>
        <a:graphic>
          <a:graphicData uri="http://schemas.openxmlformats.org/presentationml/2006/ole">
            <mc:AlternateContent xmlns:mc="http://schemas.openxmlformats.org/markup-compatibility/2006">
              <mc:Choice xmlns:v="urn:schemas-microsoft-com:vml" Requires="v">
                <p:oleObj spid="_x0000_s171283" name="Equation" r:id="rId3" imgW="371038" imgH="204710" progId="Equation.DSMT4">
                  <p:embed/>
                </p:oleObj>
              </mc:Choice>
              <mc:Fallback>
                <p:oleObj name="Equation" r:id="rId3" imgW="371038" imgH="204710" progId="Equation.DSMT4">
                  <p:embed/>
                  <p:pic>
                    <p:nvPicPr>
                      <p:cNvPr id="228362" name="对象 12">
                        <a:extLst>
                          <a:ext uri="{FF2B5EF4-FFF2-40B4-BE49-F238E27FC236}">
                            <a16:creationId xmlns:a16="http://schemas.microsoft.com/office/drawing/2014/main" id="{20AE5047-AF3D-46E1-96CB-4D0D00B1E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5165814"/>
                        <a:ext cx="7207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14">
            <a:extLst>
              <a:ext uri="{FF2B5EF4-FFF2-40B4-BE49-F238E27FC236}">
                <a16:creationId xmlns:a16="http://schemas.microsoft.com/office/drawing/2014/main" id="{83521E3D-9220-4BAC-91D0-131BBD79F7D6}"/>
              </a:ext>
            </a:extLst>
          </p:cNvPr>
          <p:cNvGraphicFramePr>
            <a:graphicFrameLocks noChangeAspect="1"/>
          </p:cNvGraphicFramePr>
          <p:nvPr>
            <p:extLst>
              <p:ext uri="{D42A27DB-BD31-4B8C-83A1-F6EECF244321}">
                <p14:modId xmlns:p14="http://schemas.microsoft.com/office/powerpoint/2010/main" val="367252665"/>
              </p:ext>
            </p:extLst>
          </p:nvPr>
        </p:nvGraphicFramePr>
        <p:xfrm>
          <a:off x="2849563" y="5145176"/>
          <a:ext cx="684212" cy="428625"/>
        </p:xfrm>
        <a:graphic>
          <a:graphicData uri="http://schemas.openxmlformats.org/presentationml/2006/ole">
            <mc:AlternateContent xmlns:mc="http://schemas.openxmlformats.org/markup-compatibility/2006">
              <mc:Choice xmlns:v="urn:schemas-microsoft-com:vml" Requires="v">
                <p:oleObj spid="_x0000_s171284" name="Equation" r:id="rId5" imgW="409242" imgH="255776" progId="Equation.DSMT4">
                  <p:embed/>
                </p:oleObj>
              </mc:Choice>
              <mc:Fallback>
                <p:oleObj name="Equation" r:id="rId5" imgW="409242" imgH="255776" progId="Equation.DSMT4">
                  <p:embed/>
                  <p:pic>
                    <p:nvPicPr>
                      <p:cNvPr id="228364" name="对象 14">
                        <a:extLst>
                          <a:ext uri="{FF2B5EF4-FFF2-40B4-BE49-F238E27FC236}">
                            <a16:creationId xmlns:a16="http://schemas.microsoft.com/office/drawing/2014/main" id="{524BC999-5D24-4814-AD71-5AC08A20D9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563" y="5145176"/>
                        <a:ext cx="6842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16">
            <a:extLst>
              <a:ext uri="{FF2B5EF4-FFF2-40B4-BE49-F238E27FC236}">
                <a16:creationId xmlns:a16="http://schemas.microsoft.com/office/drawing/2014/main" id="{7DA8410B-2015-442B-A74B-3FC0897965C7}"/>
              </a:ext>
            </a:extLst>
          </p:cNvPr>
          <p:cNvGraphicFramePr>
            <a:graphicFrameLocks noChangeAspect="1"/>
          </p:cNvGraphicFramePr>
          <p:nvPr>
            <p:extLst>
              <p:ext uri="{D42A27DB-BD31-4B8C-83A1-F6EECF244321}">
                <p14:modId xmlns:p14="http://schemas.microsoft.com/office/powerpoint/2010/main" val="56864726"/>
              </p:ext>
            </p:extLst>
          </p:nvPr>
        </p:nvGraphicFramePr>
        <p:xfrm>
          <a:off x="4284663" y="5472201"/>
          <a:ext cx="1992312" cy="465138"/>
        </p:xfrm>
        <a:graphic>
          <a:graphicData uri="http://schemas.openxmlformats.org/presentationml/2006/ole">
            <mc:AlternateContent xmlns:mc="http://schemas.openxmlformats.org/markup-compatibility/2006">
              <mc:Choice xmlns:v="urn:schemas-microsoft-com:vml" Requires="v">
                <p:oleObj spid="_x0000_s171285" name="Equation" r:id="rId7" imgW="981735" imgH="229496" progId="Equation.DSMT4">
                  <p:embed/>
                </p:oleObj>
              </mc:Choice>
              <mc:Fallback>
                <p:oleObj name="Equation" r:id="rId7" imgW="981735" imgH="229496" progId="Equation.DSMT4">
                  <p:embed/>
                  <p:pic>
                    <p:nvPicPr>
                      <p:cNvPr id="228366" name="对象 16">
                        <a:extLst>
                          <a:ext uri="{FF2B5EF4-FFF2-40B4-BE49-F238E27FC236}">
                            <a16:creationId xmlns:a16="http://schemas.microsoft.com/office/drawing/2014/main" id="{8D7DDE61-5F9B-4B7F-A5A6-EE633B29F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5472201"/>
                        <a:ext cx="19923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文本框 8">
            <a:extLst>
              <a:ext uri="{FF2B5EF4-FFF2-40B4-BE49-F238E27FC236}">
                <a16:creationId xmlns:a16="http://schemas.microsoft.com/office/drawing/2014/main" id="{75BEFF77-3512-4BD1-89C8-85D66FC5B79C}"/>
              </a:ext>
            </a:extLst>
          </p:cNvPr>
          <p:cNvSpPr txBox="1">
            <a:spLocks noChangeArrowheads="1"/>
          </p:cNvSpPr>
          <p:nvPr/>
        </p:nvSpPr>
        <p:spPr bwMode="auto">
          <a:xfrm>
            <a:off x="413327" y="1157199"/>
            <a:ext cx="8582025" cy="291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20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定理中的</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由以下定理给出</a:t>
            </a:r>
            <a:r>
              <a:rPr lang="en-US" altLang="zh-CN" sz="2400" dirty="0">
                <a:latin typeface="宋体" panose="02010600030101010101" pitchFamily="2" charset="-122"/>
                <a:ea typeface="宋体" panose="02010600030101010101" pitchFamily="2" charset="-122"/>
                <a:sym typeface="等线" panose="02010600030101010101" pitchFamily="2" charset="-122"/>
              </a:rPr>
              <a:t>：</a:t>
            </a:r>
          </a:p>
          <a:p>
            <a:pPr eaLnBrk="1" hangingPunct="1">
              <a:lnSpc>
                <a:spcPct val="200000"/>
              </a:lnSpc>
              <a:spcBef>
                <a:spcPct val="0"/>
              </a:spcBef>
              <a:buFontTx/>
              <a:buNone/>
            </a:pPr>
            <a:r>
              <a:rPr lang="en-US" altLang="zh-CN" sz="2400" b="1" dirty="0" err="1">
                <a:latin typeface="宋体" panose="02010600030101010101" pitchFamily="2" charset="-122"/>
                <a:ea typeface="宋体" panose="02010600030101010101" pitchFamily="2" charset="-122"/>
                <a:sym typeface="等线" panose="02010600030101010101" pitchFamily="2" charset="-122"/>
              </a:rPr>
              <a:t>Hasse定理</a:t>
            </a:r>
            <a:endParaRPr lang="en-US" altLang="zh-CN" sz="2400" b="1"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200000"/>
              </a:lnSpc>
              <a:spcBef>
                <a:spcPct val="0"/>
              </a:spcBef>
              <a:buFontTx/>
              <a:buNone/>
            </a:pPr>
            <a:r>
              <a:rPr lang="en-US" altLang="zh-CN" sz="2400" b="1" dirty="0">
                <a:latin typeface="宋体" panose="02010600030101010101" pitchFamily="2" charset="-122"/>
                <a:ea typeface="宋体" panose="02010600030101010101" pitchFamily="2" charset="-122"/>
                <a:sym typeface="等线" panose="02010600030101010101" pitchFamily="2" charset="-122"/>
              </a:rPr>
              <a:t>         </a:t>
            </a: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20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令                            ，</a:t>
            </a:r>
            <a:r>
              <a:rPr lang="en-US" altLang="zh-CN" sz="2400" dirty="0" err="1">
                <a:latin typeface="宋体" panose="02010600030101010101" pitchFamily="2" charset="-122"/>
                <a:ea typeface="宋体" panose="02010600030101010101" pitchFamily="2" charset="-122"/>
                <a:sym typeface="等线" panose="02010600030101010101" pitchFamily="2" charset="-122"/>
              </a:rPr>
              <a:t>则有</a:t>
            </a:r>
            <a:r>
              <a:rPr lang="en-US" altLang="zh-CN" sz="2400" dirty="0">
                <a:latin typeface="宋体" panose="02010600030101010101" pitchFamily="2" charset="-122"/>
                <a:ea typeface="宋体" panose="02010600030101010101" pitchFamily="2" charset="-122"/>
                <a:sym typeface="等线" panose="02010600030101010101" pitchFamily="2" charset="-122"/>
              </a:rPr>
              <a:t>                。</a:t>
            </a:r>
          </a:p>
        </p:txBody>
      </p:sp>
      <p:graphicFrame>
        <p:nvGraphicFramePr>
          <p:cNvPr id="47" name="对象 3027">
            <a:extLst>
              <a:ext uri="{FF2B5EF4-FFF2-40B4-BE49-F238E27FC236}">
                <a16:creationId xmlns:a16="http://schemas.microsoft.com/office/drawing/2014/main" id="{F83A8C4C-DAB8-47A0-B3B5-3AE4617553DE}"/>
              </a:ext>
            </a:extLst>
          </p:cNvPr>
          <p:cNvGraphicFramePr>
            <a:graphicFrameLocks noChangeAspect="1"/>
          </p:cNvGraphicFramePr>
          <p:nvPr>
            <p:extLst>
              <p:ext uri="{D42A27DB-BD31-4B8C-83A1-F6EECF244321}">
                <p14:modId xmlns:p14="http://schemas.microsoft.com/office/powerpoint/2010/main" val="1841598011"/>
              </p:ext>
            </p:extLst>
          </p:nvPr>
        </p:nvGraphicFramePr>
        <p:xfrm>
          <a:off x="2164339" y="1536612"/>
          <a:ext cx="360363" cy="358775"/>
        </p:xfrm>
        <a:graphic>
          <a:graphicData uri="http://schemas.openxmlformats.org/presentationml/2006/ole">
            <mc:AlternateContent xmlns:mc="http://schemas.openxmlformats.org/markup-compatibility/2006">
              <mc:Choice xmlns:v="urn:schemas-microsoft-com:vml" Requires="v">
                <p:oleObj spid="_x0000_s171286" r:id="rId9" imgW="129244" imgH="142168" progId="Equation.DSMT4">
                  <p:embed/>
                </p:oleObj>
              </mc:Choice>
              <mc:Fallback>
                <p:oleObj r:id="rId9" imgW="129244" imgH="142168" progId="Equation.DSMT4">
                  <p:embed/>
                  <p:pic>
                    <p:nvPicPr>
                      <p:cNvPr id="96260" name="对象 3027">
                        <a:extLst>
                          <a:ext uri="{FF2B5EF4-FFF2-40B4-BE49-F238E27FC236}">
                            <a16:creationId xmlns:a16="http://schemas.microsoft.com/office/drawing/2014/main" id="{8E23C922-631D-43CA-B722-7BFC274163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339" y="1536612"/>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1411">
            <a:extLst>
              <a:ext uri="{FF2B5EF4-FFF2-40B4-BE49-F238E27FC236}">
                <a16:creationId xmlns:a16="http://schemas.microsoft.com/office/drawing/2014/main" id="{B17E28CD-8047-4FB5-953B-236559EFB961}"/>
              </a:ext>
            </a:extLst>
          </p:cNvPr>
          <p:cNvGraphicFramePr>
            <a:graphicFrameLocks noChangeAspect="1"/>
          </p:cNvGraphicFramePr>
          <p:nvPr>
            <p:extLst>
              <p:ext uri="{D42A27DB-BD31-4B8C-83A1-F6EECF244321}">
                <p14:modId xmlns:p14="http://schemas.microsoft.com/office/powerpoint/2010/main" val="2600640889"/>
              </p:ext>
            </p:extLst>
          </p:nvPr>
        </p:nvGraphicFramePr>
        <p:xfrm>
          <a:off x="3185463" y="2703605"/>
          <a:ext cx="1090613" cy="503237"/>
        </p:xfrm>
        <a:graphic>
          <a:graphicData uri="http://schemas.openxmlformats.org/presentationml/2006/ole">
            <mc:AlternateContent xmlns:mc="http://schemas.openxmlformats.org/markup-compatibility/2006">
              <mc:Choice xmlns:v="urn:schemas-microsoft-com:vml" Requires="v">
                <p:oleObj spid="_x0000_s171287" r:id="rId11" imgW="622030" imgH="266584" progId="Equation.DSMT4">
                  <p:embed/>
                </p:oleObj>
              </mc:Choice>
              <mc:Fallback>
                <p:oleObj r:id="rId11" imgW="622030" imgH="266584" progId="Equation.DSMT4">
                  <p:embed/>
                  <p:pic>
                    <p:nvPicPr>
                      <p:cNvPr id="96261" name="对象 -2147481411">
                        <a:extLst>
                          <a:ext uri="{FF2B5EF4-FFF2-40B4-BE49-F238E27FC236}">
                            <a16:creationId xmlns:a16="http://schemas.microsoft.com/office/drawing/2014/main" id="{F6056AE8-B2E1-4ADF-A263-A26B310EB4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5463" y="2703605"/>
                        <a:ext cx="10906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1410">
            <a:extLst>
              <a:ext uri="{FF2B5EF4-FFF2-40B4-BE49-F238E27FC236}">
                <a16:creationId xmlns:a16="http://schemas.microsoft.com/office/drawing/2014/main" id="{12EAFA3B-058C-4131-A6DD-26A6B4FE7C85}"/>
              </a:ext>
            </a:extLst>
          </p:cNvPr>
          <p:cNvGraphicFramePr>
            <a:graphicFrameLocks noChangeAspect="1"/>
          </p:cNvGraphicFramePr>
          <p:nvPr>
            <p:extLst>
              <p:ext uri="{D42A27DB-BD31-4B8C-83A1-F6EECF244321}">
                <p14:modId xmlns:p14="http://schemas.microsoft.com/office/powerpoint/2010/main" val="3145615309"/>
              </p:ext>
            </p:extLst>
          </p:nvPr>
        </p:nvGraphicFramePr>
        <p:xfrm>
          <a:off x="1350530" y="3430588"/>
          <a:ext cx="4167188" cy="836612"/>
        </p:xfrm>
        <a:graphic>
          <a:graphicData uri="http://schemas.openxmlformats.org/presentationml/2006/ole">
            <mc:AlternateContent xmlns:mc="http://schemas.openxmlformats.org/markup-compatibility/2006">
              <mc:Choice xmlns:v="urn:schemas-microsoft-com:vml" Requires="v">
                <p:oleObj spid="_x0000_s171288" r:id="rId13" imgW="2540000" imgH="482600" progId="Equation.DSMT4">
                  <p:embed/>
                </p:oleObj>
              </mc:Choice>
              <mc:Fallback>
                <p:oleObj r:id="rId13" imgW="2540000" imgH="482600" progId="Equation.DSMT4">
                  <p:embed/>
                  <p:pic>
                    <p:nvPicPr>
                      <p:cNvPr id="96262" name="对象 -2147481410">
                        <a:extLst>
                          <a:ext uri="{FF2B5EF4-FFF2-40B4-BE49-F238E27FC236}">
                            <a16:creationId xmlns:a16="http://schemas.microsoft.com/office/drawing/2014/main" id="{714E2DDB-9F56-4E24-A9D6-931D709468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0530" y="3430588"/>
                        <a:ext cx="416718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 name="对象 -2147481409">
            <a:extLst>
              <a:ext uri="{FF2B5EF4-FFF2-40B4-BE49-F238E27FC236}">
                <a16:creationId xmlns:a16="http://schemas.microsoft.com/office/drawing/2014/main" id="{67B48495-99A9-4DB2-9A5B-899A60627156}"/>
              </a:ext>
            </a:extLst>
          </p:cNvPr>
          <p:cNvGraphicFramePr>
            <a:graphicFrameLocks noChangeAspect="1"/>
          </p:cNvGraphicFramePr>
          <p:nvPr>
            <p:extLst>
              <p:ext uri="{D42A27DB-BD31-4B8C-83A1-F6EECF244321}">
                <p14:modId xmlns:p14="http://schemas.microsoft.com/office/powerpoint/2010/main" val="511363076"/>
              </p:ext>
            </p:extLst>
          </p:nvPr>
        </p:nvGraphicFramePr>
        <p:xfrm>
          <a:off x="6482630" y="3593066"/>
          <a:ext cx="2293937" cy="576263"/>
        </p:xfrm>
        <a:graphic>
          <a:graphicData uri="http://schemas.openxmlformats.org/presentationml/2006/ole">
            <mc:AlternateContent xmlns:mc="http://schemas.openxmlformats.org/markup-compatibility/2006">
              <mc:Choice xmlns:v="urn:schemas-microsoft-com:vml" Requires="v">
                <p:oleObj spid="_x0000_s171289" r:id="rId15" imgW="1473200" imgH="342900" progId="Equation.DSMT4">
                  <p:embed/>
                </p:oleObj>
              </mc:Choice>
              <mc:Fallback>
                <p:oleObj r:id="rId15" imgW="1473200" imgH="342900" progId="Equation.DSMT4">
                  <p:embed/>
                  <p:pic>
                    <p:nvPicPr>
                      <p:cNvPr id="96263" name="对象 -2147481409">
                        <a:extLst>
                          <a:ext uri="{FF2B5EF4-FFF2-40B4-BE49-F238E27FC236}">
                            <a16:creationId xmlns:a16="http://schemas.microsoft.com/office/drawing/2014/main" id="{36478359-24D5-45BB-AB4D-B78489B5BF3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82630" y="3593066"/>
                        <a:ext cx="22939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 name="标题 1">
            <a:extLst>
              <a:ext uri="{FF2B5EF4-FFF2-40B4-BE49-F238E27FC236}">
                <a16:creationId xmlns:a16="http://schemas.microsoft.com/office/drawing/2014/main" id="{6DE99F15-A84D-4BB5-A984-6611987F5FB9}"/>
              </a:ext>
            </a:extLst>
          </p:cNvPr>
          <p:cNvSpPr>
            <a:spLocks noGrp="1"/>
          </p:cNvSpPr>
          <p:nvPr>
            <p:ph type="title"/>
          </p:nvPr>
        </p:nvSpPr>
        <p:spPr>
          <a:xfrm>
            <a:off x="533400" y="415203"/>
            <a:ext cx="9652000" cy="563562"/>
          </a:xfrm>
        </p:spPr>
        <p:txBody>
          <a:bodyPr/>
          <a:lstStyle/>
          <a:p>
            <a:r>
              <a:rPr lang="en-US" altLang="zh-CN" spc="-10" dirty="0" err="1"/>
              <a:t>Hasse</a:t>
            </a:r>
            <a:r>
              <a:rPr lang="zh-CN" altLang="en-US" spc="-10" dirty="0"/>
              <a:t>定理</a:t>
            </a:r>
            <a:endParaRPr lang="zh-CN" altLang="en-US" dirty="0"/>
          </a:p>
        </p:txBody>
      </p:sp>
      <p:pic>
        <p:nvPicPr>
          <p:cNvPr id="55" name="object 8">
            <a:extLst>
              <a:ext uri="{FF2B5EF4-FFF2-40B4-BE49-F238E27FC236}">
                <a16:creationId xmlns:a16="http://schemas.microsoft.com/office/drawing/2014/main" id="{FB583A17-4211-4254-84A7-242593F38A6F}"/>
              </a:ext>
            </a:extLst>
          </p:cNvPr>
          <p:cNvPicPr/>
          <p:nvPr/>
        </p:nvPicPr>
        <p:blipFill>
          <a:blip r:embed="rId17" cstate="print"/>
          <a:stretch>
            <a:fillRect/>
          </a:stretch>
        </p:blipFill>
        <p:spPr>
          <a:xfrm>
            <a:off x="202891" y="339102"/>
            <a:ext cx="313944" cy="656844"/>
          </a:xfrm>
          <a:prstGeom prst="rect">
            <a:avLst/>
          </a:prstGeom>
        </p:spPr>
      </p:pic>
      <p:sp>
        <p:nvSpPr>
          <p:cNvPr id="56" name="object 9">
            <a:extLst>
              <a:ext uri="{FF2B5EF4-FFF2-40B4-BE49-F238E27FC236}">
                <a16:creationId xmlns:a16="http://schemas.microsoft.com/office/drawing/2014/main" id="{C3848A12-A2BB-47E4-B400-A2F7EAF49EA1}"/>
              </a:ext>
            </a:extLst>
          </p:cNvPr>
          <p:cNvSpPr/>
          <p:nvPr/>
        </p:nvSpPr>
        <p:spPr>
          <a:xfrm>
            <a:off x="610562" y="1018044"/>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Tree>
    <p:extLst>
      <p:ext uri="{BB962C8B-B14F-4D97-AF65-F5344CB8AC3E}">
        <p14:creationId xmlns:p14="http://schemas.microsoft.com/office/powerpoint/2010/main" val="156200927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6E1D7-D3E5-46AC-840C-D1958D56FE60}"/>
              </a:ext>
            </a:extLst>
          </p:cNvPr>
          <p:cNvSpPr>
            <a:spLocks noGrp="1"/>
          </p:cNvSpPr>
          <p:nvPr>
            <p:ph type="title"/>
          </p:nvPr>
        </p:nvSpPr>
        <p:spPr>
          <a:xfrm>
            <a:off x="533400" y="350838"/>
            <a:ext cx="10236200" cy="563562"/>
          </a:xfrm>
        </p:spPr>
        <p:txBody>
          <a:bodyPr/>
          <a:lstStyle/>
          <a:p>
            <a:r>
              <a:rPr lang="en-US" altLang="zh-CN" sz="3600" dirty="0">
                <a:latin typeface="宋体" panose="02010600030101010101" pitchFamily="2" charset="-122"/>
                <a:ea typeface="宋体" panose="02010600030101010101" pitchFamily="2" charset="-122"/>
                <a:sym typeface="等线" panose="02010600030101010101" pitchFamily="2" charset="-122"/>
              </a:rPr>
              <a:t>      </a:t>
            </a:r>
            <a:r>
              <a:rPr lang="en-US" altLang="zh-CN" sz="3600" dirty="0" err="1">
                <a:latin typeface="宋体" panose="02010600030101010101" pitchFamily="2" charset="-122"/>
                <a:ea typeface="宋体" panose="02010600030101010101" pitchFamily="2" charset="-122"/>
                <a:sym typeface="等线" panose="02010600030101010101" pitchFamily="2" charset="-122"/>
              </a:rPr>
              <a:t>上的加法</a:t>
            </a:r>
            <a:endParaRPr lang="zh-CN" altLang="en-US" dirty="0"/>
          </a:p>
        </p:txBody>
      </p:sp>
      <p:sp>
        <p:nvSpPr>
          <p:cNvPr id="4" name="日期占位符 3">
            <a:extLst>
              <a:ext uri="{FF2B5EF4-FFF2-40B4-BE49-F238E27FC236}">
                <a16:creationId xmlns:a16="http://schemas.microsoft.com/office/drawing/2014/main" id="{1CA08BE9-9152-4C63-8652-55DF555FA3DE}"/>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9262548-678F-4186-8F30-FD0AB4B23096}"/>
              </a:ext>
            </a:extLst>
          </p:cNvPr>
          <p:cNvSpPr>
            <a:spLocks noGrp="1"/>
          </p:cNvSpPr>
          <p:nvPr>
            <p:ph type="sldNum" sz="quarter" idx="11"/>
          </p:nvPr>
        </p:nvSpPr>
        <p:spPr/>
        <p:txBody>
          <a:bodyPr/>
          <a:lstStyle/>
          <a:p>
            <a:fld id="{6D29F655-9AA2-4BC9-AAF1-1C184E14E187}" type="slidenum">
              <a:rPr lang="en-US" altLang="zh-CN" smtClean="0"/>
              <a:pPr/>
              <a:t>75</a:t>
            </a:fld>
            <a:endParaRPr lang="en-US" altLang="zh-CN"/>
          </a:p>
        </p:txBody>
      </p:sp>
      <p:pic>
        <p:nvPicPr>
          <p:cNvPr id="11" name="object 8">
            <a:extLst>
              <a:ext uri="{FF2B5EF4-FFF2-40B4-BE49-F238E27FC236}">
                <a16:creationId xmlns:a16="http://schemas.microsoft.com/office/drawing/2014/main" id="{76D8C5EB-8B08-4782-BF15-090A6A858888}"/>
              </a:ext>
            </a:extLst>
          </p:cNvPr>
          <p:cNvPicPr/>
          <p:nvPr/>
        </p:nvPicPr>
        <p:blipFill>
          <a:blip r:embed="rId3" cstate="print"/>
          <a:stretch>
            <a:fillRect/>
          </a:stretch>
        </p:blipFill>
        <p:spPr>
          <a:xfrm>
            <a:off x="125729" y="321021"/>
            <a:ext cx="313944" cy="656844"/>
          </a:xfrm>
          <a:prstGeom prst="rect">
            <a:avLst/>
          </a:prstGeom>
        </p:spPr>
      </p:pic>
      <p:sp>
        <p:nvSpPr>
          <p:cNvPr id="12" name="object 9">
            <a:extLst>
              <a:ext uri="{FF2B5EF4-FFF2-40B4-BE49-F238E27FC236}">
                <a16:creationId xmlns:a16="http://schemas.microsoft.com/office/drawing/2014/main" id="{93C8B26B-282F-4A19-86D3-17AF584639AB}"/>
              </a:ext>
            </a:extLst>
          </p:cNvPr>
          <p:cNvSpPr/>
          <p:nvPr/>
        </p:nvSpPr>
        <p:spPr>
          <a:xfrm>
            <a:off x="533400" y="999963"/>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7" name="内容占位符 6">
            <a:extLst>
              <a:ext uri="{FF2B5EF4-FFF2-40B4-BE49-F238E27FC236}">
                <a16:creationId xmlns:a16="http://schemas.microsoft.com/office/drawing/2014/main" id="{581833CE-73CD-4AB1-8639-BAF03E35B770}"/>
              </a:ext>
            </a:extLst>
          </p:cNvPr>
          <p:cNvSpPr>
            <a:spLocks noGrp="1"/>
          </p:cNvSpPr>
          <p:nvPr>
            <p:ph idx="1"/>
          </p:nvPr>
        </p:nvSpPr>
        <p:spPr>
          <a:xfrm>
            <a:off x="406400" y="3733800"/>
            <a:ext cx="11176000" cy="1367717"/>
          </a:xfrm>
        </p:spPr>
        <p:txBody>
          <a:bodyPr/>
          <a:lstStyle/>
          <a:p>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DA81442-402D-4D17-B633-68D4FAD80A8C}"/>
                  </a:ext>
                </a:extLst>
              </p:cNvPr>
              <p:cNvSpPr txBox="1"/>
              <p:nvPr/>
            </p:nvSpPr>
            <p:spPr>
              <a:xfrm>
                <a:off x="533400" y="1242322"/>
                <a:ext cx="10058400"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14:m>
                  <m:oMath xmlns:m="http://schemas.openxmlformats.org/officeDocument/2006/math">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e>
                    </m:d>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e>
                    </m:d>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3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有四种情况</a:t>
                </a:r>
                <a:endPar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14:m>
                  <m:oMath xmlns:m="http://schemas.openxmlformats.org/officeDocument/2006/math">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1</m:t>
                    </m:r>
                    <m:r>
                      <a:rPr kumimoji="0" lang="zh-CN" altLang="en-US"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且 </a:t>
                </a:r>
                <a14:m>
                  <m:oMath xmlns:m="http://schemas.openxmlformats.org/officeDocument/2006/math">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oMath>
                </a14:m>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14:m>
                  <m:oMath xmlns:m="http://schemas.openxmlformats.org/officeDocument/2006/math">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2</m:t>
                    </m:r>
                    <m:r>
                      <a:rPr kumimoji="0" lang="zh-CN" altLang="en-US"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但</a:t>
                </a:r>
                <a14:m>
                  <m:oMath xmlns:m="http://schemas.openxmlformats.org/officeDocument/2006/math">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r>
                      <a:rPr kumimoji="0" lang="en-US" altLang="zh-CN" sz="3200" b="0" i="0"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𝑂</m:t>
                    </m:r>
                  </m:oMath>
                </a14:m>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14:m>
                  <m:oMath xmlns:m="http://schemas.openxmlformats.org/officeDocument/2006/math">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3</m:t>
                    </m:r>
                    <m:r>
                      <a:rPr kumimoji="0" lang="zh-CN" altLang="en-US"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且</a:t>
                </a:r>
                <a14:m>
                  <m:oMath xmlns:m="http://schemas.openxmlformats.org/officeDocument/2006/math">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0</m:t>
                    </m:r>
                  </m:oMath>
                </a14:m>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14:m>
                  <m:oMath xmlns:m="http://schemas.openxmlformats.org/officeDocument/2006/math">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4</m:t>
                    </m:r>
                    <m:r>
                      <a:rPr kumimoji="0" lang="zh-CN" altLang="en-US"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𝑄</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且 </a:t>
                </a:r>
                <a14:m>
                  <m:oMath xmlns:m="http://schemas.openxmlformats.org/officeDocument/2006/math">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0</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smtClean="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𝑃</m:t>
                    </m:r>
                    <m:r>
                      <a:rPr kumimoji="0" lang="en-US" altLang="zh-CN" sz="3200" b="0" i="0"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3200" b="0" i="1" u="none" strike="noStrike" kern="1200" cap="none" spc="0" normalizeH="0" baseline="0" noProof="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t>𝑂</m:t>
                    </m:r>
                  </m:oMath>
                </a14:m>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4DA81442-402D-4D17-B633-68D4FAD80A8C}"/>
                  </a:ext>
                </a:extLst>
              </p:cNvPr>
              <p:cNvSpPr txBox="1">
                <a:spLocks noRot="1" noChangeAspect="1" noMove="1" noResize="1" noEditPoints="1" noAdjustHandles="1" noChangeArrowheads="1" noChangeShapeType="1" noTextEdit="1"/>
              </p:cNvSpPr>
              <p:nvPr/>
            </p:nvSpPr>
            <p:spPr>
              <a:xfrm>
                <a:off x="533400" y="1242322"/>
                <a:ext cx="10058400" cy="3477875"/>
              </a:xfrm>
              <a:prstGeom prst="rect">
                <a:avLst/>
              </a:prstGeom>
              <a:blipFill>
                <a:blip r:embed="rId4"/>
                <a:stretch>
                  <a:fillRect t="-2281" b="-4912"/>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2697AC28-AC59-4D65-8E21-E4A06CA963DC}"/>
              </a:ext>
            </a:extLst>
          </p:cNvPr>
          <p:cNvGraphicFramePr>
            <a:graphicFrameLocks noChangeAspect="1"/>
          </p:cNvGraphicFramePr>
          <p:nvPr>
            <p:extLst>
              <p:ext uri="{D42A27DB-BD31-4B8C-83A1-F6EECF244321}">
                <p14:modId xmlns:p14="http://schemas.microsoft.com/office/powerpoint/2010/main" val="103034872"/>
              </p:ext>
            </p:extLst>
          </p:nvPr>
        </p:nvGraphicFramePr>
        <p:xfrm>
          <a:off x="642937" y="350837"/>
          <a:ext cx="1378537" cy="627027"/>
        </p:xfrm>
        <a:graphic>
          <a:graphicData uri="http://schemas.openxmlformats.org/presentationml/2006/ole">
            <mc:AlternateContent xmlns:mc="http://schemas.openxmlformats.org/markup-compatibility/2006">
              <mc:Choice xmlns:v="urn:schemas-microsoft-com:vml" Requires="v">
                <p:oleObj spid="_x0000_s162844" name="Equation" r:id="rId5" imgW="949751" imgH="431295" progId="Equation.DSMT4">
                  <p:embed/>
                </p:oleObj>
              </mc:Choice>
              <mc:Fallback>
                <p:oleObj name="Equation" r:id="rId5" imgW="949751" imgH="431295" progId="Equation.DSMT4">
                  <p:embed/>
                  <p:pic>
                    <p:nvPicPr>
                      <p:cNvPr id="0" name=""/>
                      <p:cNvPicPr/>
                      <p:nvPr/>
                    </p:nvPicPr>
                    <p:blipFill>
                      <a:blip r:embed="rId6"/>
                      <a:stretch>
                        <a:fillRect/>
                      </a:stretch>
                    </p:blipFill>
                    <p:spPr>
                      <a:xfrm>
                        <a:off x="642937" y="350837"/>
                        <a:ext cx="1378537" cy="627027"/>
                      </a:xfrm>
                      <a:prstGeom prst="rect">
                        <a:avLst/>
                      </a:prstGeom>
                    </p:spPr>
                  </p:pic>
                </p:oleObj>
              </mc:Fallback>
            </mc:AlternateContent>
          </a:graphicData>
        </a:graphic>
      </p:graphicFrame>
    </p:spTree>
    <p:extLst>
      <p:ext uri="{BB962C8B-B14F-4D97-AF65-F5344CB8AC3E}">
        <p14:creationId xmlns:p14="http://schemas.microsoft.com/office/powerpoint/2010/main" val="333213052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D8ADA-D618-492A-9CFF-2FCDBB71F12B}"/>
              </a:ext>
            </a:extLst>
          </p:cNvPr>
          <p:cNvSpPr>
            <a:spLocks noGrp="1"/>
          </p:cNvSpPr>
          <p:nvPr>
            <p:ph type="title"/>
          </p:nvPr>
        </p:nvSpPr>
        <p:spPr/>
        <p:txBody>
          <a:bodyPr/>
          <a:lstStyle/>
          <a:p>
            <a:r>
              <a:rPr lang="en-US" altLang="zh-CN" kern="0" dirty="0">
                <a:latin typeface="宋体" panose="02010600030101010101" pitchFamily="2" charset="-122"/>
                <a:ea typeface="宋体" panose="02010600030101010101" pitchFamily="2" charset="-122"/>
                <a:sym typeface="等线" panose="02010600030101010101" pitchFamily="2" charset="-122"/>
              </a:rPr>
              <a:t>     </a:t>
            </a:r>
            <a:r>
              <a:rPr lang="en-US" altLang="zh-CN" kern="0" dirty="0" err="1">
                <a:latin typeface="宋体" panose="02010600030101010101" pitchFamily="2" charset="-122"/>
                <a:ea typeface="宋体" panose="02010600030101010101" pitchFamily="2" charset="-122"/>
                <a:sym typeface="等线" panose="02010600030101010101" pitchFamily="2" charset="-122"/>
              </a:rPr>
              <a:t>上的加法</a:t>
            </a:r>
            <a:endParaRPr lang="zh-CN" altLang="en-US" dirty="0"/>
          </a:p>
        </p:txBody>
      </p:sp>
      <p:sp>
        <p:nvSpPr>
          <p:cNvPr id="3" name="内容占位符 2">
            <a:extLst>
              <a:ext uri="{FF2B5EF4-FFF2-40B4-BE49-F238E27FC236}">
                <a16:creationId xmlns:a16="http://schemas.microsoft.com/office/drawing/2014/main" id="{22FA7793-8F11-429C-B9DF-AD4A15995720}"/>
              </a:ext>
            </a:extLst>
          </p:cNvPr>
          <p:cNvSpPr>
            <a:spLocks noGrp="1"/>
          </p:cNvSpPr>
          <p:nvPr>
            <p:ph idx="1"/>
          </p:nvPr>
        </p:nvSpPr>
        <p:spPr>
          <a:xfrm>
            <a:off x="406400" y="4648200"/>
            <a:ext cx="11176000" cy="1676400"/>
          </a:xfrm>
        </p:spPr>
        <p:txBody>
          <a:bodyPr/>
          <a:lstStyle/>
          <a:p>
            <a:endParaRPr lang="zh-CN" altLang="en-US" dirty="0"/>
          </a:p>
        </p:txBody>
      </p:sp>
      <p:sp>
        <p:nvSpPr>
          <p:cNvPr id="4" name="日期占位符 3">
            <a:extLst>
              <a:ext uri="{FF2B5EF4-FFF2-40B4-BE49-F238E27FC236}">
                <a16:creationId xmlns:a16="http://schemas.microsoft.com/office/drawing/2014/main" id="{CD1BC565-25D2-41C8-B304-002B8AC9B3E6}"/>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1AFF1F75-0617-4C5F-82F8-42FB791835B8}"/>
              </a:ext>
            </a:extLst>
          </p:cNvPr>
          <p:cNvSpPr>
            <a:spLocks noGrp="1"/>
          </p:cNvSpPr>
          <p:nvPr>
            <p:ph type="sldNum" sz="quarter" idx="11"/>
          </p:nvPr>
        </p:nvSpPr>
        <p:spPr/>
        <p:txBody>
          <a:bodyPr/>
          <a:lstStyle/>
          <a:p>
            <a:fld id="{6D29F655-9AA2-4BC9-AAF1-1C184E14E187}" type="slidenum">
              <a:rPr lang="en-US" altLang="zh-CN" smtClean="0"/>
              <a:pPr/>
              <a:t>76</a:t>
            </a:fld>
            <a:endParaRPr lang="en-US" altLang="zh-CN"/>
          </a:p>
        </p:txBody>
      </p:sp>
      <p:pic>
        <p:nvPicPr>
          <p:cNvPr id="26" name="object 8">
            <a:extLst>
              <a:ext uri="{FF2B5EF4-FFF2-40B4-BE49-F238E27FC236}">
                <a16:creationId xmlns:a16="http://schemas.microsoft.com/office/drawing/2014/main" id="{76D8C5EB-8B08-4782-BF15-090A6A858888}"/>
              </a:ext>
            </a:extLst>
          </p:cNvPr>
          <p:cNvPicPr/>
          <p:nvPr/>
        </p:nvPicPr>
        <p:blipFill>
          <a:blip r:embed="rId3" cstate="print"/>
          <a:stretch>
            <a:fillRect/>
          </a:stretch>
        </p:blipFill>
        <p:spPr>
          <a:xfrm>
            <a:off x="767213" y="235458"/>
            <a:ext cx="313944" cy="656844"/>
          </a:xfrm>
          <a:prstGeom prst="rect">
            <a:avLst/>
          </a:prstGeom>
        </p:spPr>
      </p:pic>
      <p:sp>
        <p:nvSpPr>
          <p:cNvPr id="27" name="object 9">
            <a:extLst>
              <a:ext uri="{FF2B5EF4-FFF2-40B4-BE49-F238E27FC236}">
                <a16:creationId xmlns:a16="http://schemas.microsoft.com/office/drawing/2014/main" id="{93C8B26B-282F-4A19-86D3-17AF584639AB}"/>
              </a:ext>
            </a:extLst>
          </p:cNvPr>
          <p:cNvSpPr/>
          <p:nvPr/>
        </p:nvSpPr>
        <p:spPr>
          <a:xfrm>
            <a:off x="1174884" y="9144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8" name="文本框 8">
            <a:extLst>
              <a:ext uri="{FF2B5EF4-FFF2-40B4-BE49-F238E27FC236}">
                <a16:creationId xmlns:a16="http://schemas.microsoft.com/office/drawing/2014/main" id="{7F056AE0-4035-4C54-AA10-20DFE5A01616}"/>
              </a:ext>
            </a:extLst>
          </p:cNvPr>
          <p:cNvSpPr txBox="1">
            <a:spLocks noChangeArrowheads="1"/>
          </p:cNvSpPr>
          <p:nvPr/>
        </p:nvSpPr>
        <p:spPr bwMode="auto">
          <a:xfrm>
            <a:off x="767213" y="935182"/>
            <a:ext cx="8582025"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(1)设         ，        ，      ，则            </a:t>
            </a:r>
            <a:r>
              <a:rPr lang="en-US" altLang="zh-CN" sz="2400" dirty="0" err="1">
                <a:latin typeface="宋体" panose="02010600030101010101" pitchFamily="2" charset="-122"/>
                <a:ea typeface="宋体" panose="02010600030101010101" pitchFamily="2" charset="-122"/>
                <a:sym typeface="等线" panose="02010600030101010101" pitchFamily="2" charset="-122"/>
              </a:rPr>
              <a:t>由以下规则确定</a:t>
            </a:r>
            <a:r>
              <a:rPr lang="en-US" altLang="zh-CN" sz="2400" dirty="0">
                <a:latin typeface="宋体" panose="02010600030101010101" pitchFamily="2" charset="-122"/>
                <a:ea typeface="宋体" panose="02010600030101010101" pitchFamily="2" charset="-122"/>
                <a:sym typeface="等线" panose="02010600030101010101" pitchFamily="2" charset="-122"/>
              </a:rPr>
              <a:t>： </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其中</a:t>
            </a: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p:txBody>
      </p:sp>
      <p:graphicFrame>
        <p:nvGraphicFramePr>
          <p:cNvPr id="29" name="对象 -2147481447">
            <a:extLst>
              <a:ext uri="{FF2B5EF4-FFF2-40B4-BE49-F238E27FC236}">
                <a16:creationId xmlns:a16="http://schemas.microsoft.com/office/drawing/2014/main" id="{B98F723F-8014-4736-BD64-854182F6BA6A}"/>
              </a:ext>
            </a:extLst>
          </p:cNvPr>
          <p:cNvGraphicFramePr>
            <a:graphicFrameLocks noChangeAspect="1"/>
          </p:cNvGraphicFramePr>
          <p:nvPr>
            <p:extLst>
              <p:ext uri="{D42A27DB-BD31-4B8C-83A1-F6EECF244321}">
                <p14:modId xmlns:p14="http://schemas.microsoft.com/office/powerpoint/2010/main" val="3548783350"/>
              </p:ext>
            </p:extLst>
          </p:nvPr>
        </p:nvGraphicFramePr>
        <p:xfrm>
          <a:off x="2113413" y="1082819"/>
          <a:ext cx="1289050" cy="431800"/>
        </p:xfrm>
        <a:graphic>
          <a:graphicData uri="http://schemas.openxmlformats.org/presentationml/2006/ole">
            <mc:AlternateContent xmlns:mc="http://schemas.openxmlformats.org/markup-compatibility/2006">
              <mc:Choice xmlns:v="urn:schemas-microsoft-com:vml" Requires="v">
                <p:oleObj spid="_x0000_s218180" r:id="rId4" imgW="711200" imgH="228600" progId="Equation.DSMT4">
                  <p:embed/>
                </p:oleObj>
              </mc:Choice>
              <mc:Fallback>
                <p:oleObj r:id="rId4" imgW="711200" imgH="228600" progId="Equation.DSMT4">
                  <p:embed/>
                  <p:pic>
                    <p:nvPicPr>
                      <p:cNvPr id="91140" name="对象 -2147481447">
                        <a:extLst>
                          <a:ext uri="{FF2B5EF4-FFF2-40B4-BE49-F238E27FC236}">
                            <a16:creationId xmlns:a16="http://schemas.microsoft.com/office/drawing/2014/main" id="{A85B6242-8974-4357-8C11-5A2D5A7FB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3413" y="1082819"/>
                        <a:ext cx="1289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 name="对象 -2147481446">
            <a:extLst>
              <a:ext uri="{FF2B5EF4-FFF2-40B4-BE49-F238E27FC236}">
                <a16:creationId xmlns:a16="http://schemas.microsoft.com/office/drawing/2014/main" id="{E98B79DF-AA6C-4A63-9D1C-1688D37F3FEF}"/>
              </a:ext>
            </a:extLst>
          </p:cNvPr>
          <p:cNvGraphicFramePr>
            <a:graphicFrameLocks noChangeAspect="1"/>
          </p:cNvGraphicFramePr>
          <p:nvPr>
            <p:extLst>
              <p:ext uri="{D42A27DB-BD31-4B8C-83A1-F6EECF244321}">
                <p14:modId xmlns:p14="http://schemas.microsoft.com/office/powerpoint/2010/main" val="4143298746"/>
              </p:ext>
            </p:extLst>
          </p:nvPr>
        </p:nvGraphicFramePr>
        <p:xfrm>
          <a:off x="3577088" y="1082819"/>
          <a:ext cx="1381125" cy="431800"/>
        </p:xfrm>
        <a:graphic>
          <a:graphicData uri="http://schemas.openxmlformats.org/presentationml/2006/ole">
            <mc:AlternateContent xmlns:mc="http://schemas.openxmlformats.org/markup-compatibility/2006">
              <mc:Choice xmlns:v="urn:schemas-microsoft-com:vml" Requires="v">
                <p:oleObj spid="_x0000_s218181" r:id="rId6" imgW="749300" imgH="228600" progId="Equation.DSMT4">
                  <p:embed/>
                </p:oleObj>
              </mc:Choice>
              <mc:Fallback>
                <p:oleObj r:id="rId6" imgW="749300" imgH="228600" progId="Equation.DSMT4">
                  <p:embed/>
                  <p:pic>
                    <p:nvPicPr>
                      <p:cNvPr id="91141" name="对象 -2147481446">
                        <a:extLst>
                          <a:ext uri="{FF2B5EF4-FFF2-40B4-BE49-F238E27FC236}">
                            <a16:creationId xmlns:a16="http://schemas.microsoft.com/office/drawing/2014/main" id="{A7B3BFD0-3897-4A90-901F-14A657232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7088" y="1082819"/>
                        <a:ext cx="1381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147481445">
            <a:extLst>
              <a:ext uri="{FF2B5EF4-FFF2-40B4-BE49-F238E27FC236}">
                <a16:creationId xmlns:a16="http://schemas.microsoft.com/office/drawing/2014/main" id="{AAA4A335-F2B8-49EA-94C8-E502E80F48E1}"/>
              </a:ext>
            </a:extLst>
          </p:cNvPr>
          <p:cNvGraphicFramePr>
            <a:graphicFrameLocks noChangeAspect="1"/>
          </p:cNvGraphicFramePr>
          <p:nvPr>
            <p:extLst>
              <p:ext uri="{D42A27DB-BD31-4B8C-83A1-F6EECF244321}">
                <p14:modId xmlns:p14="http://schemas.microsoft.com/office/powerpoint/2010/main" val="1699776844"/>
              </p:ext>
            </p:extLst>
          </p:nvPr>
        </p:nvGraphicFramePr>
        <p:xfrm>
          <a:off x="5145538" y="1154257"/>
          <a:ext cx="984250" cy="358775"/>
        </p:xfrm>
        <a:graphic>
          <a:graphicData uri="http://schemas.openxmlformats.org/presentationml/2006/ole">
            <mc:AlternateContent xmlns:mc="http://schemas.openxmlformats.org/markup-compatibility/2006">
              <mc:Choice xmlns:v="urn:schemas-microsoft-com:vml" Requires="v">
                <p:oleObj spid="_x0000_s218182" r:id="rId8" imgW="507780" imgH="203112" progId="Equation.DSMT4">
                  <p:embed/>
                </p:oleObj>
              </mc:Choice>
              <mc:Fallback>
                <p:oleObj r:id="rId8" imgW="507780" imgH="203112" progId="Equation.DSMT4">
                  <p:embed/>
                  <p:pic>
                    <p:nvPicPr>
                      <p:cNvPr id="91142" name="对象 -2147481445">
                        <a:extLst>
                          <a:ext uri="{FF2B5EF4-FFF2-40B4-BE49-F238E27FC236}">
                            <a16:creationId xmlns:a16="http://schemas.microsoft.com/office/drawing/2014/main" id="{16D1521B-85A7-42C5-84BE-A8C809F2E8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5538" y="1154257"/>
                        <a:ext cx="9842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2147481444">
            <a:extLst>
              <a:ext uri="{FF2B5EF4-FFF2-40B4-BE49-F238E27FC236}">
                <a16:creationId xmlns:a16="http://schemas.microsoft.com/office/drawing/2014/main" id="{640067A5-6FA7-4E7D-BB74-90D146FCC51D}"/>
              </a:ext>
            </a:extLst>
          </p:cNvPr>
          <p:cNvGraphicFramePr>
            <a:graphicFrameLocks noChangeAspect="1"/>
          </p:cNvGraphicFramePr>
          <p:nvPr>
            <p:extLst>
              <p:ext uri="{D42A27DB-BD31-4B8C-83A1-F6EECF244321}">
                <p14:modId xmlns:p14="http://schemas.microsoft.com/office/powerpoint/2010/main" val="2132569907"/>
              </p:ext>
            </p:extLst>
          </p:nvPr>
        </p:nvGraphicFramePr>
        <p:xfrm>
          <a:off x="6847338" y="1117744"/>
          <a:ext cx="1722437" cy="433388"/>
        </p:xfrm>
        <a:graphic>
          <a:graphicData uri="http://schemas.openxmlformats.org/presentationml/2006/ole">
            <mc:AlternateContent xmlns:mc="http://schemas.openxmlformats.org/markup-compatibility/2006">
              <mc:Choice xmlns:v="urn:schemas-microsoft-com:vml" Requires="v">
                <p:oleObj spid="_x0000_s218183" r:id="rId10" imgW="977900" imgH="228600" progId="Equation.DSMT4">
                  <p:embed/>
                </p:oleObj>
              </mc:Choice>
              <mc:Fallback>
                <p:oleObj r:id="rId10" imgW="977900" imgH="228600" progId="Equation.DSMT4">
                  <p:embed/>
                  <p:pic>
                    <p:nvPicPr>
                      <p:cNvPr id="91143" name="对象 -2147481444">
                        <a:extLst>
                          <a:ext uri="{FF2B5EF4-FFF2-40B4-BE49-F238E27FC236}">
                            <a16:creationId xmlns:a16="http://schemas.microsoft.com/office/drawing/2014/main" id="{B47E311A-4328-42F3-8D7C-44FD0DE85B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7338" y="1117744"/>
                        <a:ext cx="17224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2147481443">
            <a:extLst>
              <a:ext uri="{FF2B5EF4-FFF2-40B4-BE49-F238E27FC236}">
                <a16:creationId xmlns:a16="http://schemas.microsoft.com/office/drawing/2014/main" id="{92E4C04B-DEB3-49E1-85E9-6DFFF8ABFFFB}"/>
              </a:ext>
            </a:extLst>
          </p:cNvPr>
          <p:cNvGraphicFramePr>
            <a:graphicFrameLocks noChangeAspect="1"/>
          </p:cNvGraphicFramePr>
          <p:nvPr>
            <p:extLst>
              <p:ext uri="{D42A27DB-BD31-4B8C-83A1-F6EECF244321}">
                <p14:modId xmlns:p14="http://schemas.microsoft.com/office/powerpoint/2010/main" val="1339988201"/>
              </p:ext>
            </p:extLst>
          </p:nvPr>
        </p:nvGraphicFramePr>
        <p:xfrm>
          <a:off x="2891288" y="2113107"/>
          <a:ext cx="3843337" cy="1100137"/>
        </p:xfrm>
        <a:graphic>
          <a:graphicData uri="http://schemas.openxmlformats.org/presentationml/2006/ole">
            <mc:AlternateContent xmlns:mc="http://schemas.openxmlformats.org/markup-compatibility/2006">
              <mc:Choice xmlns:v="urn:schemas-microsoft-com:vml" Requires="v">
                <p:oleObj spid="_x0000_s218184" r:id="rId12" imgW="1676400" imgH="482600" progId="Equation.DSMT4">
                  <p:embed/>
                </p:oleObj>
              </mc:Choice>
              <mc:Fallback>
                <p:oleObj r:id="rId12" imgW="1676400" imgH="482600" progId="Equation.DSMT4">
                  <p:embed/>
                  <p:pic>
                    <p:nvPicPr>
                      <p:cNvPr id="91144" name="对象 -2147481443">
                        <a:extLst>
                          <a:ext uri="{FF2B5EF4-FFF2-40B4-BE49-F238E27FC236}">
                            <a16:creationId xmlns:a16="http://schemas.microsoft.com/office/drawing/2014/main" id="{C245497C-C074-4414-B514-817198803D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1288" y="2113107"/>
                        <a:ext cx="3843337"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3014">
            <a:extLst>
              <a:ext uri="{FF2B5EF4-FFF2-40B4-BE49-F238E27FC236}">
                <a16:creationId xmlns:a16="http://schemas.microsoft.com/office/drawing/2014/main" id="{0A6F8944-A674-4DCF-8A6C-EDEDF06C746D}"/>
              </a:ext>
            </a:extLst>
          </p:cNvPr>
          <p:cNvGraphicFramePr>
            <a:graphicFrameLocks noChangeAspect="1"/>
          </p:cNvGraphicFramePr>
          <p:nvPr>
            <p:extLst>
              <p:ext uri="{D42A27DB-BD31-4B8C-83A1-F6EECF244321}">
                <p14:modId xmlns:p14="http://schemas.microsoft.com/office/powerpoint/2010/main" val="1067654451"/>
              </p:ext>
            </p:extLst>
          </p:nvPr>
        </p:nvGraphicFramePr>
        <p:xfrm>
          <a:off x="2891288" y="3710132"/>
          <a:ext cx="3749675" cy="2160587"/>
        </p:xfrm>
        <a:graphic>
          <a:graphicData uri="http://schemas.openxmlformats.org/presentationml/2006/ole">
            <mc:AlternateContent xmlns:mc="http://schemas.openxmlformats.org/markup-compatibility/2006">
              <mc:Choice xmlns:v="urn:schemas-microsoft-com:vml" Requires="v">
                <p:oleObj spid="_x0000_s218185" r:id="rId14" imgW="1562778" imgH="940208" progId="Equation.3">
                  <p:embed/>
                </p:oleObj>
              </mc:Choice>
              <mc:Fallback>
                <p:oleObj r:id="rId14" imgW="1562778" imgH="940208" progId="Equation.3">
                  <p:embed/>
                  <p:pic>
                    <p:nvPicPr>
                      <p:cNvPr id="91145" name="对象 3014">
                        <a:extLst>
                          <a:ext uri="{FF2B5EF4-FFF2-40B4-BE49-F238E27FC236}">
                            <a16:creationId xmlns:a16="http://schemas.microsoft.com/office/drawing/2014/main" id="{97D3B86F-68BA-414E-8F9A-769FC5584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1288" y="3710132"/>
                        <a:ext cx="37496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5" name="图片 34">
            <a:extLst>
              <a:ext uri="{FF2B5EF4-FFF2-40B4-BE49-F238E27FC236}">
                <a16:creationId xmlns:a16="http://schemas.microsoft.com/office/drawing/2014/main" id="{685AA978-5FA2-4FD6-ABF6-89D89BC3267D}"/>
              </a:ext>
            </a:extLst>
          </p:cNvPr>
          <p:cNvPicPr>
            <a:picLocks noChangeAspect="1"/>
          </p:cNvPicPr>
          <p:nvPr/>
        </p:nvPicPr>
        <p:blipFill>
          <a:blip r:embed="rId16"/>
          <a:stretch>
            <a:fillRect/>
          </a:stretch>
        </p:blipFill>
        <p:spPr>
          <a:xfrm>
            <a:off x="5004945" y="5493471"/>
            <a:ext cx="5407222" cy="858694"/>
          </a:xfrm>
          <a:prstGeom prst="rect">
            <a:avLst/>
          </a:prstGeom>
        </p:spPr>
      </p:pic>
      <p:pic>
        <p:nvPicPr>
          <p:cNvPr id="36" name="图片 35">
            <a:extLst>
              <a:ext uri="{FF2B5EF4-FFF2-40B4-BE49-F238E27FC236}">
                <a16:creationId xmlns:a16="http://schemas.microsoft.com/office/drawing/2014/main" id="{34DC2AE6-34F6-4066-A8D7-0D0C82707AF3}"/>
              </a:ext>
            </a:extLst>
          </p:cNvPr>
          <p:cNvPicPr>
            <a:picLocks noChangeAspect="1"/>
          </p:cNvPicPr>
          <p:nvPr/>
        </p:nvPicPr>
        <p:blipFill>
          <a:blip r:embed="rId17"/>
          <a:stretch>
            <a:fillRect/>
          </a:stretch>
        </p:blipFill>
        <p:spPr>
          <a:xfrm>
            <a:off x="8229600" y="1801767"/>
            <a:ext cx="2673778" cy="1678754"/>
          </a:xfrm>
          <a:prstGeom prst="rect">
            <a:avLst/>
          </a:prstGeom>
        </p:spPr>
      </p:pic>
      <p:pic>
        <p:nvPicPr>
          <p:cNvPr id="37" name="图片 36">
            <a:extLst>
              <a:ext uri="{FF2B5EF4-FFF2-40B4-BE49-F238E27FC236}">
                <a16:creationId xmlns:a16="http://schemas.microsoft.com/office/drawing/2014/main" id="{69095F19-BE3F-4907-8572-BE94C9889E37}"/>
              </a:ext>
            </a:extLst>
          </p:cNvPr>
          <p:cNvPicPr>
            <a:picLocks noChangeAspect="1"/>
          </p:cNvPicPr>
          <p:nvPr/>
        </p:nvPicPr>
        <p:blipFill>
          <a:blip r:embed="rId18"/>
          <a:stretch>
            <a:fillRect/>
          </a:stretch>
        </p:blipFill>
        <p:spPr>
          <a:xfrm>
            <a:off x="8306060" y="3543993"/>
            <a:ext cx="2597318" cy="1769225"/>
          </a:xfrm>
          <a:prstGeom prst="rect">
            <a:avLst/>
          </a:prstGeom>
        </p:spPr>
      </p:pic>
      <p:graphicFrame>
        <p:nvGraphicFramePr>
          <p:cNvPr id="38" name="对象 37">
            <a:extLst>
              <a:ext uri="{FF2B5EF4-FFF2-40B4-BE49-F238E27FC236}">
                <a16:creationId xmlns:a16="http://schemas.microsoft.com/office/drawing/2014/main" id="{8F1C7DF7-ED30-4206-B819-320CE842DD5E}"/>
              </a:ext>
            </a:extLst>
          </p:cNvPr>
          <p:cNvGraphicFramePr>
            <a:graphicFrameLocks noChangeAspect="1"/>
          </p:cNvGraphicFramePr>
          <p:nvPr>
            <p:extLst>
              <p:ext uri="{D42A27DB-BD31-4B8C-83A1-F6EECF244321}">
                <p14:modId xmlns:p14="http://schemas.microsoft.com/office/powerpoint/2010/main" val="271827638"/>
              </p:ext>
            </p:extLst>
          </p:nvPr>
        </p:nvGraphicFramePr>
        <p:xfrm>
          <a:off x="1174884" y="350838"/>
          <a:ext cx="1098041" cy="627027"/>
        </p:xfrm>
        <a:graphic>
          <a:graphicData uri="http://schemas.openxmlformats.org/presentationml/2006/ole">
            <mc:AlternateContent xmlns:mc="http://schemas.openxmlformats.org/markup-compatibility/2006">
              <mc:Choice xmlns:v="urn:schemas-microsoft-com:vml" Requires="v">
                <p:oleObj spid="_x0000_s218186" name="Equation" r:id="rId19" imgW="949751" imgH="431295" progId="Equation.DSMT4">
                  <p:embed/>
                </p:oleObj>
              </mc:Choice>
              <mc:Fallback>
                <p:oleObj name="Equation" r:id="rId19" imgW="949751" imgH="431295" progId="Equation.DSMT4">
                  <p:embed/>
                  <p:pic>
                    <p:nvPicPr>
                      <p:cNvPr id="26" name="对象 25">
                        <a:extLst>
                          <a:ext uri="{FF2B5EF4-FFF2-40B4-BE49-F238E27FC236}">
                            <a16:creationId xmlns:a16="http://schemas.microsoft.com/office/drawing/2014/main" id="{80301AEE-6108-4E29-9D52-D87FBFA04C20}"/>
                          </a:ext>
                        </a:extLst>
                      </p:cNvPr>
                      <p:cNvPicPr/>
                      <p:nvPr/>
                    </p:nvPicPr>
                    <p:blipFill>
                      <a:blip r:embed="rId20"/>
                      <a:stretch>
                        <a:fillRect/>
                      </a:stretch>
                    </p:blipFill>
                    <p:spPr>
                      <a:xfrm>
                        <a:off x="1174884" y="350838"/>
                        <a:ext cx="1098041" cy="627027"/>
                      </a:xfrm>
                      <a:prstGeom prst="rect">
                        <a:avLst/>
                      </a:prstGeom>
                    </p:spPr>
                  </p:pic>
                </p:oleObj>
              </mc:Fallback>
            </mc:AlternateContent>
          </a:graphicData>
        </a:graphic>
      </p:graphicFrame>
    </p:spTree>
    <p:extLst>
      <p:ext uri="{BB962C8B-B14F-4D97-AF65-F5344CB8AC3E}">
        <p14:creationId xmlns:p14="http://schemas.microsoft.com/office/powerpoint/2010/main" val="6465271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FDC2B-5048-45BF-BA31-8783573FAF5B}"/>
              </a:ext>
            </a:extLst>
          </p:cNvPr>
          <p:cNvSpPr>
            <a:spLocks noGrp="1"/>
          </p:cNvSpPr>
          <p:nvPr>
            <p:ph type="title"/>
          </p:nvPr>
        </p:nvSpPr>
        <p:spPr>
          <a:xfrm>
            <a:off x="533400" y="350838"/>
            <a:ext cx="10236200" cy="563562"/>
          </a:xfrm>
        </p:spPr>
        <p:txBody>
          <a:bodyPr/>
          <a:lstStyle/>
          <a:p>
            <a:r>
              <a:rPr lang="en-US" altLang="zh-CN" kern="0" dirty="0">
                <a:latin typeface="宋体" panose="02010600030101010101" pitchFamily="2" charset="-122"/>
                <a:ea typeface="宋体" panose="02010600030101010101" pitchFamily="2" charset="-122"/>
                <a:sym typeface="等线" panose="02010600030101010101" pitchFamily="2" charset="-122"/>
              </a:rPr>
              <a:t>      </a:t>
            </a:r>
            <a:r>
              <a:rPr lang="en-US" altLang="zh-CN" kern="0" dirty="0" err="1">
                <a:latin typeface="宋体" panose="02010600030101010101" pitchFamily="2" charset="-122"/>
                <a:ea typeface="宋体" panose="02010600030101010101" pitchFamily="2" charset="-122"/>
                <a:sym typeface="等线" panose="02010600030101010101" pitchFamily="2" charset="-122"/>
              </a:rPr>
              <a:t>上的加法</a:t>
            </a:r>
            <a:endParaRPr lang="zh-CN" altLang="en-US" dirty="0"/>
          </a:p>
        </p:txBody>
      </p:sp>
      <p:sp>
        <p:nvSpPr>
          <p:cNvPr id="4" name="日期占位符 3">
            <a:extLst>
              <a:ext uri="{FF2B5EF4-FFF2-40B4-BE49-F238E27FC236}">
                <a16:creationId xmlns:a16="http://schemas.microsoft.com/office/drawing/2014/main" id="{0A4791E7-B8EA-43C6-B52C-93EB937B3DE0}"/>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5E9A807A-C689-47FE-BFF9-F9464142EA75}"/>
              </a:ext>
            </a:extLst>
          </p:cNvPr>
          <p:cNvSpPr>
            <a:spLocks noGrp="1"/>
          </p:cNvSpPr>
          <p:nvPr>
            <p:ph type="sldNum" sz="quarter" idx="11"/>
          </p:nvPr>
        </p:nvSpPr>
        <p:spPr/>
        <p:txBody>
          <a:bodyPr/>
          <a:lstStyle/>
          <a:p>
            <a:fld id="{6D29F655-9AA2-4BC9-AAF1-1C184E14E187}" type="slidenum">
              <a:rPr lang="en-US" altLang="zh-CN" smtClean="0"/>
              <a:pPr/>
              <a:t>77</a:t>
            </a:fld>
            <a:endParaRPr lang="en-US" altLang="zh-CN"/>
          </a:p>
        </p:txBody>
      </p:sp>
      <p:pic>
        <p:nvPicPr>
          <p:cNvPr id="38" name="object 8">
            <a:extLst>
              <a:ext uri="{FF2B5EF4-FFF2-40B4-BE49-F238E27FC236}">
                <a16:creationId xmlns:a16="http://schemas.microsoft.com/office/drawing/2014/main" id="{76D8C5EB-8B08-4782-BF15-090A6A858888}"/>
              </a:ext>
            </a:extLst>
          </p:cNvPr>
          <p:cNvPicPr/>
          <p:nvPr/>
        </p:nvPicPr>
        <p:blipFill>
          <a:blip r:embed="rId3" cstate="print"/>
          <a:stretch>
            <a:fillRect/>
          </a:stretch>
        </p:blipFill>
        <p:spPr>
          <a:xfrm>
            <a:off x="226082" y="356837"/>
            <a:ext cx="313944" cy="656844"/>
          </a:xfrm>
          <a:prstGeom prst="rect">
            <a:avLst/>
          </a:prstGeom>
        </p:spPr>
      </p:pic>
      <p:sp>
        <p:nvSpPr>
          <p:cNvPr id="39" name="object 9">
            <a:extLst>
              <a:ext uri="{FF2B5EF4-FFF2-40B4-BE49-F238E27FC236}">
                <a16:creationId xmlns:a16="http://schemas.microsoft.com/office/drawing/2014/main" id="{93C8B26B-282F-4A19-86D3-17AF584639AB}"/>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7C53C70-00D0-4506-9BA5-76D6E844E815}"/>
                  </a:ext>
                </a:extLst>
              </p:cNvPr>
              <p:cNvSpPr txBox="1"/>
              <p:nvPr/>
            </p:nvSpPr>
            <p:spPr>
              <a:xfrm>
                <a:off x="457200" y="1328187"/>
                <a:ext cx="10058400" cy="4916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a:t>
                </a:r>
                <a14:m>
                  <m:oMath xmlns:m="http://schemas.openxmlformats.org/officeDocument/2006/math">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𝑃</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𝑄</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d>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3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直线</a:t>
                </a:r>
                <a14:m>
                  <m:oMath xmlns:m="http://schemas.openxmlformats.org/officeDocument/2006/math">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𝐿</m:t>
                    </m:r>
                  </m:oMath>
                </a14:m>
                <a:r>
                  <a:rPr kumimoji="0" lang="en-US" altLang="zh-CN" sz="3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方程为</a:t>
                </a:r>
                <a14:m>
                  <m:oMath xmlns:m="http://schemas.openxmlformats.org/officeDocument/2006/math">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𝜆</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3200" b="0" i="1"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a:t>
                </a:r>
                <a14:m>
                  <m:oMath xmlns:m="http://schemas.openxmlformats.org/officeDocument/2006/math">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𝑅</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32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d>
                  </m:oMath>
                </a14:m>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,则</a:t>
                </a:r>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900"/>
                  </a:spcBef>
                  <a:spcAft>
                    <a:spcPts val="90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24" name="文本框 23">
                <a:extLst>
                  <a:ext uri="{FF2B5EF4-FFF2-40B4-BE49-F238E27FC236}">
                    <a16:creationId xmlns:a16="http://schemas.microsoft.com/office/drawing/2014/main" id="{F7C53C70-00D0-4506-9BA5-76D6E844E815}"/>
                  </a:ext>
                </a:extLst>
              </p:cNvPr>
              <p:cNvSpPr txBox="1">
                <a:spLocks noRot="1" noChangeAspect="1" noMove="1" noResize="1" noEditPoints="1" noAdjustHandles="1" noChangeArrowheads="1" noChangeShapeType="1" noTextEdit="1"/>
              </p:cNvSpPr>
              <p:nvPr/>
            </p:nvSpPr>
            <p:spPr>
              <a:xfrm>
                <a:off x="457200" y="1328187"/>
                <a:ext cx="10058400" cy="4916731"/>
              </a:xfrm>
              <a:prstGeom prst="rect">
                <a:avLst/>
              </a:prstGeom>
              <a:blipFill>
                <a:blip r:embed="rId4"/>
                <a:stretch>
                  <a:fillRect l="-1515"/>
                </a:stretch>
              </a:blipFill>
            </p:spPr>
            <p:txBody>
              <a:bodyPr/>
              <a:lstStyle/>
              <a:p>
                <a:r>
                  <a:rPr lang="zh-CN" altLang="en-US">
                    <a:noFill/>
                  </a:rPr>
                  <a:t> </a:t>
                </a:r>
              </a:p>
            </p:txBody>
          </p:sp>
        </mc:Fallback>
      </mc:AlternateContent>
      <p:sp>
        <p:nvSpPr>
          <p:cNvPr id="26" name="箭头: 右弧形 25">
            <a:extLst>
              <a:ext uri="{FF2B5EF4-FFF2-40B4-BE49-F238E27FC236}">
                <a16:creationId xmlns:a16="http://schemas.microsoft.com/office/drawing/2014/main" id="{C1BA555C-47DC-4129-94BB-948E823F3633}"/>
              </a:ext>
            </a:extLst>
          </p:cNvPr>
          <p:cNvSpPr/>
          <p:nvPr/>
        </p:nvSpPr>
        <p:spPr>
          <a:xfrm>
            <a:off x="8984664" y="4057325"/>
            <a:ext cx="731520" cy="12161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左大括号 33">
            <a:extLst>
              <a:ext uri="{FF2B5EF4-FFF2-40B4-BE49-F238E27FC236}">
                <a16:creationId xmlns:a16="http://schemas.microsoft.com/office/drawing/2014/main" id="{9BB24660-E40B-446C-812D-C78D0860948B}"/>
              </a:ext>
            </a:extLst>
          </p:cNvPr>
          <p:cNvSpPr/>
          <p:nvPr/>
        </p:nvSpPr>
        <p:spPr>
          <a:xfrm flipH="1">
            <a:off x="8533487" y="3258499"/>
            <a:ext cx="383282" cy="1597653"/>
          </a:xfrm>
          <a:prstGeom prst="leftBrace">
            <a:avLst>
              <a:gd name="adj1" fmla="val 4762"/>
              <a:gd name="adj2" fmla="val 5032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40" name="对象 39">
            <a:extLst>
              <a:ext uri="{FF2B5EF4-FFF2-40B4-BE49-F238E27FC236}">
                <a16:creationId xmlns:a16="http://schemas.microsoft.com/office/drawing/2014/main" id="{5366DD4B-BEE9-41A5-B5A8-C16A945C55C5}"/>
              </a:ext>
            </a:extLst>
          </p:cNvPr>
          <p:cNvGraphicFramePr>
            <a:graphicFrameLocks noChangeAspect="1"/>
          </p:cNvGraphicFramePr>
          <p:nvPr>
            <p:extLst>
              <p:ext uri="{D42A27DB-BD31-4B8C-83A1-F6EECF244321}">
                <p14:modId xmlns:p14="http://schemas.microsoft.com/office/powerpoint/2010/main" val="607464551"/>
              </p:ext>
            </p:extLst>
          </p:nvPr>
        </p:nvGraphicFramePr>
        <p:xfrm>
          <a:off x="2785406" y="2237982"/>
          <a:ext cx="3672886" cy="612148"/>
        </p:xfrm>
        <a:graphic>
          <a:graphicData uri="http://schemas.openxmlformats.org/presentationml/2006/ole">
            <mc:AlternateContent xmlns:mc="http://schemas.openxmlformats.org/markup-compatibility/2006">
              <mc:Choice xmlns:v="urn:schemas-microsoft-com:vml" Requires="v">
                <p:oleObj spid="_x0000_s166035" name="Equation" r:id="rId5" imgW="1371600" imgH="228600" progId="Equation.DSMT4">
                  <p:embed/>
                </p:oleObj>
              </mc:Choice>
              <mc:Fallback>
                <p:oleObj name="Equation" r:id="rId5" imgW="1371600" imgH="228600" progId="Equation.DSMT4">
                  <p:embed/>
                  <p:pic>
                    <p:nvPicPr>
                      <p:cNvPr id="2" name="对象 1">
                        <a:extLst>
                          <a:ext uri="{FF2B5EF4-FFF2-40B4-BE49-F238E27FC236}">
                            <a16:creationId xmlns:a16="http://schemas.microsoft.com/office/drawing/2014/main" id="{26467B3D-A08D-1007-D4E4-B8955FD0A21D}"/>
                          </a:ext>
                        </a:extLst>
                      </p:cNvPr>
                      <p:cNvPicPr/>
                      <p:nvPr/>
                    </p:nvPicPr>
                    <p:blipFill>
                      <a:blip r:embed="rId6"/>
                      <a:stretch>
                        <a:fillRect/>
                      </a:stretch>
                    </p:blipFill>
                    <p:spPr>
                      <a:xfrm>
                        <a:off x="2785406" y="2237982"/>
                        <a:ext cx="3672886" cy="612148"/>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9B04F87D-F902-4232-8080-F9B6165378F8}"/>
              </a:ext>
            </a:extLst>
          </p:cNvPr>
          <p:cNvGraphicFramePr>
            <a:graphicFrameLocks noChangeAspect="1"/>
          </p:cNvGraphicFramePr>
          <p:nvPr>
            <p:extLst>
              <p:ext uri="{D42A27DB-BD31-4B8C-83A1-F6EECF244321}">
                <p14:modId xmlns:p14="http://schemas.microsoft.com/office/powerpoint/2010/main" val="2088172339"/>
              </p:ext>
            </p:extLst>
          </p:nvPr>
        </p:nvGraphicFramePr>
        <p:xfrm>
          <a:off x="2776217" y="2952425"/>
          <a:ext cx="4795159" cy="612148"/>
        </p:xfrm>
        <a:graphic>
          <a:graphicData uri="http://schemas.openxmlformats.org/presentationml/2006/ole">
            <mc:AlternateContent xmlns:mc="http://schemas.openxmlformats.org/markup-compatibility/2006">
              <mc:Choice xmlns:v="urn:schemas-microsoft-com:vml" Requires="v">
                <p:oleObj spid="_x0000_s166036" name="Equation" r:id="rId7" imgW="1790640" imgH="228600" progId="Equation.DSMT4">
                  <p:embed/>
                </p:oleObj>
              </mc:Choice>
              <mc:Fallback>
                <p:oleObj name="Equation" r:id="rId7" imgW="1790640" imgH="228600" progId="Equation.DSMT4">
                  <p:embed/>
                  <p:pic>
                    <p:nvPicPr>
                      <p:cNvPr id="7" name="对象 6">
                        <a:extLst>
                          <a:ext uri="{FF2B5EF4-FFF2-40B4-BE49-F238E27FC236}">
                            <a16:creationId xmlns:a16="http://schemas.microsoft.com/office/drawing/2014/main" id="{FDDA1299-5AE5-BA62-919E-72C7B218B71B}"/>
                          </a:ext>
                        </a:extLst>
                      </p:cNvPr>
                      <p:cNvPicPr/>
                      <p:nvPr/>
                    </p:nvPicPr>
                    <p:blipFill>
                      <a:blip r:embed="rId8"/>
                      <a:stretch>
                        <a:fillRect/>
                      </a:stretch>
                    </p:blipFill>
                    <p:spPr>
                      <a:xfrm>
                        <a:off x="2776217" y="2952425"/>
                        <a:ext cx="4795159" cy="612148"/>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79DA1AE6-EC87-45B4-9FC3-3B538CFFC76B}"/>
              </a:ext>
            </a:extLst>
          </p:cNvPr>
          <p:cNvGraphicFramePr>
            <a:graphicFrameLocks noChangeAspect="1"/>
          </p:cNvGraphicFramePr>
          <p:nvPr>
            <p:extLst>
              <p:ext uri="{D42A27DB-BD31-4B8C-83A1-F6EECF244321}">
                <p14:modId xmlns:p14="http://schemas.microsoft.com/office/powerpoint/2010/main" val="3992688462"/>
              </p:ext>
            </p:extLst>
          </p:nvPr>
        </p:nvGraphicFramePr>
        <p:xfrm>
          <a:off x="2711294" y="4451735"/>
          <a:ext cx="4897184" cy="612148"/>
        </p:xfrm>
        <a:graphic>
          <a:graphicData uri="http://schemas.openxmlformats.org/presentationml/2006/ole">
            <mc:AlternateContent xmlns:mc="http://schemas.openxmlformats.org/markup-compatibility/2006">
              <mc:Choice xmlns:v="urn:schemas-microsoft-com:vml" Requires="v">
                <p:oleObj spid="_x0000_s166037" name="Equation" r:id="rId9" imgW="1828800" imgH="228600" progId="Equation.DSMT4">
                  <p:embed/>
                </p:oleObj>
              </mc:Choice>
              <mc:Fallback>
                <p:oleObj name="Equation" r:id="rId9" imgW="1828800" imgH="228600" progId="Equation.DSMT4">
                  <p:embed/>
                  <p:pic>
                    <p:nvPicPr>
                      <p:cNvPr id="8" name="对象 7">
                        <a:extLst>
                          <a:ext uri="{FF2B5EF4-FFF2-40B4-BE49-F238E27FC236}">
                            <a16:creationId xmlns:a16="http://schemas.microsoft.com/office/drawing/2014/main" id="{D6037D48-0C6B-8592-3CF1-629B39333015}"/>
                          </a:ext>
                        </a:extLst>
                      </p:cNvPr>
                      <p:cNvPicPr/>
                      <p:nvPr/>
                    </p:nvPicPr>
                    <p:blipFill>
                      <a:blip r:embed="rId10"/>
                      <a:stretch>
                        <a:fillRect/>
                      </a:stretch>
                    </p:blipFill>
                    <p:spPr>
                      <a:xfrm>
                        <a:off x="2711294" y="4451735"/>
                        <a:ext cx="4897184" cy="612148"/>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FC0AC8B9-5781-4DCB-95A7-265069FFC080}"/>
              </a:ext>
            </a:extLst>
          </p:cNvPr>
          <p:cNvGraphicFramePr>
            <a:graphicFrameLocks noChangeAspect="1"/>
          </p:cNvGraphicFramePr>
          <p:nvPr>
            <p:extLst>
              <p:ext uri="{D42A27DB-BD31-4B8C-83A1-F6EECF244321}">
                <p14:modId xmlns:p14="http://schemas.microsoft.com/office/powerpoint/2010/main" val="3698323095"/>
              </p:ext>
            </p:extLst>
          </p:nvPr>
        </p:nvGraphicFramePr>
        <p:xfrm>
          <a:off x="1597422" y="5151225"/>
          <a:ext cx="7393059" cy="627089"/>
        </p:xfrm>
        <a:graphic>
          <a:graphicData uri="http://schemas.openxmlformats.org/presentationml/2006/ole">
            <mc:AlternateContent xmlns:mc="http://schemas.openxmlformats.org/markup-compatibility/2006">
              <mc:Choice xmlns:v="urn:schemas-microsoft-com:vml" Requires="v">
                <p:oleObj spid="_x0000_s166038" name="Equation" r:id="rId11" imgW="2844720" imgH="241200" progId="Equation.DSMT4">
                  <p:embed/>
                </p:oleObj>
              </mc:Choice>
              <mc:Fallback>
                <p:oleObj name="Equation" r:id="rId11" imgW="2844720" imgH="241200" progId="Equation.DSMT4">
                  <p:embed/>
                  <p:pic>
                    <p:nvPicPr>
                      <p:cNvPr id="9" name="对象 8">
                        <a:extLst>
                          <a:ext uri="{FF2B5EF4-FFF2-40B4-BE49-F238E27FC236}">
                            <a16:creationId xmlns:a16="http://schemas.microsoft.com/office/drawing/2014/main" id="{3D1805B9-79B5-D56B-0555-C2AD7C2AB7A1}"/>
                          </a:ext>
                        </a:extLst>
                      </p:cNvPr>
                      <p:cNvPicPr/>
                      <p:nvPr/>
                    </p:nvPicPr>
                    <p:blipFill>
                      <a:blip r:embed="rId12"/>
                      <a:stretch>
                        <a:fillRect/>
                      </a:stretch>
                    </p:blipFill>
                    <p:spPr>
                      <a:xfrm>
                        <a:off x="1597422" y="5151225"/>
                        <a:ext cx="7393059" cy="62708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55253AD-C219-4451-AC5C-350FDBBCDDC2}"/>
              </a:ext>
            </a:extLst>
          </p:cNvPr>
          <p:cNvGraphicFramePr>
            <a:graphicFrameLocks noChangeAspect="1"/>
          </p:cNvGraphicFramePr>
          <p:nvPr>
            <p:extLst>
              <p:ext uri="{D42A27DB-BD31-4B8C-83A1-F6EECF244321}">
                <p14:modId xmlns:p14="http://schemas.microsoft.com/office/powerpoint/2010/main" val="650884785"/>
              </p:ext>
            </p:extLst>
          </p:nvPr>
        </p:nvGraphicFramePr>
        <p:xfrm>
          <a:off x="819426" y="363914"/>
          <a:ext cx="1096963" cy="628650"/>
        </p:xfrm>
        <a:graphic>
          <a:graphicData uri="http://schemas.openxmlformats.org/presentationml/2006/ole">
            <mc:AlternateContent xmlns:mc="http://schemas.openxmlformats.org/markup-compatibility/2006">
              <mc:Choice xmlns:v="urn:schemas-microsoft-com:vml" Requires="v">
                <p:oleObj spid="_x0000_s166039" name="Equation" r:id="rId13" imgW="1097362" imgH="627863" progId="Equation.DSMT4">
                  <p:embed/>
                </p:oleObj>
              </mc:Choice>
              <mc:Fallback>
                <p:oleObj name="Equation" r:id="rId13" imgW="1097362" imgH="627863" progId="Equation.DSMT4">
                  <p:embed/>
                  <p:pic>
                    <p:nvPicPr>
                      <p:cNvPr id="0" name=""/>
                      <p:cNvPicPr/>
                      <p:nvPr/>
                    </p:nvPicPr>
                    <p:blipFill>
                      <a:blip r:embed="rId14"/>
                      <a:stretch>
                        <a:fillRect/>
                      </a:stretch>
                    </p:blipFill>
                    <p:spPr>
                      <a:xfrm>
                        <a:off x="819426" y="363914"/>
                        <a:ext cx="1096963" cy="628650"/>
                      </a:xfrm>
                      <a:prstGeom prst="rect">
                        <a:avLst/>
                      </a:prstGeom>
                    </p:spPr>
                  </p:pic>
                </p:oleObj>
              </mc:Fallback>
            </mc:AlternateContent>
          </a:graphicData>
        </a:graphic>
      </p:graphicFrame>
    </p:spTree>
    <p:extLst>
      <p:ext uri="{BB962C8B-B14F-4D97-AF65-F5344CB8AC3E}">
        <p14:creationId xmlns:p14="http://schemas.microsoft.com/office/powerpoint/2010/main" val="153082382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CA008-5C11-482B-BCBC-2C0C991D6DFA}"/>
              </a:ext>
            </a:extLst>
          </p:cNvPr>
          <p:cNvSpPr>
            <a:spLocks noGrp="1"/>
          </p:cNvSpPr>
          <p:nvPr>
            <p:ph type="title"/>
          </p:nvPr>
        </p:nvSpPr>
        <p:spPr>
          <a:xfrm>
            <a:off x="533400" y="442912"/>
            <a:ext cx="9652000" cy="563562"/>
          </a:xfrm>
        </p:spPr>
        <p:txBody>
          <a:bodyPr/>
          <a:lstStyle/>
          <a:p>
            <a:r>
              <a:rPr lang="en-US" altLang="zh-CN" sz="3600" b="1" dirty="0">
                <a:latin typeface="宋体" panose="02010600030101010101" pitchFamily="2" charset="-122"/>
                <a:ea typeface="宋体" panose="02010600030101010101" pitchFamily="2" charset="-122"/>
              </a:rPr>
              <a:t>Euler</a:t>
            </a:r>
            <a:r>
              <a:rPr lang="zh-CN" altLang="en-US" sz="3600" b="1" dirty="0">
                <a:latin typeface="宋体" panose="02010600030101010101" pitchFamily="2" charset="-122"/>
                <a:ea typeface="宋体" panose="02010600030101010101" pitchFamily="2" charset="-122"/>
              </a:rPr>
              <a:t>定理</a:t>
            </a:r>
            <a:r>
              <a:rPr lang="zh-CN" altLang="en-US" dirty="0">
                <a:latin typeface="宋体" panose="02010600030101010101" pitchFamily="2" charset="-122"/>
                <a:ea typeface="宋体" panose="02010600030101010101" pitchFamily="2" charset="-122"/>
              </a:rPr>
              <a:t>在密码学中的应用</a:t>
            </a:r>
            <a:endParaRPr lang="zh-CN" altLang="en-US" dirty="0"/>
          </a:p>
        </p:txBody>
      </p:sp>
      <p:sp>
        <p:nvSpPr>
          <p:cNvPr id="4" name="日期占位符 3">
            <a:extLst>
              <a:ext uri="{FF2B5EF4-FFF2-40B4-BE49-F238E27FC236}">
                <a16:creationId xmlns:a16="http://schemas.microsoft.com/office/drawing/2014/main" id="{C3FE89E0-A948-45D5-8656-33906198F185}"/>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3A31BC2B-BECE-464B-AE40-00E2A6EB3818}"/>
              </a:ext>
            </a:extLst>
          </p:cNvPr>
          <p:cNvSpPr>
            <a:spLocks noGrp="1"/>
          </p:cNvSpPr>
          <p:nvPr>
            <p:ph type="sldNum" sz="quarter" idx="11"/>
          </p:nvPr>
        </p:nvSpPr>
        <p:spPr/>
        <p:txBody>
          <a:bodyPr/>
          <a:lstStyle/>
          <a:p>
            <a:fld id="{6D29F655-9AA2-4BC9-AAF1-1C184E14E187}" type="slidenum">
              <a:rPr lang="en-US" altLang="zh-CN" smtClean="0"/>
              <a:pPr/>
              <a:t>78</a:t>
            </a:fld>
            <a:endParaRPr lang="en-US" altLang="zh-CN"/>
          </a:p>
        </p:txBody>
      </p:sp>
      <p:pic>
        <p:nvPicPr>
          <p:cNvPr id="6" name="object 8">
            <a:extLst>
              <a:ext uri="{FF2B5EF4-FFF2-40B4-BE49-F238E27FC236}">
                <a16:creationId xmlns:a16="http://schemas.microsoft.com/office/drawing/2014/main" id="{E938559E-06AB-49F4-A1D7-25CCD0F805E4}"/>
              </a:ext>
            </a:extLst>
          </p:cNvPr>
          <p:cNvPicPr/>
          <p:nvPr/>
        </p:nvPicPr>
        <p:blipFill>
          <a:blip r:embed="rId3" cstate="print"/>
          <a:stretch>
            <a:fillRect/>
          </a:stretch>
        </p:blipFill>
        <p:spPr>
          <a:xfrm>
            <a:off x="226082" y="356837"/>
            <a:ext cx="313944" cy="656844"/>
          </a:xfrm>
          <a:prstGeom prst="rect">
            <a:avLst/>
          </a:prstGeom>
        </p:spPr>
      </p:pic>
      <p:sp>
        <p:nvSpPr>
          <p:cNvPr id="7" name="object 9">
            <a:extLst>
              <a:ext uri="{FF2B5EF4-FFF2-40B4-BE49-F238E27FC236}">
                <a16:creationId xmlns:a16="http://schemas.microsoft.com/office/drawing/2014/main" id="{CB9DE6AB-12E3-4C91-8C48-03B3FD50EB1C}"/>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8" name="内容占位符 7">
            <a:extLst>
              <a:ext uri="{FF2B5EF4-FFF2-40B4-BE49-F238E27FC236}">
                <a16:creationId xmlns:a16="http://schemas.microsoft.com/office/drawing/2014/main" id="{C7346B29-6B4C-4539-9763-677EF7D04C82}"/>
              </a:ext>
            </a:extLst>
          </p:cNvPr>
          <p:cNvSpPr>
            <a:spLocks noGrp="1"/>
          </p:cNvSpPr>
          <p:nvPr>
            <p:ph idx="1"/>
          </p:nvPr>
        </p:nvSpPr>
        <p:spPr>
          <a:xfrm>
            <a:off x="406400" y="5289548"/>
            <a:ext cx="11176000" cy="1035051"/>
          </a:xfrm>
        </p:spPr>
        <p:txBody>
          <a:bodyPr/>
          <a:lstStyle/>
          <a:p>
            <a:endParaRPr lang="zh-CN" altLang="en-US"/>
          </a:p>
        </p:txBody>
      </p:sp>
      <p:graphicFrame>
        <p:nvGraphicFramePr>
          <p:cNvPr id="9" name="对象 8">
            <a:extLst>
              <a:ext uri="{FF2B5EF4-FFF2-40B4-BE49-F238E27FC236}">
                <a16:creationId xmlns:a16="http://schemas.microsoft.com/office/drawing/2014/main" id="{DF6C16E5-50EC-492B-89C9-71B1D6FE072A}"/>
              </a:ext>
            </a:extLst>
          </p:cNvPr>
          <p:cNvGraphicFramePr>
            <a:graphicFrameLocks noChangeAspect="1"/>
          </p:cNvGraphicFramePr>
          <p:nvPr>
            <p:extLst>
              <p:ext uri="{D42A27DB-BD31-4B8C-83A1-F6EECF244321}">
                <p14:modId xmlns:p14="http://schemas.microsoft.com/office/powerpoint/2010/main" val="3093416138"/>
              </p:ext>
            </p:extLst>
          </p:nvPr>
        </p:nvGraphicFramePr>
        <p:xfrm>
          <a:off x="4945358" y="3642486"/>
          <a:ext cx="914400" cy="198438"/>
        </p:xfrm>
        <a:graphic>
          <a:graphicData uri="http://schemas.openxmlformats.org/presentationml/2006/ole">
            <mc:AlternateContent xmlns:mc="http://schemas.openxmlformats.org/markup-compatibility/2006">
              <mc:Choice xmlns:v="urn:schemas-microsoft-com:vml" Requires="v">
                <p:oleObj spid="_x0000_s219248" name="Equation" r:id="rId4" imgW="914400" imgH="198720" progId="Equation.DSMT4">
                  <p:embed/>
                </p:oleObj>
              </mc:Choice>
              <mc:Fallback>
                <p:oleObj name="Equation" r:id="rId4" imgW="914400" imgH="198720" progId="Equation.DSMT4">
                  <p:embed/>
                  <p:pic>
                    <p:nvPicPr>
                      <p:cNvPr id="3" name="对象 2">
                        <a:extLst>
                          <a:ext uri="{FF2B5EF4-FFF2-40B4-BE49-F238E27FC236}">
                            <a16:creationId xmlns:a16="http://schemas.microsoft.com/office/drawing/2014/main" id="{D6E998AD-CE5B-DE25-69E2-653B1A4E1BB4}"/>
                          </a:ext>
                        </a:extLst>
                      </p:cNvPr>
                      <p:cNvPicPr/>
                      <p:nvPr/>
                    </p:nvPicPr>
                    <p:blipFill>
                      <a:blip r:embed="rId5"/>
                      <a:stretch>
                        <a:fillRect/>
                      </a:stretch>
                    </p:blipFill>
                    <p:spPr>
                      <a:xfrm>
                        <a:off x="4945358" y="3642486"/>
                        <a:ext cx="914400" cy="1984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AEF2070-8561-4539-A80C-792E55BAEAD7}"/>
              </a:ext>
            </a:extLst>
          </p:cNvPr>
          <p:cNvGraphicFramePr>
            <a:graphicFrameLocks noChangeAspect="1"/>
          </p:cNvGraphicFramePr>
          <p:nvPr>
            <p:extLst>
              <p:ext uri="{D42A27DB-BD31-4B8C-83A1-F6EECF244321}">
                <p14:modId xmlns:p14="http://schemas.microsoft.com/office/powerpoint/2010/main" val="3136894791"/>
              </p:ext>
            </p:extLst>
          </p:nvPr>
        </p:nvGraphicFramePr>
        <p:xfrm>
          <a:off x="1579667" y="1262362"/>
          <a:ext cx="4526034" cy="513594"/>
        </p:xfrm>
        <a:graphic>
          <a:graphicData uri="http://schemas.openxmlformats.org/presentationml/2006/ole">
            <mc:AlternateContent xmlns:mc="http://schemas.openxmlformats.org/markup-compatibility/2006">
              <mc:Choice xmlns:v="urn:schemas-microsoft-com:vml" Requires="v">
                <p:oleObj spid="_x0000_s219249" name="Equation" r:id="rId6" imgW="1790640" imgH="203040" progId="Equation.DSMT4">
                  <p:embed/>
                </p:oleObj>
              </mc:Choice>
              <mc:Fallback>
                <p:oleObj name="Equation" r:id="rId6" imgW="1790640" imgH="203040" progId="Equation.DSMT4">
                  <p:embed/>
                  <p:pic>
                    <p:nvPicPr>
                      <p:cNvPr id="7" name="对象 6">
                        <a:extLst>
                          <a:ext uri="{FF2B5EF4-FFF2-40B4-BE49-F238E27FC236}">
                            <a16:creationId xmlns:a16="http://schemas.microsoft.com/office/drawing/2014/main" id="{D0131725-EA73-981A-4763-C0886F8838E2}"/>
                          </a:ext>
                        </a:extLst>
                      </p:cNvPr>
                      <p:cNvPicPr/>
                      <p:nvPr/>
                    </p:nvPicPr>
                    <p:blipFill>
                      <a:blip r:embed="rId7"/>
                      <a:stretch>
                        <a:fillRect/>
                      </a:stretch>
                    </p:blipFill>
                    <p:spPr>
                      <a:xfrm>
                        <a:off x="1579667" y="1262362"/>
                        <a:ext cx="4526034" cy="513594"/>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B92E701-4958-4891-996B-7760C8579773}"/>
              </a:ext>
            </a:extLst>
          </p:cNvPr>
          <p:cNvGraphicFramePr>
            <a:graphicFrameLocks noChangeAspect="1"/>
          </p:cNvGraphicFramePr>
          <p:nvPr>
            <p:extLst>
              <p:ext uri="{D42A27DB-BD31-4B8C-83A1-F6EECF244321}">
                <p14:modId xmlns:p14="http://schemas.microsoft.com/office/powerpoint/2010/main" val="876815310"/>
              </p:ext>
            </p:extLst>
          </p:nvPr>
        </p:nvGraphicFramePr>
        <p:xfrm>
          <a:off x="1264260" y="1904383"/>
          <a:ext cx="8035435" cy="615618"/>
        </p:xfrm>
        <a:graphic>
          <a:graphicData uri="http://schemas.openxmlformats.org/presentationml/2006/ole">
            <mc:AlternateContent xmlns:mc="http://schemas.openxmlformats.org/markup-compatibility/2006">
              <mc:Choice xmlns:v="urn:schemas-microsoft-com:vml" Requires="v">
                <p:oleObj spid="_x0000_s219250" name="Equation" r:id="rId8" imgW="3149280" imgH="241200" progId="Equation.DSMT4">
                  <p:embed/>
                </p:oleObj>
              </mc:Choice>
              <mc:Fallback>
                <p:oleObj name="Equation" r:id="rId8" imgW="3149280" imgH="241200" progId="Equation.DSMT4">
                  <p:embed/>
                  <p:pic>
                    <p:nvPicPr>
                      <p:cNvPr id="8" name="对象 7">
                        <a:extLst>
                          <a:ext uri="{FF2B5EF4-FFF2-40B4-BE49-F238E27FC236}">
                            <a16:creationId xmlns:a16="http://schemas.microsoft.com/office/drawing/2014/main" id="{43514969-AABE-8D12-CC7B-7F2C684E9F99}"/>
                          </a:ext>
                        </a:extLst>
                      </p:cNvPr>
                      <p:cNvPicPr/>
                      <p:nvPr/>
                    </p:nvPicPr>
                    <p:blipFill>
                      <a:blip r:embed="rId9"/>
                      <a:stretch>
                        <a:fillRect/>
                      </a:stretch>
                    </p:blipFill>
                    <p:spPr>
                      <a:xfrm>
                        <a:off x="1264260" y="1904383"/>
                        <a:ext cx="8035435" cy="61561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3C39B9D-4691-41ED-9056-E8A6C7AE2DB1}"/>
              </a:ext>
            </a:extLst>
          </p:cNvPr>
          <p:cNvGraphicFramePr>
            <a:graphicFrameLocks noChangeAspect="1"/>
          </p:cNvGraphicFramePr>
          <p:nvPr>
            <p:extLst>
              <p:ext uri="{D42A27DB-BD31-4B8C-83A1-F6EECF244321}">
                <p14:modId xmlns:p14="http://schemas.microsoft.com/office/powerpoint/2010/main" val="2093984961"/>
              </p:ext>
            </p:extLst>
          </p:nvPr>
        </p:nvGraphicFramePr>
        <p:xfrm>
          <a:off x="974803" y="2667798"/>
          <a:ext cx="6260601" cy="1192496"/>
        </p:xfrm>
        <a:graphic>
          <a:graphicData uri="http://schemas.openxmlformats.org/presentationml/2006/ole">
            <mc:AlternateContent xmlns:mc="http://schemas.openxmlformats.org/markup-compatibility/2006">
              <mc:Choice xmlns:v="urn:schemas-microsoft-com:vml" Requires="v">
                <p:oleObj spid="_x0000_s219251" name="Equation" r:id="rId10" imgW="2400120" imgH="457200" progId="Equation.DSMT4">
                  <p:embed/>
                </p:oleObj>
              </mc:Choice>
              <mc:Fallback>
                <p:oleObj name="Equation" r:id="rId10" imgW="2400120" imgH="457200" progId="Equation.DSMT4">
                  <p:embed/>
                  <p:pic>
                    <p:nvPicPr>
                      <p:cNvPr id="9" name="对象 8">
                        <a:extLst>
                          <a:ext uri="{FF2B5EF4-FFF2-40B4-BE49-F238E27FC236}">
                            <a16:creationId xmlns:a16="http://schemas.microsoft.com/office/drawing/2014/main" id="{FC631942-98A4-E175-08CF-E23E7CA443D9}"/>
                          </a:ext>
                        </a:extLst>
                      </p:cNvPr>
                      <p:cNvPicPr/>
                      <p:nvPr/>
                    </p:nvPicPr>
                    <p:blipFill>
                      <a:blip r:embed="rId11"/>
                      <a:stretch>
                        <a:fillRect/>
                      </a:stretch>
                    </p:blipFill>
                    <p:spPr>
                      <a:xfrm>
                        <a:off x="974803" y="2667798"/>
                        <a:ext cx="6260601" cy="1192496"/>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2C7460FF-5F5A-44E1-9D7F-6DC6B983E13E}"/>
              </a:ext>
            </a:extLst>
          </p:cNvPr>
          <p:cNvGraphicFramePr>
            <a:graphicFrameLocks noChangeAspect="1"/>
          </p:cNvGraphicFramePr>
          <p:nvPr>
            <p:extLst>
              <p:ext uri="{D42A27DB-BD31-4B8C-83A1-F6EECF244321}">
                <p14:modId xmlns:p14="http://schemas.microsoft.com/office/powerpoint/2010/main" val="129769292"/>
              </p:ext>
            </p:extLst>
          </p:nvPr>
        </p:nvGraphicFramePr>
        <p:xfrm>
          <a:off x="1579667" y="4072516"/>
          <a:ext cx="7813466" cy="1384665"/>
        </p:xfrm>
        <a:graphic>
          <a:graphicData uri="http://schemas.openxmlformats.org/presentationml/2006/ole">
            <mc:AlternateContent xmlns:mc="http://schemas.openxmlformats.org/markup-compatibility/2006">
              <mc:Choice xmlns:v="urn:schemas-microsoft-com:vml" Requires="v">
                <p:oleObj spid="_x0000_s219252" name="Equation" r:id="rId12" imgW="3009600" imgH="533160" progId="Equation.DSMT4">
                  <p:embed/>
                </p:oleObj>
              </mc:Choice>
              <mc:Fallback>
                <p:oleObj name="Equation" r:id="rId12" imgW="3009600" imgH="533160" progId="Equation.DSMT4">
                  <p:embed/>
                  <p:pic>
                    <p:nvPicPr>
                      <p:cNvPr id="10" name="对象 9">
                        <a:extLst>
                          <a:ext uri="{FF2B5EF4-FFF2-40B4-BE49-F238E27FC236}">
                            <a16:creationId xmlns:a16="http://schemas.microsoft.com/office/drawing/2014/main" id="{0BBAB3BF-B8E4-EF8B-7DB9-C09980A754D0}"/>
                          </a:ext>
                        </a:extLst>
                      </p:cNvPr>
                      <p:cNvPicPr/>
                      <p:nvPr/>
                    </p:nvPicPr>
                    <p:blipFill>
                      <a:blip r:embed="rId13"/>
                      <a:stretch>
                        <a:fillRect/>
                      </a:stretch>
                    </p:blipFill>
                    <p:spPr>
                      <a:xfrm>
                        <a:off x="1579667" y="4072516"/>
                        <a:ext cx="7813466" cy="1384665"/>
                      </a:xfrm>
                      <a:prstGeom prst="rect">
                        <a:avLst/>
                      </a:prstGeom>
                    </p:spPr>
                  </p:pic>
                </p:oleObj>
              </mc:Fallback>
            </mc:AlternateContent>
          </a:graphicData>
        </a:graphic>
      </p:graphicFrame>
      <p:sp>
        <p:nvSpPr>
          <p:cNvPr id="14" name="矩形: 圆角 13">
            <a:extLst>
              <a:ext uri="{FF2B5EF4-FFF2-40B4-BE49-F238E27FC236}">
                <a16:creationId xmlns:a16="http://schemas.microsoft.com/office/drawing/2014/main" id="{53403089-6036-4B9E-8064-5871E8F58E63}"/>
              </a:ext>
            </a:extLst>
          </p:cNvPr>
          <p:cNvSpPr/>
          <p:nvPr/>
        </p:nvSpPr>
        <p:spPr bwMode="auto">
          <a:xfrm>
            <a:off x="2209800" y="1371600"/>
            <a:ext cx="533400" cy="38498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
        <p:nvSpPr>
          <p:cNvPr id="15" name="矩形: 圆角 14">
            <a:extLst>
              <a:ext uri="{FF2B5EF4-FFF2-40B4-BE49-F238E27FC236}">
                <a16:creationId xmlns:a16="http://schemas.microsoft.com/office/drawing/2014/main" id="{E395CE37-3A40-4990-8330-B25CB2F76EB1}"/>
              </a:ext>
            </a:extLst>
          </p:cNvPr>
          <p:cNvSpPr/>
          <p:nvPr/>
        </p:nvSpPr>
        <p:spPr bwMode="auto">
          <a:xfrm>
            <a:off x="2209800" y="2003632"/>
            <a:ext cx="2057400" cy="416401"/>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Tree>
    <p:extLst>
      <p:ext uri="{BB962C8B-B14F-4D97-AF65-F5344CB8AC3E}">
        <p14:creationId xmlns:p14="http://schemas.microsoft.com/office/powerpoint/2010/main" val="370094398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7999F-5F65-4F80-9653-156103B3294F}"/>
              </a:ext>
            </a:extLst>
          </p:cNvPr>
          <p:cNvSpPr>
            <a:spLocks noGrp="1"/>
          </p:cNvSpPr>
          <p:nvPr>
            <p:ph type="title"/>
          </p:nvPr>
        </p:nvSpPr>
        <p:spPr>
          <a:xfrm>
            <a:off x="504750" y="338989"/>
            <a:ext cx="9652000" cy="563562"/>
          </a:xfrm>
        </p:spPr>
        <p:txBody>
          <a:bodyPr/>
          <a:lstStyle/>
          <a:p>
            <a:r>
              <a:rPr lang="zh-CN" altLang="en-US" sz="3600" b="1" dirty="0">
                <a:latin typeface="宋体" panose="02010600030101010101" pitchFamily="2" charset="-122"/>
                <a:ea typeface="宋体" panose="02010600030101010101" pitchFamily="2" charset="-122"/>
              </a:rPr>
              <a:t>点的加法算法</a:t>
            </a:r>
            <a:endParaRPr lang="zh-CN" altLang="en-US" dirty="0"/>
          </a:p>
        </p:txBody>
      </p:sp>
      <p:sp>
        <p:nvSpPr>
          <p:cNvPr id="4" name="日期占位符 3">
            <a:extLst>
              <a:ext uri="{FF2B5EF4-FFF2-40B4-BE49-F238E27FC236}">
                <a16:creationId xmlns:a16="http://schemas.microsoft.com/office/drawing/2014/main" id="{A4407FE4-B72E-4690-9377-6AE19D8E8C36}"/>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229F07C1-5A13-4F41-A681-0E434AA39E95}"/>
              </a:ext>
            </a:extLst>
          </p:cNvPr>
          <p:cNvSpPr>
            <a:spLocks noGrp="1"/>
          </p:cNvSpPr>
          <p:nvPr>
            <p:ph type="sldNum" sz="quarter" idx="11"/>
          </p:nvPr>
        </p:nvSpPr>
        <p:spPr/>
        <p:txBody>
          <a:bodyPr/>
          <a:lstStyle/>
          <a:p>
            <a:fld id="{6D29F655-9AA2-4BC9-AAF1-1C184E14E187}" type="slidenum">
              <a:rPr lang="en-US" altLang="zh-CN" smtClean="0"/>
              <a:pPr/>
              <a:t>79</a:t>
            </a:fld>
            <a:endParaRPr lang="en-US" altLang="zh-CN"/>
          </a:p>
        </p:txBody>
      </p:sp>
      <p:sp>
        <p:nvSpPr>
          <p:cNvPr id="7" name="Rectangle 2">
            <a:extLst>
              <a:ext uri="{FF2B5EF4-FFF2-40B4-BE49-F238E27FC236}">
                <a16:creationId xmlns:a16="http://schemas.microsoft.com/office/drawing/2014/main" id="{4DEEDE6C-55D2-484E-9C11-DD87BD947BE3}"/>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709B6F97-3101-4E98-B554-34C6DD2807AF}"/>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FFB33978-B9C9-45C4-8DE1-FAE00CACF19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B30C83AF-A0B2-422F-A1C9-1F15064FD213}"/>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5">
            <a:extLst>
              <a:ext uri="{FF2B5EF4-FFF2-40B4-BE49-F238E27FC236}">
                <a16:creationId xmlns:a16="http://schemas.microsoft.com/office/drawing/2014/main" id="{86ADA2F0-6D19-49B9-83C5-711CAD0BAC3C}"/>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7">
            <a:extLst>
              <a:ext uri="{FF2B5EF4-FFF2-40B4-BE49-F238E27FC236}">
                <a16:creationId xmlns:a16="http://schemas.microsoft.com/office/drawing/2014/main" id="{FE836B08-79AB-40B8-B2C6-B5562641578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9">
            <a:extLst>
              <a:ext uri="{FF2B5EF4-FFF2-40B4-BE49-F238E27FC236}">
                <a16:creationId xmlns:a16="http://schemas.microsoft.com/office/drawing/2014/main" id="{B6232CBE-5629-45DD-8616-F0A638BAC0F5}"/>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1">
            <a:extLst>
              <a:ext uri="{FF2B5EF4-FFF2-40B4-BE49-F238E27FC236}">
                <a16:creationId xmlns:a16="http://schemas.microsoft.com/office/drawing/2014/main" id="{23FB0876-2E15-4321-A762-794A7C114D3B}"/>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3">
            <a:extLst>
              <a:ext uri="{FF2B5EF4-FFF2-40B4-BE49-F238E27FC236}">
                <a16:creationId xmlns:a16="http://schemas.microsoft.com/office/drawing/2014/main" id="{9D2BA681-57A4-4018-8E55-10E87D1BC0EC}"/>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6" name="object 8">
            <a:extLst>
              <a:ext uri="{FF2B5EF4-FFF2-40B4-BE49-F238E27FC236}">
                <a16:creationId xmlns:a16="http://schemas.microsoft.com/office/drawing/2014/main" id="{5ABD5506-9DB0-430D-B8BE-C13B39AD79D9}"/>
              </a:ext>
            </a:extLst>
          </p:cNvPr>
          <p:cNvPicPr/>
          <p:nvPr/>
        </p:nvPicPr>
        <p:blipFill>
          <a:blip r:embed="rId3" cstate="print"/>
          <a:stretch>
            <a:fillRect/>
          </a:stretch>
        </p:blipFill>
        <p:spPr>
          <a:xfrm>
            <a:off x="226082" y="356837"/>
            <a:ext cx="313944" cy="656844"/>
          </a:xfrm>
          <a:prstGeom prst="rect">
            <a:avLst/>
          </a:prstGeom>
        </p:spPr>
      </p:pic>
      <p:sp>
        <p:nvSpPr>
          <p:cNvPr id="37" name="object 9">
            <a:extLst>
              <a:ext uri="{FF2B5EF4-FFF2-40B4-BE49-F238E27FC236}">
                <a16:creationId xmlns:a16="http://schemas.microsoft.com/office/drawing/2014/main" id="{D4897669-4985-41DD-93C6-3FA86E9AA26E}"/>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8" name="内容占位符 37">
            <a:extLst>
              <a:ext uri="{FF2B5EF4-FFF2-40B4-BE49-F238E27FC236}">
                <a16:creationId xmlns:a16="http://schemas.microsoft.com/office/drawing/2014/main" id="{59125A13-F153-4989-B134-17512D3877A2}"/>
              </a:ext>
            </a:extLst>
          </p:cNvPr>
          <p:cNvSpPr>
            <a:spLocks noGrp="1"/>
          </p:cNvSpPr>
          <p:nvPr>
            <p:ph idx="1"/>
          </p:nvPr>
        </p:nvSpPr>
        <p:spPr>
          <a:xfrm>
            <a:off x="406400" y="4297362"/>
            <a:ext cx="11176000" cy="2027237"/>
          </a:xfrm>
        </p:spPr>
        <p:txBody>
          <a:bodyPr/>
          <a:lstStyle/>
          <a:p>
            <a:endParaRPr lang="zh-CN" altLang="en-US" dirty="0"/>
          </a:p>
        </p:txBody>
      </p:sp>
      <mc:AlternateContent xmlns:mc="http://schemas.openxmlformats.org/markup-compatibility/2006">
        <mc:Choice xmlns:a14="http://schemas.microsoft.com/office/drawing/2010/main" Requires="a14">
          <p:sp>
            <p:nvSpPr>
              <p:cNvPr id="41" name="内容占位符 2">
                <a:extLst>
                  <a:ext uri="{FF2B5EF4-FFF2-40B4-BE49-F238E27FC236}">
                    <a16:creationId xmlns:a16="http://schemas.microsoft.com/office/drawing/2014/main" id="{6E4DFF7E-1763-4074-A1E7-9E72F4CB84CA}"/>
                  </a:ext>
                </a:extLst>
              </p:cNvPr>
              <p:cNvSpPr txBox="1">
                <a:spLocks/>
              </p:cNvSpPr>
              <p:nvPr/>
            </p:nvSpPr>
            <p:spPr bwMode="gray">
              <a:xfrm>
                <a:off x="838200" y="1091884"/>
                <a:ext cx="10515600" cy="56184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spcBef>
                    <a:spcPts val="900"/>
                  </a:spcBef>
                  <a:spcAft>
                    <a:spcPts val="900"/>
                  </a:spcAft>
                  <a:buFont typeface="Wingdings" panose="05000000000000000000" pitchFamily="2" charset="2"/>
                  <a:buNone/>
                </a:pPr>
                <a:r>
                  <a:rPr lang="en-US" altLang="zh-CN" sz="3200"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点的加法算法</a:t>
                </a:r>
              </a:p>
              <a:p>
                <a:pPr marL="0" indent="0">
                  <a:spcBef>
                    <a:spcPts val="900"/>
                  </a:spcBef>
                  <a:spcAft>
                    <a:spcPts val="900"/>
                  </a:spcAft>
                  <a:buFont typeface="Wingdings" panose="05000000000000000000" pitchFamily="2" charset="2"/>
                  <a:buNone/>
                </a:pPr>
                <a14:m>
                  <m:oMath xmlns:m="http://schemas.openxmlformats.org/officeDocument/2006/math">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𝑃</m:t>
                    </m:r>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0">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𝑄</m:t>
                    </m:r>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0">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en-US" altLang="zh-CN" sz="2400" kern="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kern="0" dirty="0" err="1">
                    <a:latin typeface="微软雅黑" panose="020B0503020204020204" pitchFamily="34" charset="-122"/>
                    <a:ea typeface="微软雅黑" panose="020B0503020204020204" pitchFamily="34" charset="-122"/>
                    <a:cs typeface="Times New Roman" panose="02020603050405020304" pitchFamily="18" charset="0"/>
                  </a:rPr>
                  <a:t>椭圆曲线为</a:t>
                </a:r>
                <a14:m>
                  <m:oMath xmlns:m="http://schemas.openxmlformats.org/officeDocument/2006/math">
                    <m:sSup>
                      <m:sSupPr>
                        <m:ctrlPr>
                          <a:rPr lang="zh-CN" altLang="zh-CN" sz="2400" i="1" ker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0">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𝑎𝑥</m:t>
                    </m:r>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0">
                        <a:latin typeface="Cambria Math" panose="02040503050406030204" pitchFamily="18" charset="0"/>
                        <a:ea typeface="宋体" panose="02010600030101010101" pitchFamily="2" charset="-122"/>
                        <a:cs typeface="Times New Roman" panose="02020603050405020304" pitchFamily="18" charset="0"/>
                      </a:rPr>
                      <m:t>𝑏</m:t>
                    </m:r>
                    <m:r>
                      <a:rPr lang="en-US" altLang="zh-CN" sz="2400" ker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kern="0" dirty="0">
                    <a:latin typeface="微软雅黑" panose="020B0503020204020204" pitchFamily="34" charset="-122"/>
                    <a:ea typeface="微软雅黑" panose="020B0503020204020204" pitchFamily="34" charset="-122"/>
                    <a:cs typeface="Times New Roman" panose="02020603050405020304" pitchFamily="18" charset="0"/>
                  </a:rPr>
                  <a:t> </a:t>
                </a:r>
              </a:p>
              <a:p>
                <a:pPr marL="0" indent="0">
                  <a:spcBef>
                    <a:spcPts val="900"/>
                  </a:spcBef>
                  <a:spcAft>
                    <a:spcPts val="900"/>
                  </a:spcAft>
                  <a:buFont typeface="Wingdings" panose="05000000000000000000" pitchFamily="2" charset="2"/>
                  <a:buNone/>
                </a:pPr>
                <a:r>
                  <a:rPr lang="en-US" altLang="zh-CN" kern="0" dirty="0">
                    <a:latin typeface="Cambria" panose="02040503050406030204" pitchFamily="18" charset="0"/>
                    <a:ea typeface="宋体" panose="02010600030101010101" pitchFamily="2" charset="-122"/>
                    <a:cs typeface="Times New Roman" panose="02020603050405020304" pitchFamily="18" charset="0"/>
                  </a:rPr>
                  <a:t>·</a:t>
                </a:r>
                <a:endParaRPr lang="zh-CN" altLang="zh-CN" sz="1800" kern="0" dirty="0">
                  <a:latin typeface="Cambria" panose="02040503050406030204" pitchFamily="18" charset="0"/>
                  <a:ea typeface="宋体" panose="02010600030101010101" pitchFamily="2" charset="-122"/>
                  <a:cs typeface="Times New Roman" panose="02020603050405020304" pitchFamily="18" charset="0"/>
                </a:endParaRPr>
              </a:p>
              <a:p>
                <a:pPr marL="0" indent="0">
                  <a:spcBef>
                    <a:spcPts val="900"/>
                  </a:spcBef>
                  <a:spcAft>
                    <a:spcPts val="900"/>
                  </a:spcAft>
                  <a:buFont typeface="Wingdings" panose="05000000000000000000" pitchFamily="2" charset="2"/>
                  <a:buNone/>
                </a:pPr>
                <a:r>
                  <a:rPr lang="en-US" altLang="zh-CN" sz="1800" kern="0" dirty="0">
                    <a:latin typeface="Cambria" panose="02040503050406030204" pitchFamily="18" charset="0"/>
                    <a:ea typeface="宋体" panose="02010600030101010101" pitchFamily="2" charset="-122"/>
                    <a:cs typeface="Times New Roman" panose="02020603050405020304" pitchFamily="18" charset="0"/>
                  </a:rPr>
                  <a:t>         return </a:t>
                </a:r>
                <a14:m>
                  <m:oMath xmlns:m="http://schemas.openxmlformats.org/officeDocument/2006/math">
                    <m:r>
                      <a:rPr lang="en-US" altLang="zh-CN" sz="2400" i="1" kern="0" smtClean="0">
                        <a:latin typeface="Cambria Math" panose="02040503050406030204" pitchFamily="18" charset="0"/>
                        <a:ea typeface="宋体" panose="02010600030101010101" pitchFamily="2" charset="-122"/>
                        <a:cs typeface="Times New Roman" panose="02020603050405020304" pitchFamily="18" charset="0"/>
                      </a:rPr>
                      <m:t>𝑜</m:t>
                    </m:r>
                  </m:oMath>
                </a14:m>
                <a:endParaRPr lang="en-US" altLang="zh-CN" sz="2400" kern="0" dirty="0">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kern="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kern="0" dirty="0">
                    <a:latin typeface="Cambria" panose="02040503050406030204" pitchFamily="18" charset="0"/>
                    <a:ea typeface="宋体" panose="02010600030101010101" pitchFamily="2" charset="-122"/>
                    <a:cs typeface="Times New Roman" panose="02020603050405020304" pitchFamily="18" charset="0"/>
                  </a:rPr>
                  <a:t>if </a:t>
                </a:r>
                <a14:m>
                  <m:oMath xmlns:m="http://schemas.openxmlformats.org/officeDocument/2006/math">
                    <m:r>
                      <a:rPr lang="en-US" altLang="zh-CN" sz="2000" i="1" kern="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0">
                        <a:latin typeface="Cambria Math" panose="02040503050406030204" pitchFamily="18" charset="0"/>
                        <a:ea typeface="宋体" panose="02010600030101010101" pitchFamily="2" charset="-122"/>
                        <a:cs typeface="Times New Roman" panose="02020603050405020304" pitchFamily="18" charset="0"/>
                      </a:rPr>
                      <m:t>𝑄</m:t>
                    </m:r>
                  </m:oMath>
                </a14:m>
                <a:r>
                  <a:rPr lang="en-US" altLang="zh-CN" sz="2000" kern="0" dirty="0">
                    <a:latin typeface="Cambria" panose="020405030504060302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sz="20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0">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en-US" altLang="zh-CN" sz="2000" i="1" kern="0" dirty="0">
                  <a:latin typeface="Cambria Math" panose="02040503050406030204" pitchFamily="18" charset="0"/>
                  <a:ea typeface="宋体" panose="02010600030101010101" pitchFamily="2" charset="-122"/>
                  <a:cs typeface="Times New Roman" panose="02020603050405020304" pitchFamily="18" charset="0"/>
                </a:endParaRPr>
              </a:p>
              <a:p>
                <a:pPr marL="0" indent="0">
                  <a:spcBef>
                    <a:spcPts val="900"/>
                  </a:spcBef>
                  <a:spcAft>
                    <a:spcPts val="900"/>
                  </a:spcAft>
                  <a:buFont typeface="Wingdings" panose="05000000000000000000" pitchFamily="2" charset="2"/>
                  <a:buNone/>
                </a:pPr>
                <a:r>
                  <a:rPr lang="en-US" altLang="zh-CN" sz="1800" kern="0" dirty="0">
                    <a:latin typeface="Cambria" panose="02040503050406030204" pitchFamily="18" charset="0"/>
                    <a:ea typeface="宋体" panose="02010600030101010101" pitchFamily="2" charset="-122"/>
                    <a:cs typeface="Times New Roman" panose="02020603050405020304" pitchFamily="18" charset="0"/>
                  </a:rPr>
                  <a:t>      </a:t>
                </a:r>
                <a:endParaRPr lang="zh-CN" altLang="zh-CN" sz="1800" kern="0" dirty="0">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zh-CN" altLang="zh-CN" sz="1800" kern="0" dirty="0">
                  <a:latin typeface="Cambria" panose="02040503050406030204" pitchFamily="18" charset="0"/>
                  <a:ea typeface="宋体" panose="02010600030101010101" pitchFamily="2" charset="-122"/>
                  <a:cs typeface="Times New Roman" panose="02020603050405020304" pitchFamily="18" charset="0"/>
                </a:endParaRPr>
              </a:p>
              <a:p>
                <a:pPr marL="0" indent="0">
                  <a:buFont typeface="Wingdings" panose="05000000000000000000" pitchFamily="2" charset="2"/>
                  <a:buNone/>
                </a:pPr>
                <a:r>
                  <a:rPr lang="zh-CN" altLang="en-US" kern="0" dirty="0"/>
                  <a:t>   </a:t>
                </a:r>
                <a:r>
                  <a:rPr lang="en-US" altLang="zh-CN" sz="1800" kern="0" dirty="0">
                    <a:latin typeface="Cambria" panose="02040503050406030204" pitchFamily="18" charset="0"/>
                    <a:ea typeface="宋体" panose="02010600030101010101" pitchFamily="2" charset="-122"/>
                    <a:cs typeface="Times New Roman" panose="02020603050405020304" pitchFamily="18" charset="0"/>
                  </a:rPr>
                  <a:t>else</a:t>
                </a:r>
              </a:p>
              <a:p>
                <a:pPr marL="0" indent="0">
                  <a:buFont typeface="Wingdings" panose="05000000000000000000" pitchFamily="2" charset="2"/>
                  <a:buNone/>
                </a:pPr>
                <a:endParaRPr lang="en-US" altLang="zh-CN" sz="1800" kern="0" dirty="0">
                  <a:latin typeface="Cambria" panose="02040503050406030204" pitchFamily="18" charset="0"/>
                  <a:ea typeface="宋体" panose="02010600030101010101" pitchFamily="2" charset="-122"/>
                  <a:cs typeface="Times New Roman" panose="02020603050405020304" pitchFamily="18" charset="0"/>
                </a:endParaRPr>
              </a:p>
              <a:p>
                <a:pPr marL="0" indent="0">
                  <a:buFont typeface="Wingdings" panose="05000000000000000000" pitchFamily="2" charset="2"/>
                  <a:buNone/>
                </a:pPr>
                <a:r>
                  <a:rPr lang="en-US" altLang="zh-CN" kern="0" dirty="0">
                    <a:latin typeface="Cambria" panose="02040503050406030204" pitchFamily="18" charset="0"/>
                    <a:ea typeface="宋体" panose="02010600030101010101" pitchFamily="2" charset="-122"/>
                    <a:cs typeface="Times New Roman" panose="02020603050405020304" pitchFamily="18" charset="0"/>
                  </a:rPr>
                  <a:t>·  </a:t>
                </a:r>
                <a:r>
                  <a:rPr lang="en-US" altLang="zh-CN" sz="1800" kern="0" dirty="0">
                    <a:latin typeface="Cambria" panose="02040503050406030204" pitchFamily="18" charset="0"/>
                    <a:ea typeface="宋体" panose="02010600030101010101" pitchFamily="2" charset="-122"/>
                    <a:cs typeface="Times New Roman" panose="02020603050405020304" pitchFamily="18" charset="0"/>
                  </a:rPr>
                  <a:t>return   </a:t>
                </a:r>
                <a:endParaRPr lang="en-US" altLang="zh-CN" kern="0" dirty="0">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41" name="内容占位符 2">
                <a:extLst>
                  <a:ext uri="{FF2B5EF4-FFF2-40B4-BE49-F238E27FC236}">
                    <a16:creationId xmlns:a16="http://schemas.microsoft.com/office/drawing/2014/main" id="{6E4DFF7E-1763-4074-A1E7-9E72F4CB84CA}"/>
                  </a:ext>
                </a:extLst>
              </p:cNvPr>
              <p:cNvSpPr txBox="1">
                <a:spLocks noRot="1" noChangeAspect="1" noMove="1" noResize="1" noEditPoints="1" noAdjustHandles="1" noChangeArrowheads="1" noChangeShapeType="1" noTextEdit="1"/>
              </p:cNvSpPr>
              <p:nvPr/>
            </p:nvSpPr>
            <p:spPr bwMode="gray">
              <a:xfrm>
                <a:off x="838200" y="1091884"/>
                <a:ext cx="10515600" cy="5618467"/>
              </a:xfrm>
              <a:prstGeom prst="rect">
                <a:avLst/>
              </a:prstGeom>
              <a:blipFill>
                <a:blip r:embed="rId4"/>
                <a:stretch>
                  <a:fillRect l="-1507" t="-14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2" name="对象 41">
            <a:extLst>
              <a:ext uri="{FF2B5EF4-FFF2-40B4-BE49-F238E27FC236}">
                <a16:creationId xmlns:a16="http://schemas.microsoft.com/office/drawing/2014/main" id="{504B438A-0F1C-4C4E-80CB-6FC8E6737A94}"/>
              </a:ext>
            </a:extLst>
          </p:cNvPr>
          <p:cNvGraphicFramePr>
            <a:graphicFrameLocks noChangeAspect="1"/>
          </p:cNvGraphicFramePr>
          <p:nvPr>
            <p:extLst>
              <p:ext uri="{D42A27DB-BD31-4B8C-83A1-F6EECF244321}">
                <p14:modId xmlns:p14="http://schemas.microsoft.com/office/powerpoint/2010/main" val="1739612619"/>
              </p:ext>
            </p:extLst>
          </p:nvPr>
        </p:nvGraphicFramePr>
        <p:xfrm>
          <a:off x="1195093" y="2361861"/>
          <a:ext cx="4524375" cy="461962"/>
        </p:xfrm>
        <a:graphic>
          <a:graphicData uri="http://schemas.openxmlformats.org/presentationml/2006/ole">
            <mc:AlternateContent xmlns:mc="http://schemas.openxmlformats.org/markup-compatibility/2006">
              <mc:Choice xmlns:v="urn:schemas-microsoft-com:vml" Requires="v">
                <p:oleObj spid="_x0000_s164290" name="Equation" r:id="rId5" imgW="2489040" imgH="253800" progId="Equation.DSMT4">
                  <p:embed/>
                </p:oleObj>
              </mc:Choice>
              <mc:Fallback>
                <p:oleObj name="Equation" r:id="rId5" imgW="2489040" imgH="253800" progId="Equation.DSMT4">
                  <p:embed/>
                  <p:pic>
                    <p:nvPicPr>
                      <p:cNvPr id="6" name="对象 5">
                        <a:extLst>
                          <a:ext uri="{FF2B5EF4-FFF2-40B4-BE49-F238E27FC236}">
                            <a16:creationId xmlns:a16="http://schemas.microsoft.com/office/drawing/2014/main" id="{35CE5E08-3782-DC75-75AA-FADBE680ED11}"/>
                          </a:ext>
                        </a:extLst>
                      </p:cNvPr>
                      <p:cNvPicPr/>
                      <p:nvPr/>
                    </p:nvPicPr>
                    <p:blipFill>
                      <a:blip r:embed="rId6"/>
                      <a:stretch>
                        <a:fillRect/>
                      </a:stretch>
                    </p:blipFill>
                    <p:spPr>
                      <a:xfrm>
                        <a:off x="1195093" y="2361861"/>
                        <a:ext cx="4524375" cy="461962"/>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3DB7022D-2E93-43F6-A926-86B32492FA2B}"/>
              </a:ext>
            </a:extLst>
          </p:cNvPr>
          <p:cNvGraphicFramePr>
            <a:graphicFrameLocks noChangeAspect="1"/>
          </p:cNvGraphicFramePr>
          <p:nvPr>
            <p:extLst>
              <p:ext uri="{D42A27DB-BD31-4B8C-83A1-F6EECF244321}">
                <p14:modId xmlns:p14="http://schemas.microsoft.com/office/powerpoint/2010/main" val="2758161026"/>
              </p:ext>
            </p:extLst>
          </p:nvPr>
        </p:nvGraphicFramePr>
        <p:xfrm>
          <a:off x="2189589" y="4282445"/>
          <a:ext cx="2864466" cy="737817"/>
        </p:xfrm>
        <a:graphic>
          <a:graphicData uri="http://schemas.openxmlformats.org/presentationml/2006/ole">
            <mc:AlternateContent xmlns:mc="http://schemas.openxmlformats.org/markup-compatibility/2006">
              <mc:Choice xmlns:v="urn:schemas-microsoft-com:vml" Requires="v">
                <p:oleObj spid="_x0000_s164291" name="Equation" r:id="rId7" imgW="1676160" imgH="431640" progId="Equation.DSMT4">
                  <p:embed/>
                </p:oleObj>
              </mc:Choice>
              <mc:Fallback>
                <p:oleObj name="Equation" r:id="rId7" imgW="1676160" imgH="431640" progId="Equation.DSMT4">
                  <p:embed/>
                  <p:pic>
                    <p:nvPicPr>
                      <p:cNvPr id="16" name="对象 15">
                        <a:extLst>
                          <a:ext uri="{FF2B5EF4-FFF2-40B4-BE49-F238E27FC236}">
                            <a16:creationId xmlns:a16="http://schemas.microsoft.com/office/drawing/2014/main" id="{73F400F5-04BB-5338-DB0F-69D03E22ECCB}"/>
                          </a:ext>
                        </a:extLst>
                      </p:cNvPr>
                      <p:cNvPicPr/>
                      <p:nvPr/>
                    </p:nvPicPr>
                    <p:blipFill>
                      <a:blip r:embed="rId8"/>
                      <a:stretch>
                        <a:fillRect/>
                      </a:stretch>
                    </p:blipFill>
                    <p:spPr>
                      <a:xfrm>
                        <a:off x="2189589" y="4282445"/>
                        <a:ext cx="2864466" cy="737817"/>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63FFC9F7-9BFE-4D7F-BE7D-931F4A9C5241}"/>
              </a:ext>
            </a:extLst>
          </p:cNvPr>
          <p:cNvGraphicFramePr>
            <a:graphicFrameLocks noChangeAspect="1"/>
          </p:cNvGraphicFramePr>
          <p:nvPr>
            <p:extLst>
              <p:ext uri="{D42A27DB-BD31-4B8C-83A1-F6EECF244321}">
                <p14:modId xmlns:p14="http://schemas.microsoft.com/office/powerpoint/2010/main" val="3856750021"/>
              </p:ext>
            </p:extLst>
          </p:nvPr>
        </p:nvGraphicFramePr>
        <p:xfrm>
          <a:off x="1939408" y="5114929"/>
          <a:ext cx="5522770" cy="776616"/>
        </p:xfrm>
        <a:graphic>
          <a:graphicData uri="http://schemas.openxmlformats.org/presentationml/2006/ole">
            <mc:AlternateContent xmlns:mc="http://schemas.openxmlformats.org/markup-compatibility/2006">
              <mc:Choice xmlns:v="urn:schemas-microsoft-com:vml" Requires="v">
                <p:oleObj spid="_x0000_s164292" name="Equation" r:id="rId9" imgW="3251160" imgH="457200" progId="Equation.DSMT4">
                  <p:embed/>
                </p:oleObj>
              </mc:Choice>
              <mc:Fallback>
                <p:oleObj name="Equation" r:id="rId9" imgW="3251160" imgH="457200" progId="Equation.DSMT4">
                  <p:embed/>
                  <p:pic>
                    <p:nvPicPr>
                      <p:cNvPr id="17" name="对象 16">
                        <a:extLst>
                          <a:ext uri="{FF2B5EF4-FFF2-40B4-BE49-F238E27FC236}">
                            <a16:creationId xmlns:a16="http://schemas.microsoft.com/office/drawing/2014/main" id="{875E10EC-D252-C8C4-D218-5F5EA11202EB}"/>
                          </a:ext>
                        </a:extLst>
                      </p:cNvPr>
                      <p:cNvPicPr/>
                      <p:nvPr/>
                    </p:nvPicPr>
                    <p:blipFill>
                      <a:blip r:embed="rId10"/>
                      <a:stretch>
                        <a:fillRect/>
                      </a:stretch>
                    </p:blipFill>
                    <p:spPr>
                      <a:xfrm>
                        <a:off x="1939408" y="5114929"/>
                        <a:ext cx="5522770" cy="776616"/>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C09233B-AB4B-4549-B2BB-FCD2F318FA3A}"/>
              </a:ext>
            </a:extLst>
          </p:cNvPr>
          <p:cNvGraphicFramePr>
            <a:graphicFrameLocks noChangeAspect="1"/>
          </p:cNvGraphicFramePr>
          <p:nvPr>
            <p:extLst>
              <p:ext uri="{D42A27DB-BD31-4B8C-83A1-F6EECF244321}">
                <p14:modId xmlns:p14="http://schemas.microsoft.com/office/powerpoint/2010/main" val="651004615"/>
              </p:ext>
            </p:extLst>
          </p:nvPr>
        </p:nvGraphicFramePr>
        <p:xfrm>
          <a:off x="2209800" y="6032274"/>
          <a:ext cx="5450341" cy="481658"/>
        </p:xfrm>
        <a:graphic>
          <a:graphicData uri="http://schemas.openxmlformats.org/presentationml/2006/ole">
            <mc:AlternateContent xmlns:mc="http://schemas.openxmlformats.org/markup-compatibility/2006">
              <mc:Choice xmlns:v="urn:schemas-microsoft-com:vml" Requires="v">
                <p:oleObj spid="_x0000_s164293" name="Equation" r:id="rId11" imgW="2730240" imgH="241200" progId="Equation.DSMT4">
                  <p:embed/>
                </p:oleObj>
              </mc:Choice>
              <mc:Fallback>
                <p:oleObj name="Equation" r:id="rId11" imgW="2730240" imgH="241200" progId="Equation.DSMT4">
                  <p:embed/>
                  <p:pic>
                    <p:nvPicPr>
                      <p:cNvPr id="21" name="对象 20">
                        <a:extLst>
                          <a:ext uri="{FF2B5EF4-FFF2-40B4-BE49-F238E27FC236}">
                            <a16:creationId xmlns:a16="http://schemas.microsoft.com/office/drawing/2014/main" id="{DEA0B179-F65C-1160-5549-7A98637AC759}"/>
                          </a:ext>
                        </a:extLst>
                      </p:cNvPr>
                      <p:cNvPicPr/>
                      <p:nvPr/>
                    </p:nvPicPr>
                    <p:blipFill>
                      <a:blip r:embed="rId12"/>
                      <a:stretch>
                        <a:fillRect/>
                      </a:stretch>
                    </p:blipFill>
                    <p:spPr>
                      <a:xfrm>
                        <a:off x="2209800" y="6032274"/>
                        <a:ext cx="5450341" cy="481658"/>
                      </a:xfrm>
                      <a:prstGeom prst="rect">
                        <a:avLst/>
                      </a:prstGeom>
                    </p:spPr>
                  </p:pic>
                </p:oleObj>
              </mc:Fallback>
            </mc:AlternateContent>
          </a:graphicData>
        </a:graphic>
      </p:graphicFrame>
    </p:spTree>
    <p:extLst>
      <p:ext uri="{BB962C8B-B14F-4D97-AF65-F5344CB8AC3E}">
        <p14:creationId xmlns:p14="http://schemas.microsoft.com/office/powerpoint/2010/main" val="31749692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C1338-D8EB-4AE3-B363-7D8C7B181C57}"/>
              </a:ext>
            </a:extLst>
          </p:cNvPr>
          <p:cNvSpPr>
            <a:spLocks noGrp="1"/>
          </p:cNvSpPr>
          <p:nvPr>
            <p:ph type="title"/>
          </p:nvPr>
        </p:nvSpPr>
        <p:spPr>
          <a:xfrm>
            <a:off x="721592" y="192256"/>
            <a:ext cx="9652000" cy="563562"/>
          </a:xfrm>
        </p:spPr>
        <p:txBody>
          <a:bodyPr/>
          <a:lstStyle/>
          <a:p>
            <a:r>
              <a:rPr lang="zh-CN" altLang="en-US" sz="3600" dirty="0">
                <a:latin typeface="宋体" panose="02010600030101010101" pitchFamily="2" charset="-122"/>
                <a:ea typeface="宋体" panose="02010600030101010101" pitchFamily="2" charset="-122"/>
              </a:rPr>
              <a:t>二次剩余解数量定理</a:t>
            </a:r>
            <a:endParaRPr lang="zh-CN" altLang="en-US" dirty="0"/>
          </a:p>
        </p:txBody>
      </p:sp>
      <p:sp>
        <p:nvSpPr>
          <p:cNvPr id="3" name="内容占位符 2">
            <a:extLst>
              <a:ext uri="{FF2B5EF4-FFF2-40B4-BE49-F238E27FC236}">
                <a16:creationId xmlns:a16="http://schemas.microsoft.com/office/drawing/2014/main" id="{7CF72C59-6AF0-4820-B38B-188FC18B2480}"/>
              </a:ext>
            </a:extLst>
          </p:cNvPr>
          <p:cNvSpPr>
            <a:spLocks noGrp="1"/>
          </p:cNvSpPr>
          <p:nvPr>
            <p:ph idx="1"/>
          </p:nvPr>
        </p:nvSpPr>
        <p:spPr>
          <a:xfrm>
            <a:off x="-564512" y="2613570"/>
            <a:ext cx="2281804" cy="869405"/>
          </a:xfrm>
        </p:spPr>
        <p:txBody>
          <a:bodyPr/>
          <a:lstStyle/>
          <a:p>
            <a:endParaRPr lang="zh-CN" altLang="en-US" dirty="0"/>
          </a:p>
        </p:txBody>
      </p:sp>
      <p:sp>
        <p:nvSpPr>
          <p:cNvPr id="4" name="日期占位符 3">
            <a:extLst>
              <a:ext uri="{FF2B5EF4-FFF2-40B4-BE49-F238E27FC236}">
                <a16:creationId xmlns:a16="http://schemas.microsoft.com/office/drawing/2014/main" id="{9582E09F-F988-4315-B58C-B12D06CF09F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255B5DDA-EB5E-4ADC-B805-2DCFB1358127}"/>
              </a:ext>
            </a:extLst>
          </p:cNvPr>
          <p:cNvSpPr>
            <a:spLocks noGrp="1"/>
          </p:cNvSpPr>
          <p:nvPr>
            <p:ph type="sldNum" sz="quarter" idx="11"/>
          </p:nvPr>
        </p:nvSpPr>
        <p:spPr/>
        <p:txBody>
          <a:bodyPr/>
          <a:lstStyle/>
          <a:p>
            <a:fld id="{6D29F655-9AA2-4BC9-AAF1-1C184E14E187}" type="slidenum">
              <a:rPr lang="en-US" altLang="zh-CN" smtClean="0"/>
              <a:pPr/>
              <a:t>8</a:t>
            </a:fld>
            <a:endParaRPr lang="en-US" altLang="zh-CN"/>
          </a:p>
        </p:txBody>
      </p:sp>
      <p:sp>
        <p:nvSpPr>
          <p:cNvPr id="16" name="Rectangle 43">
            <a:extLst>
              <a:ext uri="{FF2B5EF4-FFF2-40B4-BE49-F238E27FC236}">
                <a16:creationId xmlns:a16="http://schemas.microsoft.com/office/drawing/2014/main" id="{AF41D2AA-33AC-4792-A7BA-950710AC51E0}"/>
              </a:ext>
            </a:extLst>
          </p:cNvPr>
          <p:cNvSpPr>
            <a:spLocks noChangeArrowheads="1"/>
          </p:cNvSpPr>
          <p:nvPr/>
        </p:nvSpPr>
        <p:spPr bwMode="auto">
          <a:xfrm>
            <a:off x="0" y="4286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32" name="对象 31">
            <a:extLst>
              <a:ext uri="{FF2B5EF4-FFF2-40B4-BE49-F238E27FC236}">
                <a16:creationId xmlns:a16="http://schemas.microsoft.com/office/drawing/2014/main" id="{35190D17-86B2-425E-84DD-B32BF0FBA867}"/>
              </a:ext>
            </a:extLst>
          </p:cNvPr>
          <p:cNvGraphicFramePr>
            <a:graphicFrameLocks noChangeAspect="1"/>
          </p:cNvGraphicFramePr>
          <p:nvPr>
            <p:extLst>
              <p:ext uri="{D42A27DB-BD31-4B8C-83A1-F6EECF244321}">
                <p14:modId xmlns:p14="http://schemas.microsoft.com/office/powerpoint/2010/main" val="615840027"/>
              </p:ext>
            </p:extLst>
          </p:nvPr>
        </p:nvGraphicFramePr>
        <p:xfrm>
          <a:off x="1762923" y="5721350"/>
          <a:ext cx="1932777" cy="435555"/>
        </p:xfrm>
        <a:graphic>
          <a:graphicData uri="http://schemas.openxmlformats.org/presentationml/2006/ole">
            <mc:AlternateContent xmlns:mc="http://schemas.openxmlformats.org/markup-compatibility/2006">
              <mc:Choice xmlns:v="urn:schemas-microsoft-com:vml" Requires="v">
                <p:oleObj spid="_x0000_s154242" name="Equation" r:id="rId3" imgW="901440" imgH="203040" progId="Equation.DSMT4">
                  <p:embed/>
                </p:oleObj>
              </mc:Choice>
              <mc:Fallback>
                <p:oleObj name="Equation" r:id="rId3" imgW="901440" imgH="203040" progId="Equation.DSMT4">
                  <p:embed/>
                  <p:pic>
                    <p:nvPicPr>
                      <p:cNvPr id="0" name=""/>
                      <p:cNvPicPr/>
                      <p:nvPr/>
                    </p:nvPicPr>
                    <p:blipFill>
                      <a:blip r:embed="rId4"/>
                      <a:stretch>
                        <a:fillRect/>
                      </a:stretch>
                    </p:blipFill>
                    <p:spPr>
                      <a:xfrm>
                        <a:off x="1762923" y="5721350"/>
                        <a:ext cx="1932777" cy="435555"/>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A6CCA706-192D-4244-B17D-7845E7149BD3}"/>
              </a:ext>
            </a:extLst>
          </p:cNvPr>
          <p:cNvGraphicFramePr>
            <a:graphicFrameLocks noChangeAspect="1"/>
          </p:cNvGraphicFramePr>
          <p:nvPr>
            <p:extLst>
              <p:ext uri="{D42A27DB-BD31-4B8C-83A1-F6EECF244321}">
                <p14:modId xmlns:p14="http://schemas.microsoft.com/office/powerpoint/2010/main" val="2869810922"/>
              </p:ext>
            </p:extLst>
          </p:nvPr>
        </p:nvGraphicFramePr>
        <p:xfrm>
          <a:off x="4467371" y="5474853"/>
          <a:ext cx="1080221" cy="759862"/>
        </p:xfrm>
        <a:graphic>
          <a:graphicData uri="http://schemas.openxmlformats.org/presentationml/2006/ole">
            <mc:AlternateContent xmlns:mc="http://schemas.openxmlformats.org/markup-compatibility/2006">
              <mc:Choice xmlns:v="urn:schemas-microsoft-com:vml" Requires="v">
                <p:oleObj spid="_x0000_s154243" name="Equation" r:id="rId5" imgW="647688" imgH="455776" progId="Equation.DSMT4">
                  <p:embed/>
                </p:oleObj>
              </mc:Choice>
              <mc:Fallback>
                <p:oleObj name="Equation" r:id="rId5" imgW="647688" imgH="455776" progId="Equation.DSMT4">
                  <p:embed/>
                  <p:pic>
                    <p:nvPicPr>
                      <p:cNvPr id="0" name=""/>
                      <p:cNvPicPr/>
                      <p:nvPr/>
                    </p:nvPicPr>
                    <p:blipFill>
                      <a:blip r:embed="rId6"/>
                      <a:stretch>
                        <a:fillRect/>
                      </a:stretch>
                    </p:blipFill>
                    <p:spPr>
                      <a:xfrm>
                        <a:off x="4467371" y="5474853"/>
                        <a:ext cx="1080221" cy="759862"/>
                      </a:xfrm>
                      <a:prstGeom prst="rect">
                        <a:avLst/>
                      </a:prstGeom>
                    </p:spPr>
                  </p:pic>
                </p:oleObj>
              </mc:Fallback>
            </mc:AlternateContent>
          </a:graphicData>
        </a:graphic>
      </p:graphicFrame>
      <p:sp>
        <p:nvSpPr>
          <p:cNvPr id="36" name="Rectangle 4">
            <a:extLst>
              <a:ext uri="{FF2B5EF4-FFF2-40B4-BE49-F238E27FC236}">
                <a16:creationId xmlns:a16="http://schemas.microsoft.com/office/drawing/2014/main" id="{858C736D-129A-465D-B10F-F34F2DF6493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8">
            <a:extLst>
              <a:ext uri="{FF2B5EF4-FFF2-40B4-BE49-F238E27FC236}">
                <a16:creationId xmlns:a16="http://schemas.microsoft.com/office/drawing/2014/main" id="{1161600B-D8CE-436E-8D06-9D1379DF8E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10">
            <a:extLst>
              <a:ext uri="{FF2B5EF4-FFF2-40B4-BE49-F238E27FC236}">
                <a16:creationId xmlns:a16="http://schemas.microsoft.com/office/drawing/2014/main" id="{A5EB81F7-4E94-4D63-9BD5-3BBF2F93685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17">
            <a:extLst>
              <a:ext uri="{FF2B5EF4-FFF2-40B4-BE49-F238E27FC236}">
                <a16:creationId xmlns:a16="http://schemas.microsoft.com/office/drawing/2014/main" id="{A12470D0-7DBF-4D09-84D3-53A5F9B661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19">
            <a:extLst>
              <a:ext uri="{FF2B5EF4-FFF2-40B4-BE49-F238E27FC236}">
                <a16:creationId xmlns:a16="http://schemas.microsoft.com/office/drawing/2014/main" id="{DFCA96FA-2447-42FC-AE55-BA28E55D34E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21">
            <a:extLst>
              <a:ext uri="{FF2B5EF4-FFF2-40B4-BE49-F238E27FC236}">
                <a16:creationId xmlns:a16="http://schemas.microsoft.com/office/drawing/2014/main" id="{23392487-6AC7-4538-B662-272DB9F0E59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文本框 1">
            <a:extLst>
              <a:ext uri="{FF2B5EF4-FFF2-40B4-BE49-F238E27FC236}">
                <a16:creationId xmlns:a16="http://schemas.microsoft.com/office/drawing/2014/main" id="{C10B4950-426D-4939-BFCF-71FFB18D243F}"/>
              </a:ext>
            </a:extLst>
          </p:cNvPr>
          <p:cNvSpPr txBox="1">
            <a:spLocks noChangeArrowheads="1"/>
          </p:cNvSpPr>
          <p:nvPr/>
        </p:nvSpPr>
        <p:spPr bwMode="auto">
          <a:xfrm>
            <a:off x="1497790" y="922543"/>
            <a:ext cx="9151484" cy="323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5.3.1  </a:t>
            </a:r>
            <a:r>
              <a:rPr lang="zh-CN" altLang="en-US" sz="2400" dirty="0">
                <a:latin typeface="宋体" panose="02010600030101010101" pitchFamily="2" charset="-122"/>
                <a:ea typeface="宋体" panose="02010600030101010101" pitchFamily="2" charset="-122"/>
              </a:rPr>
              <a:t>在模  的一个简化剩余系中，恰有       个二次剩余，      个二次非剩余。若  是二次剩余，则方程（</a:t>
            </a:r>
            <a:r>
              <a:rPr lang="en-US" altLang="zh-CN" sz="2400" dirty="0">
                <a:latin typeface="宋体" panose="02010600030101010101" pitchFamily="2" charset="-122"/>
                <a:ea typeface="宋体" panose="02010600030101010101" pitchFamily="2" charset="-122"/>
              </a:rPr>
              <a:t>5-1</a:t>
            </a:r>
            <a:r>
              <a:rPr lang="zh-CN" altLang="en-US" sz="2400" dirty="0">
                <a:latin typeface="宋体" panose="02010600030101010101" pitchFamily="2" charset="-122"/>
                <a:ea typeface="宋体" panose="02010600030101010101" pitchFamily="2" charset="-122"/>
              </a:rPr>
              <a:t>）有  个解。</a:t>
            </a:r>
          </a:p>
          <a:p>
            <a:pPr>
              <a:lnSpc>
                <a:spcPct val="150000"/>
              </a:lnSpc>
              <a:spcBef>
                <a:spcPts val="1800"/>
              </a:spcBef>
              <a:buNone/>
            </a:pPr>
            <a:r>
              <a:rPr lang="zh-CN" altLang="en-US" sz="2400" b="1" dirty="0">
                <a:latin typeface="宋体" panose="02010600030101010101" pitchFamily="2" charset="-122"/>
                <a:ea typeface="宋体" panose="02010600030101010101" pitchFamily="2" charset="-122"/>
              </a:rPr>
              <a:t>证明：</a:t>
            </a:r>
            <a:r>
              <a:rPr lang="zh-CN" altLang="en-US" sz="2400" dirty="0">
                <a:latin typeface="宋体" panose="02010600030101010101" pitchFamily="2" charset="-122"/>
                <a:ea typeface="宋体" panose="02010600030101010101" pitchFamily="2" charset="-122"/>
              </a:rPr>
              <a:t>  取模  的</a:t>
            </a:r>
            <a:r>
              <a:rPr lang="zh-CN" altLang="en-US" sz="2400" b="1" dirty="0">
                <a:solidFill>
                  <a:srgbClr val="0070C0"/>
                </a:solidFill>
                <a:latin typeface="宋体" panose="02010600030101010101" pitchFamily="2" charset="-122"/>
                <a:ea typeface="宋体" panose="02010600030101010101" pitchFamily="2" charset="-122"/>
              </a:rPr>
              <a:t>绝对最小简化剩余系</a:t>
            </a:r>
          </a:p>
          <a:p>
            <a:pPr>
              <a:lnSpc>
                <a:spcPct val="150000"/>
              </a:lnSpc>
              <a:spcBef>
                <a:spcPct val="0"/>
              </a:spcBef>
              <a:buNone/>
            </a:pP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lnSpc>
                <a:spcPct val="150000"/>
              </a:lnSpc>
              <a:spcBef>
                <a:spcPts val="1800"/>
              </a:spcBef>
              <a:buNone/>
            </a:pPr>
            <a:r>
              <a:rPr lang="zh-CN" altLang="en-US" sz="2400" dirty="0">
                <a:latin typeface="宋体" panose="02010600030101010101" pitchFamily="2" charset="-122"/>
                <a:ea typeface="宋体" panose="02010600030101010101" pitchFamily="2" charset="-122"/>
              </a:rPr>
              <a:t>  是模  的二次剩余，当且仅当  与以下     个值中的一个同余：</a:t>
            </a:r>
          </a:p>
        </p:txBody>
      </p:sp>
      <p:graphicFrame>
        <p:nvGraphicFramePr>
          <p:cNvPr id="43" name="对象 42">
            <a:extLst>
              <a:ext uri="{FF2B5EF4-FFF2-40B4-BE49-F238E27FC236}">
                <a16:creationId xmlns:a16="http://schemas.microsoft.com/office/drawing/2014/main" id="{18288E9A-04FB-4364-A9C1-A30DBEFDB8B4}"/>
              </a:ext>
            </a:extLst>
          </p:cNvPr>
          <p:cNvGraphicFramePr>
            <a:graphicFrameLocks noChangeAspect="1"/>
          </p:cNvGraphicFramePr>
          <p:nvPr>
            <p:extLst>
              <p:ext uri="{D42A27DB-BD31-4B8C-83A1-F6EECF244321}">
                <p14:modId xmlns:p14="http://schemas.microsoft.com/office/powerpoint/2010/main" val="3298665416"/>
              </p:ext>
            </p:extLst>
          </p:nvPr>
        </p:nvGraphicFramePr>
        <p:xfrm>
          <a:off x="3901069" y="1098719"/>
          <a:ext cx="384755" cy="368579"/>
        </p:xfrm>
        <a:graphic>
          <a:graphicData uri="http://schemas.openxmlformats.org/presentationml/2006/ole">
            <mc:AlternateContent xmlns:mc="http://schemas.openxmlformats.org/markup-compatibility/2006">
              <mc:Choice xmlns:v="urn:schemas-microsoft-com:vml" Requires="v">
                <p:oleObj spid="_x0000_s154244" name="Equation" r:id="rId7" imgW="152268" imgH="164957" progId="Equation.DSMT4">
                  <p:embed/>
                </p:oleObj>
              </mc:Choice>
              <mc:Fallback>
                <p:oleObj name="Equation" r:id="rId7" imgW="152268" imgH="164957" progId="Equation.DSMT4">
                  <p:embed/>
                  <p:pic>
                    <p:nvPicPr>
                      <p:cNvPr id="12" name="对象 11">
                        <a:extLst>
                          <a:ext uri="{FF2B5EF4-FFF2-40B4-BE49-F238E27FC236}">
                            <a16:creationId xmlns:a16="http://schemas.microsoft.com/office/drawing/2014/main" id="{14F8CFFA-2214-47C9-97AE-1D4662E981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1069" y="1098719"/>
                        <a:ext cx="384755" cy="368579"/>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1372F04C-6A6E-4C92-BDC5-2CEE4C43D922}"/>
              </a:ext>
            </a:extLst>
          </p:cNvPr>
          <p:cNvGraphicFramePr>
            <a:graphicFrameLocks noChangeAspect="1"/>
          </p:cNvGraphicFramePr>
          <p:nvPr>
            <p:extLst>
              <p:ext uri="{D42A27DB-BD31-4B8C-83A1-F6EECF244321}">
                <p14:modId xmlns:p14="http://schemas.microsoft.com/office/powerpoint/2010/main" val="1815918840"/>
              </p:ext>
            </p:extLst>
          </p:nvPr>
        </p:nvGraphicFramePr>
        <p:xfrm>
          <a:off x="7993058" y="897836"/>
          <a:ext cx="907093" cy="747732"/>
        </p:xfrm>
        <a:graphic>
          <a:graphicData uri="http://schemas.openxmlformats.org/presentationml/2006/ole">
            <mc:AlternateContent xmlns:mc="http://schemas.openxmlformats.org/markup-compatibility/2006">
              <mc:Choice xmlns:v="urn:schemas-microsoft-com:vml" Requires="v">
                <p:oleObj spid="_x0000_s154245" name="Equation" r:id="rId9" imgW="355292" imgH="393359" progId="Equation.DSMT4">
                  <p:embed/>
                </p:oleObj>
              </mc:Choice>
              <mc:Fallback>
                <p:oleObj name="Equation" r:id="rId9" imgW="355292" imgH="393359" progId="Equation.DSMT4">
                  <p:embed/>
                  <p:pic>
                    <p:nvPicPr>
                      <p:cNvPr id="3" name="对象 2">
                        <a:extLst>
                          <a:ext uri="{FF2B5EF4-FFF2-40B4-BE49-F238E27FC236}">
                            <a16:creationId xmlns:a16="http://schemas.microsoft.com/office/drawing/2014/main" id="{A945E039-7FAF-48D5-B8F9-2F121C25F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93058" y="897836"/>
                        <a:ext cx="907093" cy="747732"/>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0C44F5A2-1295-4055-8980-43CA741750AE}"/>
              </a:ext>
            </a:extLst>
          </p:cNvPr>
          <p:cNvGraphicFramePr>
            <a:graphicFrameLocks noChangeAspect="1"/>
          </p:cNvGraphicFramePr>
          <p:nvPr>
            <p:extLst>
              <p:ext uri="{D42A27DB-BD31-4B8C-83A1-F6EECF244321}">
                <p14:modId xmlns:p14="http://schemas.microsoft.com/office/powerpoint/2010/main" val="77188578"/>
              </p:ext>
            </p:extLst>
          </p:nvPr>
        </p:nvGraphicFramePr>
        <p:xfrm>
          <a:off x="10616742" y="897836"/>
          <a:ext cx="907093" cy="747732"/>
        </p:xfrm>
        <a:graphic>
          <a:graphicData uri="http://schemas.openxmlformats.org/presentationml/2006/ole">
            <mc:AlternateContent xmlns:mc="http://schemas.openxmlformats.org/markup-compatibility/2006">
              <mc:Choice xmlns:v="urn:schemas-microsoft-com:vml" Requires="v">
                <p:oleObj spid="_x0000_s154246" name="Equation" r:id="rId11" imgW="355292" imgH="393359" progId="Equation.DSMT4">
                  <p:embed/>
                </p:oleObj>
              </mc:Choice>
              <mc:Fallback>
                <p:oleObj name="Equation" r:id="rId11" imgW="355292" imgH="393359" progId="Equation.DSMT4">
                  <p:embed/>
                  <p:pic>
                    <p:nvPicPr>
                      <p:cNvPr id="14" name="对象 13">
                        <a:extLst>
                          <a:ext uri="{FF2B5EF4-FFF2-40B4-BE49-F238E27FC236}">
                            <a16:creationId xmlns:a16="http://schemas.microsoft.com/office/drawing/2014/main" id="{EE6A36F2-4F9D-4206-817F-D36849FDF3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16742" y="897836"/>
                        <a:ext cx="907093" cy="747732"/>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1073B047-6530-4049-AC59-C5841D1667E7}"/>
              </a:ext>
            </a:extLst>
          </p:cNvPr>
          <p:cNvGraphicFramePr>
            <a:graphicFrameLocks noChangeAspect="1"/>
          </p:cNvGraphicFramePr>
          <p:nvPr>
            <p:extLst>
              <p:ext uri="{D42A27DB-BD31-4B8C-83A1-F6EECF244321}">
                <p14:modId xmlns:p14="http://schemas.microsoft.com/office/powerpoint/2010/main" val="1506593813"/>
              </p:ext>
            </p:extLst>
          </p:nvPr>
        </p:nvGraphicFramePr>
        <p:xfrm>
          <a:off x="3985986" y="1670633"/>
          <a:ext cx="358219" cy="329938"/>
        </p:xfrm>
        <a:graphic>
          <a:graphicData uri="http://schemas.openxmlformats.org/presentationml/2006/ole">
            <mc:AlternateContent xmlns:mc="http://schemas.openxmlformats.org/markup-compatibility/2006">
              <mc:Choice xmlns:v="urn:schemas-microsoft-com:vml" Requires="v">
                <p:oleObj spid="_x0000_s154247" name="Equation" r:id="rId12" imgW="126835" imgH="139518" progId="Equation.DSMT4">
                  <p:embed/>
                </p:oleObj>
              </mc:Choice>
              <mc:Fallback>
                <p:oleObj name="Equation" r:id="rId12" imgW="126835" imgH="139518" progId="Equation.DSMT4">
                  <p:embed/>
                  <p:pic>
                    <p:nvPicPr>
                      <p:cNvPr id="5" name="对象 4">
                        <a:extLst>
                          <a:ext uri="{FF2B5EF4-FFF2-40B4-BE49-F238E27FC236}">
                            <a16:creationId xmlns:a16="http://schemas.microsoft.com/office/drawing/2014/main" id="{C2E5735E-5F1A-485F-88E1-4C199BD03C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5986" y="1670633"/>
                        <a:ext cx="358219" cy="329938"/>
                      </a:xfrm>
                      <a:prstGeom prst="rect">
                        <a:avLst/>
                      </a:prstGeom>
                      <a:noFill/>
                    </p:spPr>
                  </p:pic>
                </p:oleObj>
              </mc:Fallback>
            </mc:AlternateContent>
          </a:graphicData>
        </a:graphic>
      </p:graphicFrame>
      <p:graphicFrame>
        <p:nvGraphicFramePr>
          <p:cNvPr id="47" name="对象 46">
            <a:extLst>
              <a:ext uri="{FF2B5EF4-FFF2-40B4-BE49-F238E27FC236}">
                <a16:creationId xmlns:a16="http://schemas.microsoft.com/office/drawing/2014/main" id="{43AC8551-9AEC-4A20-AE67-77D05B081EC6}"/>
              </a:ext>
            </a:extLst>
          </p:cNvPr>
          <p:cNvGraphicFramePr>
            <a:graphicFrameLocks noChangeAspect="1"/>
          </p:cNvGraphicFramePr>
          <p:nvPr>
            <p:extLst>
              <p:ext uri="{D42A27DB-BD31-4B8C-83A1-F6EECF244321}">
                <p14:modId xmlns:p14="http://schemas.microsoft.com/office/powerpoint/2010/main" val="2463282219"/>
              </p:ext>
            </p:extLst>
          </p:nvPr>
        </p:nvGraphicFramePr>
        <p:xfrm>
          <a:off x="8494275" y="1592102"/>
          <a:ext cx="433323" cy="364599"/>
        </p:xfrm>
        <a:graphic>
          <a:graphicData uri="http://schemas.openxmlformats.org/presentationml/2006/ole">
            <mc:AlternateContent xmlns:mc="http://schemas.openxmlformats.org/markup-compatibility/2006">
              <mc:Choice xmlns:v="urn:schemas-microsoft-com:vml" Requires="v">
                <p:oleObj spid="_x0000_s154248" name="Equation" r:id="rId14" imgW="126780" imgH="164814" progId="Equation.DSMT4">
                  <p:embed/>
                </p:oleObj>
              </mc:Choice>
              <mc:Fallback>
                <p:oleObj name="Equation" r:id="rId14" imgW="126780" imgH="164814" progId="Equation.DSMT4">
                  <p:embed/>
                  <p:pic>
                    <p:nvPicPr>
                      <p:cNvPr id="19" name="对象 18">
                        <a:extLst>
                          <a:ext uri="{FF2B5EF4-FFF2-40B4-BE49-F238E27FC236}">
                            <a16:creationId xmlns:a16="http://schemas.microsoft.com/office/drawing/2014/main" id="{85185029-D64C-4D23-B658-EDC5F5566E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94275" y="1592102"/>
                        <a:ext cx="433323" cy="364599"/>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AD6111AA-D5ED-438D-8207-95C7F11D4D26}"/>
              </a:ext>
            </a:extLst>
          </p:cNvPr>
          <p:cNvGraphicFramePr>
            <a:graphicFrameLocks noChangeAspect="1"/>
          </p:cNvGraphicFramePr>
          <p:nvPr>
            <p:extLst>
              <p:ext uri="{D42A27DB-BD31-4B8C-83A1-F6EECF244321}">
                <p14:modId xmlns:p14="http://schemas.microsoft.com/office/powerpoint/2010/main" val="3620957059"/>
              </p:ext>
            </p:extLst>
          </p:nvPr>
        </p:nvGraphicFramePr>
        <p:xfrm>
          <a:off x="3394839" y="2428383"/>
          <a:ext cx="384755" cy="368579"/>
        </p:xfrm>
        <a:graphic>
          <a:graphicData uri="http://schemas.openxmlformats.org/presentationml/2006/ole">
            <mc:AlternateContent xmlns:mc="http://schemas.openxmlformats.org/markup-compatibility/2006">
              <mc:Choice xmlns:v="urn:schemas-microsoft-com:vml" Requires="v">
                <p:oleObj spid="_x0000_s154249" name="Equation" r:id="rId16" imgW="152268" imgH="164957" progId="Equation.DSMT4">
                  <p:embed/>
                </p:oleObj>
              </mc:Choice>
              <mc:Fallback>
                <p:oleObj name="Equation" r:id="rId16" imgW="152268" imgH="164957" progId="Equation.DSMT4">
                  <p:embed/>
                  <p:pic>
                    <p:nvPicPr>
                      <p:cNvPr id="20" name="对象 19">
                        <a:extLst>
                          <a:ext uri="{FF2B5EF4-FFF2-40B4-BE49-F238E27FC236}">
                            <a16:creationId xmlns:a16="http://schemas.microsoft.com/office/drawing/2014/main" id="{9A00A657-4458-46C8-A394-1172AD04F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4839" y="2428383"/>
                        <a:ext cx="384755" cy="368579"/>
                      </a:xfrm>
                      <a:prstGeom prst="rect">
                        <a:avLst/>
                      </a:prstGeom>
                      <a:noFill/>
                    </p:spPr>
                  </p:pic>
                </p:oleObj>
              </mc:Fallback>
            </mc:AlternateContent>
          </a:graphicData>
        </a:graphic>
      </p:graphicFrame>
      <p:graphicFrame>
        <p:nvGraphicFramePr>
          <p:cNvPr id="49" name="对象 48">
            <a:extLst>
              <a:ext uri="{FF2B5EF4-FFF2-40B4-BE49-F238E27FC236}">
                <a16:creationId xmlns:a16="http://schemas.microsoft.com/office/drawing/2014/main" id="{C95520D9-E041-40DA-B6A9-AF68546A4C81}"/>
              </a:ext>
            </a:extLst>
          </p:cNvPr>
          <p:cNvGraphicFramePr>
            <a:graphicFrameLocks noChangeAspect="1"/>
          </p:cNvGraphicFramePr>
          <p:nvPr>
            <p:extLst>
              <p:ext uri="{D42A27DB-BD31-4B8C-83A1-F6EECF244321}">
                <p14:modId xmlns:p14="http://schemas.microsoft.com/office/powerpoint/2010/main" val="249605550"/>
              </p:ext>
            </p:extLst>
          </p:nvPr>
        </p:nvGraphicFramePr>
        <p:xfrm>
          <a:off x="2836320" y="2821440"/>
          <a:ext cx="6853286" cy="896706"/>
        </p:xfrm>
        <a:graphic>
          <a:graphicData uri="http://schemas.openxmlformats.org/presentationml/2006/ole">
            <mc:AlternateContent xmlns:mc="http://schemas.openxmlformats.org/markup-compatibility/2006">
              <mc:Choice xmlns:v="urn:schemas-microsoft-com:vml" Requires="v">
                <p:oleObj spid="_x0000_s154250" name="Equation" r:id="rId17" imgW="2933700" imgH="393700" progId="Equation.DSMT4">
                  <p:embed/>
                </p:oleObj>
              </mc:Choice>
              <mc:Fallback>
                <p:oleObj name="Equation" r:id="rId17" imgW="2933700" imgH="393700" progId="Equation.DSMT4">
                  <p:embed/>
                  <p:pic>
                    <p:nvPicPr>
                      <p:cNvPr id="16" name="对象 15">
                        <a:extLst>
                          <a:ext uri="{FF2B5EF4-FFF2-40B4-BE49-F238E27FC236}">
                            <a16:creationId xmlns:a16="http://schemas.microsoft.com/office/drawing/2014/main" id="{E1B8C777-1726-4F4F-97F5-9AA169B0CA5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36320" y="2821440"/>
                        <a:ext cx="6853286" cy="896706"/>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8EDCC7B8-15D1-42C1-8ACA-98D58BCE98B0}"/>
              </a:ext>
            </a:extLst>
          </p:cNvPr>
          <p:cNvGraphicFramePr>
            <a:graphicFrameLocks noChangeAspect="1"/>
          </p:cNvGraphicFramePr>
          <p:nvPr>
            <p:extLst>
              <p:ext uri="{D42A27DB-BD31-4B8C-83A1-F6EECF244321}">
                <p14:modId xmlns:p14="http://schemas.microsoft.com/office/powerpoint/2010/main" val="486140671"/>
              </p:ext>
            </p:extLst>
          </p:nvPr>
        </p:nvGraphicFramePr>
        <p:xfrm>
          <a:off x="1518433" y="3740778"/>
          <a:ext cx="358219" cy="329938"/>
        </p:xfrm>
        <a:graphic>
          <a:graphicData uri="http://schemas.openxmlformats.org/presentationml/2006/ole">
            <mc:AlternateContent xmlns:mc="http://schemas.openxmlformats.org/markup-compatibility/2006">
              <mc:Choice xmlns:v="urn:schemas-microsoft-com:vml" Requires="v">
                <p:oleObj spid="_x0000_s154251" name="Equation" r:id="rId19" imgW="126835" imgH="139518" progId="Equation.DSMT4">
                  <p:embed/>
                </p:oleObj>
              </mc:Choice>
              <mc:Fallback>
                <p:oleObj name="Equation" r:id="rId19" imgW="126835" imgH="139518" progId="Equation.DSMT4">
                  <p:embed/>
                  <p:pic>
                    <p:nvPicPr>
                      <p:cNvPr id="23" name="对象 22">
                        <a:extLst>
                          <a:ext uri="{FF2B5EF4-FFF2-40B4-BE49-F238E27FC236}">
                            <a16:creationId xmlns:a16="http://schemas.microsoft.com/office/drawing/2014/main" id="{401FCE90-4E24-4876-A816-517FC525CF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8433" y="3740778"/>
                        <a:ext cx="358219" cy="329938"/>
                      </a:xfrm>
                      <a:prstGeom prst="rect">
                        <a:avLst/>
                      </a:prstGeom>
                      <a:noFill/>
                    </p:spPr>
                  </p:pic>
                </p:oleObj>
              </mc:Fallback>
            </mc:AlternateContent>
          </a:graphicData>
        </a:graphic>
      </p:graphicFrame>
      <p:graphicFrame>
        <p:nvGraphicFramePr>
          <p:cNvPr id="51" name="对象 50">
            <a:extLst>
              <a:ext uri="{FF2B5EF4-FFF2-40B4-BE49-F238E27FC236}">
                <a16:creationId xmlns:a16="http://schemas.microsoft.com/office/drawing/2014/main" id="{53AA5F40-E11C-46A5-96A3-A600D8B169E0}"/>
              </a:ext>
            </a:extLst>
          </p:cNvPr>
          <p:cNvGraphicFramePr>
            <a:graphicFrameLocks noChangeAspect="1"/>
          </p:cNvGraphicFramePr>
          <p:nvPr>
            <p:extLst>
              <p:ext uri="{D42A27DB-BD31-4B8C-83A1-F6EECF244321}">
                <p14:modId xmlns:p14="http://schemas.microsoft.com/office/powerpoint/2010/main" val="773841502"/>
              </p:ext>
            </p:extLst>
          </p:nvPr>
        </p:nvGraphicFramePr>
        <p:xfrm>
          <a:off x="2451565" y="3811407"/>
          <a:ext cx="384755" cy="368579"/>
        </p:xfrm>
        <a:graphic>
          <a:graphicData uri="http://schemas.openxmlformats.org/presentationml/2006/ole">
            <mc:AlternateContent xmlns:mc="http://schemas.openxmlformats.org/markup-compatibility/2006">
              <mc:Choice xmlns:v="urn:schemas-microsoft-com:vml" Requires="v">
                <p:oleObj spid="_x0000_s154252" name="Equation" r:id="rId20" imgW="152268" imgH="164957" progId="Equation.DSMT4">
                  <p:embed/>
                </p:oleObj>
              </mc:Choice>
              <mc:Fallback>
                <p:oleObj name="Equation" r:id="rId20" imgW="152268" imgH="164957" progId="Equation.DSMT4">
                  <p:embed/>
                  <p:pic>
                    <p:nvPicPr>
                      <p:cNvPr id="24" name="对象 23">
                        <a:extLst>
                          <a:ext uri="{FF2B5EF4-FFF2-40B4-BE49-F238E27FC236}">
                            <a16:creationId xmlns:a16="http://schemas.microsoft.com/office/drawing/2014/main" id="{6DAA810E-5DDB-41CC-B5F6-81C3D5A0AB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1565" y="3811407"/>
                        <a:ext cx="384755" cy="368579"/>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C6C309B1-22A7-4D01-A94F-2ACE84E170A1}"/>
              </a:ext>
            </a:extLst>
          </p:cNvPr>
          <p:cNvGraphicFramePr>
            <a:graphicFrameLocks noChangeAspect="1"/>
          </p:cNvGraphicFramePr>
          <p:nvPr>
            <p:extLst>
              <p:ext uri="{D42A27DB-BD31-4B8C-83A1-F6EECF244321}">
                <p14:modId xmlns:p14="http://schemas.microsoft.com/office/powerpoint/2010/main" val="61105542"/>
              </p:ext>
            </p:extLst>
          </p:nvPr>
        </p:nvGraphicFramePr>
        <p:xfrm>
          <a:off x="7086600" y="3733717"/>
          <a:ext cx="810705" cy="450729"/>
        </p:xfrm>
        <a:graphic>
          <a:graphicData uri="http://schemas.openxmlformats.org/presentationml/2006/ole">
            <mc:AlternateContent xmlns:mc="http://schemas.openxmlformats.org/markup-compatibility/2006">
              <mc:Choice xmlns:v="urn:schemas-microsoft-com:vml" Requires="v">
                <p:oleObj spid="_x0000_s154253" name="Equation" r:id="rId21" imgW="253780" imgH="203024" progId="Equation.DSMT4">
                  <p:embed/>
                </p:oleObj>
              </mc:Choice>
              <mc:Fallback>
                <p:oleObj name="Equation" r:id="rId21" imgW="253780" imgH="203024" progId="Equation.DSMT4">
                  <p:embed/>
                  <p:pic>
                    <p:nvPicPr>
                      <p:cNvPr id="22" name="对象 21">
                        <a:extLst>
                          <a:ext uri="{FF2B5EF4-FFF2-40B4-BE49-F238E27FC236}">
                            <a16:creationId xmlns:a16="http://schemas.microsoft.com/office/drawing/2014/main" id="{0A897CA2-AC3C-4061-B20F-113D28304D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6600" y="3733717"/>
                        <a:ext cx="810705" cy="450729"/>
                      </a:xfrm>
                      <a:prstGeom prst="rect">
                        <a:avLst/>
                      </a:prstGeom>
                      <a:noFill/>
                    </p:spPr>
                  </p:pic>
                </p:oleObj>
              </mc:Fallback>
            </mc:AlternateContent>
          </a:graphicData>
        </a:graphic>
      </p:graphicFrame>
      <p:graphicFrame>
        <p:nvGraphicFramePr>
          <p:cNvPr id="53" name="对象 52">
            <a:extLst>
              <a:ext uri="{FF2B5EF4-FFF2-40B4-BE49-F238E27FC236}">
                <a16:creationId xmlns:a16="http://schemas.microsoft.com/office/drawing/2014/main" id="{9AA8D47E-D212-40E1-A0EE-B84A965C3BA1}"/>
              </a:ext>
            </a:extLst>
          </p:cNvPr>
          <p:cNvGraphicFramePr>
            <a:graphicFrameLocks noChangeAspect="1"/>
          </p:cNvGraphicFramePr>
          <p:nvPr>
            <p:extLst>
              <p:ext uri="{D42A27DB-BD31-4B8C-83A1-F6EECF244321}">
                <p14:modId xmlns:p14="http://schemas.microsoft.com/office/powerpoint/2010/main" val="1428945504"/>
              </p:ext>
            </p:extLst>
          </p:nvPr>
        </p:nvGraphicFramePr>
        <p:xfrm>
          <a:off x="5894422" y="3718146"/>
          <a:ext cx="358219" cy="329938"/>
        </p:xfrm>
        <a:graphic>
          <a:graphicData uri="http://schemas.openxmlformats.org/presentationml/2006/ole">
            <mc:AlternateContent xmlns:mc="http://schemas.openxmlformats.org/markup-compatibility/2006">
              <mc:Choice xmlns:v="urn:schemas-microsoft-com:vml" Requires="v">
                <p:oleObj spid="_x0000_s154254" name="Equation" r:id="rId23" imgW="126835" imgH="139518" progId="Equation.DSMT4">
                  <p:embed/>
                </p:oleObj>
              </mc:Choice>
              <mc:Fallback>
                <p:oleObj name="Equation" r:id="rId23" imgW="126835" imgH="139518" progId="Equation.DSMT4">
                  <p:embed/>
                  <p:pic>
                    <p:nvPicPr>
                      <p:cNvPr id="27" name="对象 26">
                        <a:extLst>
                          <a:ext uri="{FF2B5EF4-FFF2-40B4-BE49-F238E27FC236}">
                            <a16:creationId xmlns:a16="http://schemas.microsoft.com/office/drawing/2014/main" id="{898DE2D3-05EB-4370-A452-D5A850F544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422" y="3718146"/>
                        <a:ext cx="358219" cy="329938"/>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17BA14C6-C038-4FDD-8D4F-3932E58FC5AB}"/>
              </a:ext>
            </a:extLst>
          </p:cNvPr>
          <p:cNvGraphicFramePr>
            <a:graphicFrameLocks noChangeAspect="1"/>
          </p:cNvGraphicFramePr>
          <p:nvPr>
            <p:extLst>
              <p:ext uri="{D42A27DB-BD31-4B8C-83A1-F6EECF244321}">
                <p14:modId xmlns:p14="http://schemas.microsoft.com/office/powerpoint/2010/main" val="1583463615"/>
              </p:ext>
            </p:extLst>
          </p:nvPr>
        </p:nvGraphicFramePr>
        <p:xfrm>
          <a:off x="1268413" y="4373563"/>
          <a:ext cx="9453562" cy="1028700"/>
        </p:xfrm>
        <a:graphic>
          <a:graphicData uri="http://schemas.openxmlformats.org/presentationml/2006/ole">
            <mc:AlternateContent xmlns:mc="http://schemas.openxmlformats.org/markup-compatibility/2006">
              <mc:Choice xmlns:v="urn:schemas-microsoft-com:vml" Requires="v">
                <p:oleObj spid="_x0000_s154255" name="Equation" r:id="rId24" imgW="5232240" imgH="469800" progId="Equation.DSMT4">
                  <p:embed/>
                </p:oleObj>
              </mc:Choice>
              <mc:Fallback>
                <p:oleObj name="Equation" r:id="rId24" imgW="5232240" imgH="469800" progId="Equation.DSMT4">
                  <p:embed/>
                  <p:pic>
                    <p:nvPicPr>
                      <p:cNvPr id="26" name="对象 25">
                        <a:extLst>
                          <a:ext uri="{FF2B5EF4-FFF2-40B4-BE49-F238E27FC236}">
                            <a16:creationId xmlns:a16="http://schemas.microsoft.com/office/drawing/2014/main" id="{A6A725F5-E4D7-4824-B485-07A2566780E9}"/>
                          </a:ext>
                        </a:extLst>
                      </p:cNvPr>
                      <p:cNvPicPr>
                        <a:picLocks noChangeAspect="1" noChangeArrowheads="1"/>
                      </p:cNvPicPr>
                      <p:nvPr/>
                    </p:nvPicPr>
                    <p:blipFill>
                      <a:blip r:embed="rId25"/>
                      <a:srcRect/>
                      <a:stretch>
                        <a:fillRect/>
                      </a:stretch>
                    </p:blipFill>
                    <p:spPr bwMode="auto">
                      <a:xfrm>
                        <a:off x="1268413" y="4373563"/>
                        <a:ext cx="9453562" cy="1028700"/>
                      </a:xfrm>
                      <a:prstGeom prst="rect">
                        <a:avLst/>
                      </a:prstGeom>
                      <a:noFill/>
                    </p:spPr>
                  </p:pic>
                </p:oleObj>
              </mc:Fallback>
            </mc:AlternateContent>
          </a:graphicData>
        </a:graphic>
      </p:graphicFrame>
      <p:pic>
        <p:nvPicPr>
          <p:cNvPr id="55" name="object 8">
            <a:extLst>
              <a:ext uri="{FF2B5EF4-FFF2-40B4-BE49-F238E27FC236}">
                <a16:creationId xmlns:a16="http://schemas.microsoft.com/office/drawing/2014/main" id="{7B22073F-8223-4D9C-AA66-840D3A634A15}"/>
              </a:ext>
            </a:extLst>
          </p:cNvPr>
          <p:cNvPicPr/>
          <p:nvPr/>
        </p:nvPicPr>
        <p:blipFill>
          <a:blip r:embed="rId26" cstate="print"/>
          <a:stretch>
            <a:fillRect/>
          </a:stretch>
        </p:blipFill>
        <p:spPr>
          <a:xfrm>
            <a:off x="406400" y="215846"/>
            <a:ext cx="313944" cy="656844"/>
          </a:xfrm>
          <a:prstGeom prst="rect">
            <a:avLst/>
          </a:prstGeom>
        </p:spPr>
      </p:pic>
      <p:sp>
        <p:nvSpPr>
          <p:cNvPr id="56" name="object 9">
            <a:extLst>
              <a:ext uri="{FF2B5EF4-FFF2-40B4-BE49-F238E27FC236}">
                <a16:creationId xmlns:a16="http://schemas.microsoft.com/office/drawing/2014/main" id="{35142C80-3737-464C-9CEC-7CD49000B0E4}"/>
              </a:ext>
            </a:extLst>
          </p:cNvPr>
          <p:cNvSpPr/>
          <p:nvPr/>
        </p:nvSpPr>
        <p:spPr>
          <a:xfrm>
            <a:off x="677191" y="90563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extLst>
      <p:ext uri="{BB962C8B-B14F-4D97-AF65-F5344CB8AC3E}">
        <p14:creationId xmlns:p14="http://schemas.microsoft.com/office/powerpoint/2010/main" val="291263104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1401ADB-3629-4829-A9AC-14836F9E7EA0}"/>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2A89A99-9AED-421C-A819-F4CE1726D979}"/>
              </a:ext>
            </a:extLst>
          </p:cNvPr>
          <p:cNvSpPr>
            <a:spLocks noGrp="1"/>
          </p:cNvSpPr>
          <p:nvPr>
            <p:ph type="sldNum" sz="quarter" idx="11"/>
          </p:nvPr>
        </p:nvSpPr>
        <p:spPr/>
        <p:txBody>
          <a:bodyPr/>
          <a:lstStyle/>
          <a:p>
            <a:fld id="{6D29F655-9AA2-4BC9-AAF1-1C184E14E187}" type="slidenum">
              <a:rPr lang="en-US" altLang="zh-CN" smtClean="0"/>
              <a:pPr/>
              <a:t>80</a:t>
            </a:fld>
            <a:endParaRPr lang="en-US" altLang="zh-CN"/>
          </a:p>
        </p:txBody>
      </p:sp>
      <p:sp>
        <p:nvSpPr>
          <p:cNvPr id="21" name="Rectangle 2">
            <a:extLst>
              <a:ext uri="{FF2B5EF4-FFF2-40B4-BE49-F238E27FC236}">
                <a16:creationId xmlns:a16="http://schemas.microsoft.com/office/drawing/2014/main" id="{6197F425-D222-48E9-8B2C-6F92AAD2093B}"/>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4">
            <a:extLst>
              <a:ext uri="{FF2B5EF4-FFF2-40B4-BE49-F238E27FC236}">
                <a16:creationId xmlns:a16="http://schemas.microsoft.com/office/drawing/2014/main" id="{1A1160A0-AAD1-4FC6-9C5B-BF3CF0701A6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E41BA8B7-FA6A-491D-B94A-35788319D0D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a:extLst>
              <a:ext uri="{FF2B5EF4-FFF2-40B4-BE49-F238E27FC236}">
                <a16:creationId xmlns:a16="http://schemas.microsoft.com/office/drawing/2014/main" id="{3EA596EA-A22D-4F4D-99DC-18455101A2F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15">
            <a:extLst>
              <a:ext uri="{FF2B5EF4-FFF2-40B4-BE49-F238E27FC236}">
                <a16:creationId xmlns:a16="http://schemas.microsoft.com/office/drawing/2014/main" id="{24AB99B7-5BAC-4F58-9EC0-8A59A256F105}"/>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17">
            <a:extLst>
              <a:ext uri="{FF2B5EF4-FFF2-40B4-BE49-F238E27FC236}">
                <a16:creationId xmlns:a16="http://schemas.microsoft.com/office/drawing/2014/main" id="{F52B6C83-1F65-4C7B-A987-F8288EB23BE0}"/>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9">
            <a:extLst>
              <a:ext uri="{FF2B5EF4-FFF2-40B4-BE49-F238E27FC236}">
                <a16:creationId xmlns:a16="http://schemas.microsoft.com/office/drawing/2014/main" id="{AFA6BF87-7A17-4113-8906-78EB7642FA4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1">
            <a:extLst>
              <a:ext uri="{FF2B5EF4-FFF2-40B4-BE49-F238E27FC236}">
                <a16:creationId xmlns:a16="http://schemas.microsoft.com/office/drawing/2014/main" id="{4295A8B8-4680-47DA-B337-EE875C40996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3">
            <a:extLst>
              <a:ext uri="{FF2B5EF4-FFF2-40B4-BE49-F238E27FC236}">
                <a16:creationId xmlns:a16="http://schemas.microsoft.com/office/drawing/2014/main" id="{149BDEC6-E83E-424C-98FF-0D03506B8C8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 name="object 8">
            <a:extLst>
              <a:ext uri="{FF2B5EF4-FFF2-40B4-BE49-F238E27FC236}">
                <a16:creationId xmlns:a16="http://schemas.microsoft.com/office/drawing/2014/main" id="{3E1345C8-2940-4820-A19C-CE92C029C476}"/>
              </a:ext>
            </a:extLst>
          </p:cNvPr>
          <p:cNvPicPr/>
          <p:nvPr/>
        </p:nvPicPr>
        <p:blipFill>
          <a:blip r:embed="rId3" cstate="print"/>
          <a:stretch>
            <a:fillRect/>
          </a:stretch>
        </p:blipFill>
        <p:spPr>
          <a:xfrm>
            <a:off x="226082" y="356837"/>
            <a:ext cx="313944" cy="656844"/>
          </a:xfrm>
          <a:prstGeom prst="rect">
            <a:avLst/>
          </a:prstGeom>
        </p:spPr>
      </p:pic>
      <p:sp>
        <p:nvSpPr>
          <p:cNvPr id="31" name="object 9">
            <a:extLst>
              <a:ext uri="{FF2B5EF4-FFF2-40B4-BE49-F238E27FC236}">
                <a16:creationId xmlns:a16="http://schemas.microsoft.com/office/drawing/2014/main" id="{35C820C1-DE97-4168-85CC-D03031D9CC28}"/>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2" name="标题 1">
            <a:extLst>
              <a:ext uri="{FF2B5EF4-FFF2-40B4-BE49-F238E27FC236}">
                <a16:creationId xmlns:a16="http://schemas.microsoft.com/office/drawing/2014/main" id="{997AC861-467A-4B81-89A4-761BB8A73FA3}"/>
              </a:ext>
            </a:extLst>
          </p:cNvPr>
          <p:cNvSpPr>
            <a:spLocks noGrp="1"/>
          </p:cNvSpPr>
          <p:nvPr>
            <p:ph type="title"/>
          </p:nvPr>
        </p:nvSpPr>
        <p:spPr>
          <a:xfrm>
            <a:off x="504750" y="338989"/>
            <a:ext cx="9652000" cy="563562"/>
          </a:xfrm>
        </p:spPr>
        <p:txBody>
          <a:bodyPr/>
          <a:lstStyle/>
          <a:p>
            <a:r>
              <a:rPr lang="zh-CN" altLang="en-US" sz="3600" b="1" dirty="0">
                <a:latin typeface="宋体" panose="02010600030101010101" pitchFamily="2" charset="-122"/>
                <a:ea typeface="宋体" panose="02010600030101010101" pitchFamily="2" charset="-122"/>
              </a:rPr>
              <a:t>点的加法算法例子 </a:t>
            </a:r>
            <a:r>
              <a:rPr lang="en-US" altLang="zh-CN" sz="3600" b="1" dirty="0">
                <a:latin typeface="宋体" panose="02010600030101010101" pitchFamily="2" charset="-122"/>
                <a:ea typeface="宋体" panose="02010600030101010101" pitchFamily="2" charset="-122"/>
              </a:rPr>
              <a:t>P102</a:t>
            </a:r>
            <a:endParaRPr lang="zh-CN" altLang="en-US" dirty="0"/>
          </a:p>
        </p:txBody>
      </p:sp>
      <p:sp>
        <p:nvSpPr>
          <p:cNvPr id="41" name="文本框 8">
            <a:extLst>
              <a:ext uri="{FF2B5EF4-FFF2-40B4-BE49-F238E27FC236}">
                <a16:creationId xmlns:a16="http://schemas.microsoft.com/office/drawing/2014/main" id="{D87449AA-279A-4E6E-AA33-1631088B54D4}"/>
              </a:ext>
            </a:extLst>
          </p:cNvPr>
          <p:cNvSpPr txBox="1">
            <a:spLocks noChangeArrowheads="1"/>
          </p:cNvSpPr>
          <p:nvPr/>
        </p:nvSpPr>
        <p:spPr bwMode="auto">
          <a:xfrm>
            <a:off x="695140" y="908931"/>
            <a:ext cx="8582025"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b="1" dirty="0">
                <a:latin typeface="宋体" panose="02010600030101010101" pitchFamily="2" charset="-122"/>
                <a:ea typeface="宋体" panose="02010600030101010101" pitchFamily="2" charset="-122"/>
                <a:sym typeface="等线" panose="02010600030101010101" pitchFamily="2" charset="-122"/>
              </a:rPr>
              <a:t>例   </a:t>
            </a:r>
            <a:r>
              <a:rPr lang="en-US" altLang="zh-CN" sz="2400" dirty="0">
                <a:latin typeface="宋体" panose="02010600030101010101" pitchFamily="2" charset="-122"/>
                <a:ea typeface="宋体" panose="02010600030101010101" pitchFamily="2" charset="-122"/>
                <a:sym typeface="等线" panose="02010600030101010101" pitchFamily="2" charset="-122"/>
              </a:rPr>
              <a:t>   以      </a:t>
            </a:r>
            <a:r>
              <a:rPr lang="en-US" altLang="zh-CN" sz="2400" dirty="0" err="1">
                <a:latin typeface="宋体" panose="02010600030101010101" pitchFamily="2" charset="-122"/>
                <a:ea typeface="宋体" panose="02010600030101010101" pitchFamily="2" charset="-122"/>
                <a:sym typeface="等线" panose="02010600030101010101" pitchFamily="2" charset="-122"/>
              </a:rPr>
              <a:t>为例，设</a:t>
            </a:r>
            <a:r>
              <a:rPr lang="en-US" altLang="zh-CN" sz="2400" dirty="0">
                <a:latin typeface="宋体" panose="02010600030101010101" pitchFamily="2" charset="-122"/>
                <a:ea typeface="宋体" panose="02010600030101010101" pitchFamily="2" charset="-122"/>
                <a:sym typeface="等线" panose="02010600030101010101" pitchFamily="2" charset="-122"/>
              </a:rPr>
              <a:t>         ，       ，则</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所以</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仍为</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中的点</a:t>
            </a:r>
            <a:r>
              <a:rPr lang="en-US" altLang="zh-CN" sz="2400" dirty="0">
                <a:latin typeface="宋体" panose="02010600030101010101" pitchFamily="2" charset="-122"/>
                <a:ea typeface="宋体" panose="02010600030101010101" pitchFamily="2" charset="-122"/>
                <a:sym typeface="等线" panose="02010600030101010101" pitchFamily="2" charset="-122"/>
              </a:rPr>
              <a:t>。</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若求2P，则：</a:t>
            </a: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所以</a:t>
            </a:r>
            <a:r>
              <a:rPr lang="en-US" altLang="zh-CN" sz="2400" dirty="0">
                <a:latin typeface="宋体" panose="02010600030101010101" pitchFamily="2" charset="-122"/>
                <a:ea typeface="宋体" panose="02010600030101010101" pitchFamily="2" charset="-122"/>
                <a:sym typeface="等线" panose="02010600030101010101" pitchFamily="2" charset="-122"/>
              </a:rPr>
              <a:t>          。</a:t>
            </a:r>
          </a:p>
        </p:txBody>
      </p:sp>
      <p:graphicFrame>
        <p:nvGraphicFramePr>
          <p:cNvPr id="42" name="对象 -2147481441">
            <a:extLst>
              <a:ext uri="{FF2B5EF4-FFF2-40B4-BE49-F238E27FC236}">
                <a16:creationId xmlns:a16="http://schemas.microsoft.com/office/drawing/2014/main" id="{C189069A-86CE-4445-9898-D5A3F487006E}"/>
              </a:ext>
            </a:extLst>
          </p:cNvPr>
          <p:cNvGraphicFramePr>
            <a:graphicFrameLocks noChangeAspect="1"/>
          </p:cNvGraphicFramePr>
          <p:nvPr>
            <p:extLst>
              <p:ext uri="{D42A27DB-BD31-4B8C-83A1-F6EECF244321}">
                <p14:modId xmlns:p14="http://schemas.microsoft.com/office/powerpoint/2010/main" val="551600189"/>
              </p:ext>
            </p:extLst>
          </p:nvPr>
        </p:nvGraphicFramePr>
        <p:xfrm>
          <a:off x="4786127" y="3291768"/>
          <a:ext cx="865188" cy="431800"/>
        </p:xfrm>
        <a:graphic>
          <a:graphicData uri="http://schemas.openxmlformats.org/presentationml/2006/ole">
            <mc:AlternateContent xmlns:mc="http://schemas.openxmlformats.org/markup-compatibility/2006">
              <mc:Choice xmlns:v="urn:schemas-microsoft-com:vml" Requires="v">
                <p:oleObj spid="_x0000_s226324" r:id="rId4" imgW="508000" imgH="228600" progId="Equation.DSMT4">
                  <p:embed/>
                </p:oleObj>
              </mc:Choice>
              <mc:Fallback>
                <p:oleObj r:id="rId4" imgW="508000" imgH="228600" progId="Equation.DSMT4">
                  <p:embed/>
                  <p:pic>
                    <p:nvPicPr>
                      <p:cNvPr id="92164" name="对象 -2147481441">
                        <a:extLst>
                          <a:ext uri="{FF2B5EF4-FFF2-40B4-BE49-F238E27FC236}">
                            <a16:creationId xmlns:a16="http://schemas.microsoft.com/office/drawing/2014/main" id="{E26E1B94-8672-4D1C-A3A8-C3DD310CE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127" y="3291768"/>
                        <a:ext cx="865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2147481440">
            <a:extLst>
              <a:ext uri="{FF2B5EF4-FFF2-40B4-BE49-F238E27FC236}">
                <a16:creationId xmlns:a16="http://schemas.microsoft.com/office/drawing/2014/main" id="{9D70D3C1-7192-403F-98F0-2E51015AEBF9}"/>
              </a:ext>
            </a:extLst>
          </p:cNvPr>
          <p:cNvGraphicFramePr>
            <a:graphicFrameLocks noChangeAspect="1"/>
          </p:cNvGraphicFramePr>
          <p:nvPr>
            <p:extLst>
              <p:ext uri="{D42A27DB-BD31-4B8C-83A1-F6EECF244321}">
                <p14:modId xmlns:p14="http://schemas.microsoft.com/office/powerpoint/2010/main" val="29052322"/>
              </p:ext>
            </p:extLst>
          </p:nvPr>
        </p:nvGraphicFramePr>
        <p:xfrm>
          <a:off x="4930590" y="1118481"/>
          <a:ext cx="1250950" cy="360362"/>
        </p:xfrm>
        <a:graphic>
          <a:graphicData uri="http://schemas.openxmlformats.org/presentationml/2006/ole">
            <mc:AlternateContent xmlns:mc="http://schemas.openxmlformats.org/markup-compatibility/2006">
              <mc:Choice xmlns:v="urn:schemas-microsoft-com:vml" Requires="v">
                <p:oleObj spid="_x0000_s226325" r:id="rId6" imgW="672808" imgH="203112" progId="Equation.DSMT4">
                  <p:embed/>
                </p:oleObj>
              </mc:Choice>
              <mc:Fallback>
                <p:oleObj r:id="rId6" imgW="672808" imgH="203112" progId="Equation.DSMT4">
                  <p:embed/>
                  <p:pic>
                    <p:nvPicPr>
                      <p:cNvPr id="92165" name="对象 -2147481440">
                        <a:extLst>
                          <a:ext uri="{FF2B5EF4-FFF2-40B4-BE49-F238E27FC236}">
                            <a16:creationId xmlns:a16="http://schemas.microsoft.com/office/drawing/2014/main" id="{EC5300EA-1699-456F-9C58-696A64DB79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590" y="1118481"/>
                        <a:ext cx="12509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2147481439">
            <a:extLst>
              <a:ext uri="{FF2B5EF4-FFF2-40B4-BE49-F238E27FC236}">
                <a16:creationId xmlns:a16="http://schemas.microsoft.com/office/drawing/2014/main" id="{81692D63-A0AE-4D95-9695-23837FBA6588}"/>
              </a:ext>
            </a:extLst>
          </p:cNvPr>
          <p:cNvGraphicFramePr>
            <a:graphicFrameLocks noChangeAspect="1"/>
          </p:cNvGraphicFramePr>
          <p:nvPr>
            <p:extLst>
              <p:ext uri="{D42A27DB-BD31-4B8C-83A1-F6EECF244321}">
                <p14:modId xmlns:p14="http://schemas.microsoft.com/office/powerpoint/2010/main" val="2542069412"/>
              </p:ext>
            </p:extLst>
          </p:nvPr>
        </p:nvGraphicFramePr>
        <p:xfrm>
          <a:off x="6464115" y="1118481"/>
          <a:ext cx="1162050" cy="360362"/>
        </p:xfrm>
        <a:graphic>
          <a:graphicData uri="http://schemas.openxmlformats.org/presentationml/2006/ole">
            <mc:AlternateContent xmlns:mc="http://schemas.openxmlformats.org/markup-compatibility/2006">
              <mc:Choice xmlns:v="urn:schemas-microsoft-com:vml" Requires="v">
                <p:oleObj spid="_x0000_s226326" r:id="rId8" imgW="622030" imgH="203112" progId="Equation.DSMT4">
                  <p:embed/>
                </p:oleObj>
              </mc:Choice>
              <mc:Fallback>
                <p:oleObj r:id="rId8" imgW="622030" imgH="203112" progId="Equation.DSMT4">
                  <p:embed/>
                  <p:pic>
                    <p:nvPicPr>
                      <p:cNvPr id="92166" name="对象 -2147481439">
                        <a:extLst>
                          <a:ext uri="{FF2B5EF4-FFF2-40B4-BE49-F238E27FC236}">
                            <a16:creationId xmlns:a16="http://schemas.microsoft.com/office/drawing/2014/main" id="{C97A53B5-4737-4015-B619-FBAA25AD4C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4115" y="1118481"/>
                        <a:ext cx="11620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2147481438">
            <a:extLst>
              <a:ext uri="{FF2B5EF4-FFF2-40B4-BE49-F238E27FC236}">
                <a16:creationId xmlns:a16="http://schemas.microsoft.com/office/drawing/2014/main" id="{97FC1B7A-1794-4A1F-9074-65A9E7EAA555}"/>
              </a:ext>
            </a:extLst>
          </p:cNvPr>
          <p:cNvGraphicFramePr>
            <a:graphicFrameLocks noChangeAspect="1"/>
          </p:cNvGraphicFramePr>
          <p:nvPr>
            <p:extLst>
              <p:ext uri="{D42A27DB-BD31-4B8C-83A1-F6EECF244321}">
                <p14:modId xmlns:p14="http://schemas.microsoft.com/office/powerpoint/2010/main" val="3846226292"/>
              </p:ext>
            </p:extLst>
          </p:nvPr>
        </p:nvGraphicFramePr>
        <p:xfrm>
          <a:off x="3433577" y="1629656"/>
          <a:ext cx="4048125" cy="1460500"/>
        </p:xfrm>
        <a:graphic>
          <a:graphicData uri="http://schemas.openxmlformats.org/presentationml/2006/ole">
            <mc:AlternateContent xmlns:mc="http://schemas.openxmlformats.org/markup-compatibility/2006">
              <mc:Choice xmlns:v="urn:schemas-microsoft-com:vml" Requires="v">
                <p:oleObj spid="_x0000_s226327" r:id="rId10" imgW="2400300" imgH="876300" progId="Equation.DSMT4">
                  <p:embed/>
                </p:oleObj>
              </mc:Choice>
              <mc:Fallback>
                <p:oleObj r:id="rId10" imgW="2400300" imgH="876300" progId="Equation.DSMT4">
                  <p:embed/>
                  <p:pic>
                    <p:nvPicPr>
                      <p:cNvPr id="92167" name="对象 -2147481438">
                        <a:extLst>
                          <a:ext uri="{FF2B5EF4-FFF2-40B4-BE49-F238E27FC236}">
                            <a16:creationId xmlns:a16="http://schemas.microsoft.com/office/drawing/2014/main" id="{CA01EC69-CC8D-4C9E-ACE4-8F4F8C4D52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577" y="1629656"/>
                        <a:ext cx="40481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2147481437">
            <a:extLst>
              <a:ext uri="{FF2B5EF4-FFF2-40B4-BE49-F238E27FC236}">
                <a16:creationId xmlns:a16="http://schemas.microsoft.com/office/drawing/2014/main" id="{9A787A26-5A78-4040-B634-290B69A8CDF9}"/>
              </a:ext>
            </a:extLst>
          </p:cNvPr>
          <p:cNvGraphicFramePr>
            <a:graphicFrameLocks noChangeAspect="1"/>
          </p:cNvGraphicFramePr>
          <p:nvPr>
            <p:extLst>
              <p:ext uri="{D42A27DB-BD31-4B8C-83A1-F6EECF244321}">
                <p14:modId xmlns:p14="http://schemas.microsoft.com/office/powerpoint/2010/main" val="3802827484"/>
              </p:ext>
            </p:extLst>
          </p:nvPr>
        </p:nvGraphicFramePr>
        <p:xfrm>
          <a:off x="1904815" y="3290181"/>
          <a:ext cx="1876425" cy="360362"/>
        </p:xfrm>
        <a:graphic>
          <a:graphicData uri="http://schemas.openxmlformats.org/presentationml/2006/ole">
            <mc:AlternateContent xmlns:mc="http://schemas.openxmlformats.org/markup-compatibility/2006">
              <mc:Choice xmlns:v="urn:schemas-microsoft-com:vml" Requires="v">
                <p:oleObj spid="_x0000_s226328" r:id="rId12" imgW="1002865" imgH="203112" progId="Equation.DSMT4">
                  <p:embed/>
                </p:oleObj>
              </mc:Choice>
              <mc:Fallback>
                <p:oleObj r:id="rId12" imgW="1002865" imgH="203112" progId="Equation.DSMT4">
                  <p:embed/>
                  <p:pic>
                    <p:nvPicPr>
                      <p:cNvPr id="92168" name="对象 -2147481437">
                        <a:extLst>
                          <a:ext uri="{FF2B5EF4-FFF2-40B4-BE49-F238E27FC236}">
                            <a16:creationId xmlns:a16="http://schemas.microsoft.com/office/drawing/2014/main" id="{F70C4E82-8B24-4435-952D-53315E3EE8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4815" y="3290181"/>
                        <a:ext cx="1876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2147481436">
            <a:extLst>
              <a:ext uri="{FF2B5EF4-FFF2-40B4-BE49-F238E27FC236}">
                <a16:creationId xmlns:a16="http://schemas.microsoft.com/office/drawing/2014/main" id="{90846A91-60AE-4873-A6B5-58CF940D9E95}"/>
              </a:ext>
            </a:extLst>
          </p:cNvPr>
          <p:cNvGraphicFramePr>
            <a:graphicFrameLocks noChangeAspect="1"/>
          </p:cNvGraphicFramePr>
          <p:nvPr>
            <p:extLst>
              <p:ext uri="{D42A27DB-BD31-4B8C-83A1-F6EECF244321}">
                <p14:modId xmlns:p14="http://schemas.microsoft.com/office/powerpoint/2010/main" val="706315253"/>
              </p:ext>
            </p:extLst>
          </p:nvPr>
        </p:nvGraphicFramePr>
        <p:xfrm>
          <a:off x="2762065" y="1081968"/>
          <a:ext cx="949325" cy="433388"/>
        </p:xfrm>
        <a:graphic>
          <a:graphicData uri="http://schemas.openxmlformats.org/presentationml/2006/ole">
            <mc:AlternateContent xmlns:mc="http://schemas.openxmlformats.org/markup-compatibility/2006">
              <mc:Choice xmlns:v="urn:schemas-microsoft-com:vml" Requires="v">
                <p:oleObj spid="_x0000_s226329" r:id="rId14" imgW="522742" imgH="229496" progId="Equation.3">
                  <p:embed/>
                </p:oleObj>
              </mc:Choice>
              <mc:Fallback>
                <p:oleObj r:id="rId14" imgW="522742" imgH="229496" progId="Equation.3">
                  <p:embed/>
                  <p:pic>
                    <p:nvPicPr>
                      <p:cNvPr id="92169" name="对象 -2147481436">
                        <a:extLst>
                          <a:ext uri="{FF2B5EF4-FFF2-40B4-BE49-F238E27FC236}">
                            <a16:creationId xmlns:a16="http://schemas.microsoft.com/office/drawing/2014/main" id="{6D54D1CA-392B-4C10-B851-EF8E217D92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2065" y="1081968"/>
                        <a:ext cx="9493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2147481435">
            <a:extLst>
              <a:ext uri="{FF2B5EF4-FFF2-40B4-BE49-F238E27FC236}">
                <a16:creationId xmlns:a16="http://schemas.microsoft.com/office/drawing/2014/main" id="{659F7E27-D68F-4C35-A61D-256779675EE2}"/>
              </a:ext>
            </a:extLst>
          </p:cNvPr>
          <p:cNvGraphicFramePr>
            <a:graphicFrameLocks noChangeAspect="1"/>
          </p:cNvGraphicFramePr>
          <p:nvPr>
            <p:extLst>
              <p:ext uri="{D42A27DB-BD31-4B8C-83A1-F6EECF244321}">
                <p14:modId xmlns:p14="http://schemas.microsoft.com/office/powerpoint/2010/main" val="2827317751"/>
              </p:ext>
            </p:extLst>
          </p:nvPr>
        </p:nvGraphicFramePr>
        <p:xfrm>
          <a:off x="3128777" y="4125206"/>
          <a:ext cx="3971925" cy="1639887"/>
        </p:xfrm>
        <a:graphic>
          <a:graphicData uri="http://schemas.openxmlformats.org/presentationml/2006/ole">
            <mc:AlternateContent xmlns:mc="http://schemas.openxmlformats.org/markup-compatibility/2006">
              <mc:Choice xmlns:v="urn:schemas-microsoft-com:vml" Requires="v">
                <p:oleObj spid="_x0000_s226330" r:id="rId16" imgW="2197100" imgH="901700" progId="Equation.DSMT4">
                  <p:embed/>
                </p:oleObj>
              </mc:Choice>
              <mc:Fallback>
                <p:oleObj r:id="rId16" imgW="2197100" imgH="901700" progId="Equation.DSMT4">
                  <p:embed/>
                  <p:pic>
                    <p:nvPicPr>
                      <p:cNvPr id="92170" name="对象 -2147481435">
                        <a:extLst>
                          <a:ext uri="{FF2B5EF4-FFF2-40B4-BE49-F238E27FC236}">
                            <a16:creationId xmlns:a16="http://schemas.microsoft.com/office/drawing/2014/main" id="{2F8E0C6A-FD35-4E1E-B7F7-451F894DE2D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28777" y="4125206"/>
                        <a:ext cx="3971925"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对象 -2147481434">
            <a:extLst>
              <a:ext uri="{FF2B5EF4-FFF2-40B4-BE49-F238E27FC236}">
                <a16:creationId xmlns:a16="http://schemas.microsoft.com/office/drawing/2014/main" id="{AC0C593C-850F-4D4A-8A16-BDCDBBD9A1EE}"/>
              </a:ext>
            </a:extLst>
          </p:cNvPr>
          <p:cNvGraphicFramePr>
            <a:graphicFrameLocks noChangeAspect="1"/>
          </p:cNvGraphicFramePr>
          <p:nvPr>
            <p:extLst>
              <p:ext uri="{D42A27DB-BD31-4B8C-83A1-F6EECF244321}">
                <p14:modId xmlns:p14="http://schemas.microsoft.com/office/powerpoint/2010/main" val="3165490577"/>
              </p:ext>
            </p:extLst>
          </p:nvPr>
        </p:nvGraphicFramePr>
        <p:xfrm>
          <a:off x="1904815" y="6038143"/>
          <a:ext cx="1433512" cy="360363"/>
        </p:xfrm>
        <a:graphic>
          <a:graphicData uri="http://schemas.openxmlformats.org/presentationml/2006/ole">
            <mc:AlternateContent xmlns:mc="http://schemas.openxmlformats.org/markup-compatibility/2006">
              <mc:Choice xmlns:v="urn:schemas-microsoft-com:vml" Requires="v">
                <p:oleObj spid="_x0000_s226331" r:id="rId18" imgW="761669" imgH="203112" progId="Equation.DSMT4">
                  <p:embed/>
                </p:oleObj>
              </mc:Choice>
              <mc:Fallback>
                <p:oleObj r:id="rId18" imgW="761669" imgH="203112" progId="Equation.DSMT4">
                  <p:embed/>
                  <p:pic>
                    <p:nvPicPr>
                      <p:cNvPr id="92171" name="对象 -2147481434">
                        <a:extLst>
                          <a:ext uri="{FF2B5EF4-FFF2-40B4-BE49-F238E27FC236}">
                            <a16:creationId xmlns:a16="http://schemas.microsoft.com/office/drawing/2014/main" id="{D4DF4EC2-FA0B-4D5A-A7B3-1FE110358C3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4815" y="6038143"/>
                        <a:ext cx="14335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3D836AD6-51B5-4173-B61A-4550F1CCD7C5}"/>
              </a:ext>
            </a:extLst>
          </p:cNvPr>
          <p:cNvGraphicFramePr>
            <a:graphicFrameLocks noChangeAspect="1"/>
          </p:cNvGraphicFramePr>
          <p:nvPr>
            <p:extLst>
              <p:ext uri="{D42A27DB-BD31-4B8C-83A1-F6EECF244321}">
                <p14:modId xmlns:p14="http://schemas.microsoft.com/office/powerpoint/2010/main" val="214252520"/>
              </p:ext>
            </p:extLst>
          </p:nvPr>
        </p:nvGraphicFramePr>
        <p:xfrm>
          <a:off x="7866670" y="2348706"/>
          <a:ext cx="3751263" cy="2160587"/>
        </p:xfrm>
        <a:graphic>
          <a:graphicData uri="http://schemas.openxmlformats.org/presentationml/2006/ole">
            <mc:AlternateContent xmlns:mc="http://schemas.openxmlformats.org/markup-compatibility/2006">
              <mc:Choice xmlns:v="urn:schemas-microsoft-com:vml" Requires="v">
                <p:oleObj spid="_x0000_s226332" name="Equation" r:id="rId20" imgW="3750760" imgH="2161158" progId="Equation.DSMT4">
                  <p:embed/>
                </p:oleObj>
              </mc:Choice>
              <mc:Fallback>
                <p:oleObj name="Equation" r:id="rId20" imgW="3750760" imgH="2161158" progId="Equation.DSMT4">
                  <p:embed/>
                  <p:pic>
                    <p:nvPicPr>
                      <p:cNvPr id="0" name=""/>
                      <p:cNvPicPr/>
                      <p:nvPr/>
                    </p:nvPicPr>
                    <p:blipFill>
                      <a:blip r:embed="rId21"/>
                      <a:stretch>
                        <a:fillRect/>
                      </a:stretch>
                    </p:blipFill>
                    <p:spPr>
                      <a:xfrm>
                        <a:off x="7866670" y="2348706"/>
                        <a:ext cx="3751263" cy="2160587"/>
                      </a:xfrm>
                      <a:prstGeom prst="rect">
                        <a:avLst/>
                      </a:prstGeom>
                    </p:spPr>
                  </p:pic>
                </p:oleObj>
              </mc:Fallback>
            </mc:AlternateContent>
          </a:graphicData>
        </a:graphic>
      </p:graphicFrame>
    </p:spTree>
    <p:extLst>
      <p:ext uri="{BB962C8B-B14F-4D97-AF65-F5344CB8AC3E}">
        <p14:creationId xmlns:p14="http://schemas.microsoft.com/office/powerpoint/2010/main" val="224938019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DD43C79-9555-4B73-8BD4-ED17F07A3E58}"/>
              </a:ext>
            </a:extLst>
          </p:cNvPr>
          <p:cNvSpPr>
            <a:spLocks noGrp="1"/>
          </p:cNvSpPr>
          <p:nvPr>
            <p:ph idx="1"/>
          </p:nvPr>
        </p:nvSpPr>
        <p:spPr>
          <a:xfrm>
            <a:off x="406400" y="4800600"/>
            <a:ext cx="11176000" cy="1524000"/>
          </a:xfrm>
        </p:spPr>
        <p:txBody>
          <a:bodyPr/>
          <a:lstStyle/>
          <a:p>
            <a:endParaRPr lang="zh-CN" altLang="en-US" dirty="0"/>
          </a:p>
        </p:txBody>
      </p:sp>
      <p:sp>
        <p:nvSpPr>
          <p:cNvPr id="4" name="日期占位符 3">
            <a:extLst>
              <a:ext uri="{FF2B5EF4-FFF2-40B4-BE49-F238E27FC236}">
                <a16:creationId xmlns:a16="http://schemas.microsoft.com/office/drawing/2014/main" id="{B1401ADB-3629-4829-A9AC-14836F9E7EA0}"/>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2A89A99-9AED-421C-A819-F4CE1726D979}"/>
              </a:ext>
            </a:extLst>
          </p:cNvPr>
          <p:cNvSpPr>
            <a:spLocks noGrp="1"/>
          </p:cNvSpPr>
          <p:nvPr>
            <p:ph type="sldNum" sz="quarter" idx="11"/>
          </p:nvPr>
        </p:nvSpPr>
        <p:spPr/>
        <p:txBody>
          <a:bodyPr/>
          <a:lstStyle/>
          <a:p>
            <a:fld id="{6D29F655-9AA2-4BC9-AAF1-1C184E14E187}" type="slidenum">
              <a:rPr lang="en-US" altLang="zh-CN" smtClean="0"/>
              <a:pPr/>
              <a:t>81</a:t>
            </a:fld>
            <a:endParaRPr lang="en-US" altLang="zh-CN"/>
          </a:p>
        </p:txBody>
      </p:sp>
      <p:sp>
        <p:nvSpPr>
          <p:cNvPr id="6" name="object 3">
            <a:extLst>
              <a:ext uri="{FF2B5EF4-FFF2-40B4-BE49-F238E27FC236}">
                <a16:creationId xmlns:a16="http://schemas.microsoft.com/office/drawing/2014/main" id="{6557C9AB-253D-42FD-B080-9EDC8D4D8DEE}"/>
              </a:ext>
            </a:extLst>
          </p:cNvPr>
          <p:cNvSpPr txBox="1">
            <a:spLocks/>
          </p:cNvSpPr>
          <p:nvPr/>
        </p:nvSpPr>
        <p:spPr bwMode="gray">
          <a:xfrm>
            <a:off x="747766" y="1380869"/>
            <a:ext cx="11267136" cy="163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12700">
              <a:spcBef>
                <a:spcPts val="100"/>
              </a:spcBef>
              <a:tabLst>
                <a:tab pos="3824604" algn="l"/>
              </a:tabLst>
            </a:pPr>
            <a:r>
              <a:rPr lang="zh-CN" altLang="en-US" sz="2400" b="0" kern="0" spc="-20" dirty="0">
                <a:latin typeface="宋体" panose="02010600030101010101" pitchFamily="2" charset="-122"/>
                <a:ea typeface="宋体" panose="02010600030101010101" pitchFamily="2" charset="-122"/>
                <a:cs typeface="仿宋"/>
              </a:rPr>
              <a:t>例</a:t>
            </a:r>
            <a:r>
              <a:rPr lang="en-US" altLang="zh-CN" sz="2400" b="0" kern="0" dirty="0">
                <a:latin typeface="宋体" panose="02010600030101010101" pitchFamily="2" charset="-122"/>
                <a:ea typeface="宋体" panose="02010600030101010101" pitchFamily="2" charset="-122"/>
                <a:cs typeface="Times New Roman"/>
              </a:rPr>
              <a:t>7.1</a:t>
            </a:r>
            <a:r>
              <a:rPr lang="zh-CN" altLang="en-US" sz="2400" b="0" kern="0" spc="5" dirty="0">
                <a:latin typeface="宋体" panose="02010600030101010101" pitchFamily="2" charset="-122"/>
                <a:ea typeface="宋体" panose="02010600030101010101" pitchFamily="2" charset="-122"/>
                <a:cs typeface="Times New Roman"/>
              </a:rPr>
              <a:t> </a:t>
            </a:r>
            <a:r>
              <a:rPr lang="zh-CN" altLang="en-US" sz="2400" b="0" kern="0" spc="-50" dirty="0">
                <a:latin typeface="宋体" panose="02010600030101010101" pitchFamily="2" charset="-122"/>
                <a:ea typeface="宋体" panose="02010600030101010101" pitchFamily="2" charset="-122"/>
              </a:rPr>
              <a:t>设                  </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即椭圆曲线方</a:t>
            </a:r>
            <a:r>
              <a:rPr lang="zh-CN" altLang="en-US" sz="2400" b="0" kern="0" spc="-10" dirty="0">
                <a:latin typeface="宋体" panose="02010600030101010101" pitchFamily="2" charset="-122"/>
                <a:ea typeface="宋体" panose="02010600030101010101" pitchFamily="2" charset="-122"/>
              </a:rPr>
              <a:t>程</a:t>
            </a:r>
            <a:r>
              <a:rPr lang="zh-CN" altLang="en-US" sz="2400" b="0" kern="0" spc="-50" dirty="0">
                <a:latin typeface="宋体" panose="02010600030101010101" pitchFamily="2" charset="-122"/>
                <a:ea typeface="宋体" panose="02010600030101010101" pitchFamily="2" charset="-122"/>
              </a:rPr>
              <a:t>为</a:t>
            </a:r>
          </a:p>
          <a:p>
            <a:pPr marL="0" indent="0">
              <a:buNone/>
              <a:tabLst>
                <a:tab pos="6185535" algn="l"/>
              </a:tabLst>
            </a:pPr>
            <a:r>
              <a:rPr lang="zh-CN" altLang="en-US" sz="2400" b="0" kern="0" dirty="0">
                <a:latin typeface="宋体" panose="02010600030101010101" pitchFamily="2" charset="-122"/>
                <a:ea typeface="宋体" panose="02010600030101010101" pitchFamily="2" charset="-122"/>
              </a:rPr>
              <a:t>要确定椭圆曲线上的</a:t>
            </a:r>
            <a:r>
              <a:rPr lang="zh-CN" altLang="en-US" sz="2400" b="0" kern="0" spc="-20" dirty="0">
                <a:latin typeface="宋体" panose="02010600030101010101" pitchFamily="2" charset="-122"/>
                <a:ea typeface="宋体" panose="02010600030101010101" pitchFamily="2" charset="-122"/>
              </a:rPr>
              <a:t>点</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对于每</a:t>
            </a:r>
            <a:r>
              <a:rPr lang="zh-CN" altLang="en-US" sz="2400" b="0" kern="0" spc="-50" dirty="0">
                <a:latin typeface="宋体" panose="02010600030101010101" pitchFamily="2" charset="-122"/>
                <a:ea typeface="宋体" panose="02010600030101010101" pitchFamily="2" charset="-122"/>
              </a:rPr>
              <a:t>个</a:t>
            </a:r>
            <a:r>
              <a:rPr lang="zh-CN" altLang="en-US" sz="2400" b="0" kern="0" dirty="0">
                <a:latin typeface="宋体" panose="02010600030101010101" pitchFamily="2" charset="-122"/>
                <a:ea typeface="宋体" panose="02010600030101010101" pitchFamily="2" charset="-122"/>
              </a:rPr>
              <a:t>	</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首先计</a:t>
            </a:r>
            <a:r>
              <a:rPr lang="zh-CN" altLang="en-US" sz="2400" b="0" kern="0" spc="-50" dirty="0">
                <a:latin typeface="宋体" panose="02010600030101010101" pitchFamily="2" charset="-122"/>
                <a:ea typeface="宋体" panose="02010600030101010101" pitchFamily="2" charset="-122"/>
              </a:rPr>
              <a:t>算</a:t>
            </a:r>
            <a:r>
              <a:rPr lang="en-US" altLang="zh-CN" sz="2400" b="0" kern="0" dirty="0">
                <a:latin typeface="宋体" panose="02010600030101010101" pitchFamily="2" charset="-122"/>
                <a:ea typeface="宋体" panose="02010600030101010101" pitchFamily="2" charset="-122"/>
                <a:cs typeface="Times New Roman"/>
              </a:rPr>
              <a:t>, </a:t>
            </a:r>
            <a:r>
              <a:rPr lang="zh-CN" altLang="en-US" sz="2400" b="0" kern="0" dirty="0">
                <a:latin typeface="宋体" panose="02010600030101010101" pitchFamily="2" charset="-122"/>
                <a:ea typeface="宋体" panose="02010600030101010101" pitchFamily="2" charset="-122"/>
              </a:rPr>
              <a:t>然后再判</a:t>
            </a:r>
            <a:r>
              <a:rPr lang="zh-CN" altLang="en-US" sz="2400" b="0" kern="0" spc="-50" dirty="0">
                <a:latin typeface="宋体" panose="02010600030101010101" pitchFamily="2" charset="-122"/>
                <a:ea typeface="宋体" panose="02010600030101010101" pitchFamily="2" charset="-122"/>
              </a:rPr>
              <a:t>定</a:t>
            </a:r>
            <a:r>
              <a:rPr lang="zh-CN" altLang="en-US" sz="2400" b="0" kern="0" dirty="0">
                <a:latin typeface="宋体" panose="02010600030101010101" pitchFamily="2" charset="-122"/>
                <a:ea typeface="宋体" panose="02010600030101010101" pitchFamily="2" charset="-122"/>
              </a:rPr>
              <a:t>	是否 </a:t>
            </a:r>
            <a:endParaRPr lang="en-US" altLang="zh-CN" sz="2400" b="0" kern="0" dirty="0">
              <a:latin typeface="宋体" panose="02010600030101010101" pitchFamily="2" charset="-122"/>
              <a:ea typeface="宋体" panose="02010600030101010101" pitchFamily="2" charset="-122"/>
            </a:endParaRPr>
          </a:p>
          <a:p>
            <a:pPr marL="0" indent="0">
              <a:buNone/>
              <a:tabLst>
                <a:tab pos="6185535" algn="l"/>
              </a:tabLst>
            </a:pPr>
            <a:r>
              <a:rPr lang="zh-CN" altLang="en-US" sz="2400" b="0" kern="0" dirty="0">
                <a:latin typeface="宋体" panose="02010600030101010101" pitchFamily="2" charset="-122"/>
                <a:ea typeface="宋体" panose="02010600030101010101" pitchFamily="2" charset="-122"/>
              </a:rPr>
              <a:t>然后再判断 是否是</a:t>
            </a:r>
            <a:r>
              <a:rPr lang="zh-CN" altLang="en-US" sz="2400" b="0" kern="0" spc="-10" dirty="0">
                <a:latin typeface="宋体" panose="02010600030101010101" pitchFamily="2" charset="-122"/>
                <a:ea typeface="宋体" panose="02010600030101010101" pitchFamily="2" charset="-122"/>
              </a:rPr>
              <a:t>模</a:t>
            </a:r>
            <a:r>
              <a:rPr lang="en-US" altLang="zh-CN" sz="2400" b="0" kern="0" spc="-50" dirty="0">
                <a:latin typeface="宋体" panose="02010600030101010101" pitchFamily="2" charset="-122"/>
                <a:ea typeface="宋体" panose="02010600030101010101" pitchFamily="2" charset="-122"/>
                <a:cs typeface="Times New Roman"/>
              </a:rPr>
              <a:t>11</a:t>
            </a:r>
            <a:r>
              <a:rPr lang="zh-CN" altLang="en-US" sz="2400" b="0" kern="0" dirty="0">
                <a:latin typeface="宋体" panose="02010600030101010101" pitchFamily="2" charset="-122"/>
                <a:ea typeface="宋体" panose="02010600030101010101" pitchFamily="2" charset="-122"/>
              </a:rPr>
              <a:t>的平</a:t>
            </a:r>
            <a:r>
              <a:rPr lang="zh-CN" altLang="en-US" sz="2400" b="0" kern="0" spc="-50" dirty="0">
                <a:latin typeface="宋体" panose="02010600030101010101" pitchFamily="2" charset="-122"/>
                <a:ea typeface="宋体" panose="02010600030101010101" pitchFamily="2" charset="-122"/>
              </a:rPr>
              <a:t>方</a:t>
            </a:r>
            <a:r>
              <a:rPr lang="zh-CN" altLang="en-US" sz="2400" b="0" kern="0" dirty="0">
                <a:latin typeface="宋体" panose="02010600030101010101" pitchFamily="2" charset="-122"/>
                <a:ea typeface="宋体" panose="02010600030101010101" pitchFamily="2" charset="-122"/>
              </a:rPr>
              <a:t>剩余</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方</a:t>
            </a:r>
            <a:r>
              <a:rPr lang="zh-CN" altLang="en-US" sz="2400" b="0" kern="0" spc="-50" dirty="0">
                <a:latin typeface="宋体" panose="02010600030101010101" pitchFamily="2" charset="-122"/>
                <a:ea typeface="宋体" panose="02010600030101010101" pitchFamily="2" charset="-122"/>
              </a:rPr>
              <a:t>程</a:t>
            </a:r>
            <a:r>
              <a:rPr lang="zh-CN" altLang="en-US" sz="2400" b="0" kern="0" dirty="0">
                <a:latin typeface="宋体" panose="02010600030101010101" pitchFamily="2" charset="-122"/>
                <a:ea typeface="宋体" panose="02010600030101010101" pitchFamily="2" charset="-122"/>
              </a:rPr>
              <a:t>	  	  是否有解</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若不是</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则椭圆曲线</a:t>
            </a:r>
            <a:r>
              <a:rPr lang="zh-CN" altLang="en-US" sz="2400" b="0" kern="0" spc="-50" dirty="0">
                <a:latin typeface="宋体" panose="02010600030101010101" pitchFamily="2" charset="-122"/>
                <a:ea typeface="宋体" panose="02010600030101010101" pitchFamily="2" charset="-122"/>
              </a:rPr>
              <a:t>上</a:t>
            </a:r>
            <a:r>
              <a:rPr lang="zh-CN" altLang="en-US" sz="2400" b="0" kern="0" dirty="0">
                <a:latin typeface="宋体" panose="02010600030101010101" pitchFamily="2" charset="-122"/>
                <a:ea typeface="宋体" panose="02010600030101010101" pitchFamily="2" charset="-122"/>
              </a:rPr>
              <a:t>没有与</a:t>
            </a:r>
            <a:r>
              <a:rPr lang="zh-CN" altLang="en-US" sz="2400" b="0" kern="0" spc="-10" dirty="0">
                <a:latin typeface="宋体" panose="02010600030101010101" pitchFamily="2" charset="-122"/>
                <a:ea typeface="宋体" panose="02010600030101010101" pitchFamily="2" charset="-122"/>
              </a:rPr>
              <a:t>这</a:t>
            </a:r>
            <a:r>
              <a:rPr lang="zh-CN" altLang="en-US" sz="2400" b="0" kern="0" spc="-50" dirty="0">
                <a:latin typeface="宋体" panose="02010600030101010101" pitchFamily="2" charset="-122"/>
                <a:ea typeface="宋体" panose="02010600030101010101" pitchFamily="2" charset="-122"/>
              </a:rPr>
              <a:t>一  </a:t>
            </a:r>
            <a:r>
              <a:rPr lang="zh-CN" altLang="en-US" sz="2400" b="0" kern="0" dirty="0">
                <a:latin typeface="宋体" panose="02010600030101010101" pitchFamily="2" charset="-122"/>
                <a:ea typeface="宋体" panose="02010600030101010101" pitchFamily="2" charset="-122"/>
              </a:rPr>
              <a:t>相对应的点</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若是</a:t>
            </a:r>
            <a:r>
              <a:rPr lang="en-US" altLang="zh-CN" sz="2400" b="0" kern="0" dirty="0">
                <a:latin typeface="宋体" panose="02010600030101010101" pitchFamily="2" charset="-122"/>
                <a:ea typeface="宋体" panose="02010600030101010101" pitchFamily="2" charset="-122"/>
                <a:cs typeface="Times New Roman"/>
              </a:rPr>
              <a:t>,</a:t>
            </a:r>
            <a:r>
              <a:rPr lang="zh-CN" altLang="en-US" sz="2400" b="0" kern="0" dirty="0">
                <a:latin typeface="宋体" panose="02010600030101010101" pitchFamily="2" charset="-122"/>
                <a:ea typeface="宋体" panose="02010600030101010101" pitchFamily="2" charset="-122"/>
              </a:rPr>
              <a:t>则求出  的两个平方根</a:t>
            </a:r>
            <a:r>
              <a:rPr lang="zh-CN" altLang="en-US" sz="2400" b="0" kern="0" spc="-50" dirty="0">
                <a:latin typeface="宋体" panose="02010600030101010101" pitchFamily="2" charset="-122"/>
                <a:ea typeface="宋体" panose="02010600030101010101" pitchFamily="2" charset="-122"/>
              </a:rPr>
              <a:t>。</a:t>
            </a:r>
          </a:p>
        </p:txBody>
      </p:sp>
      <p:pic>
        <p:nvPicPr>
          <p:cNvPr id="7" name="object 4">
            <a:extLst>
              <a:ext uri="{FF2B5EF4-FFF2-40B4-BE49-F238E27FC236}">
                <a16:creationId xmlns:a16="http://schemas.microsoft.com/office/drawing/2014/main" id="{86AEFBE2-9228-4BC8-A4B0-C11337105CE5}"/>
              </a:ext>
            </a:extLst>
          </p:cNvPr>
          <p:cNvPicPr/>
          <p:nvPr/>
        </p:nvPicPr>
        <p:blipFill>
          <a:blip r:embed="rId2" cstate="print"/>
          <a:stretch>
            <a:fillRect/>
          </a:stretch>
        </p:blipFill>
        <p:spPr>
          <a:xfrm>
            <a:off x="2450391" y="1473617"/>
            <a:ext cx="2466822" cy="259916"/>
          </a:xfrm>
          <a:prstGeom prst="rect">
            <a:avLst/>
          </a:prstGeom>
        </p:spPr>
      </p:pic>
      <p:pic>
        <p:nvPicPr>
          <p:cNvPr id="8" name="object 5">
            <a:extLst>
              <a:ext uri="{FF2B5EF4-FFF2-40B4-BE49-F238E27FC236}">
                <a16:creationId xmlns:a16="http://schemas.microsoft.com/office/drawing/2014/main" id="{A97A3096-193D-43F6-A5F2-B1617A43DD76}"/>
              </a:ext>
            </a:extLst>
          </p:cNvPr>
          <p:cNvPicPr/>
          <p:nvPr/>
        </p:nvPicPr>
        <p:blipFill>
          <a:blip r:embed="rId3" cstate="print"/>
          <a:stretch>
            <a:fillRect/>
          </a:stretch>
        </p:blipFill>
        <p:spPr>
          <a:xfrm>
            <a:off x="7772400" y="1462640"/>
            <a:ext cx="3198722" cy="328418"/>
          </a:xfrm>
          <a:prstGeom prst="rect">
            <a:avLst/>
          </a:prstGeom>
        </p:spPr>
      </p:pic>
      <p:pic>
        <p:nvPicPr>
          <p:cNvPr id="9" name="object 6">
            <a:extLst>
              <a:ext uri="{FF2B5EF4-FFF2-40B4-BE49-F238E27FC236}">
                <a16:creationId xmlns:a16="http://schemas.microsoft.com/office/drawing/2014/main" id="{F65A0C95-0EFF-4ED2-AC12-281602A1E8EE}"/>
              </a:ext>
            </a:extLst>
          </p:cNvPr>
          <p:cNvPicPr/>
          <p:nvPr/>
        </p:nvPicPr>
        <p:blipFill>
          <a:blip r:embed="rId4" cstate="print"/>
          <a:stretch>
            <a:fillRect/>
          </a:stretch>
        </p:blipFill>
        <p:spPr>
          <a:xfrm>
            <a:off x="5338686" y="1893372"/>
            <a:ext cx="1486987" cy="301342"/>
          </a:xfrm>
          <a:prstGeom prst="rect">
            <a:avLst/>
          </a:prstGeom>
        </p:spPr>
      </p:pic>
      <p:pic>
        <p:nvPicPr>
          <p:cNvPr id="10" name="object 7">
            <a:extLst>
              <a:ext uri="{FF2B5EF4-FFF2-40B4-BE49-F238E27FC236}">
                <a16:creationId xmlns:a16="http://schemas.microsoft.com/office/drawing/2014/main" id="{BD8E67EA-44DB-4270-9C53-24C16EB3ED9B}"/>
              </a:ext>
            </a:extLst>
          </p:cNvPr>
          <p:cNvPicPr/>
          <p:nvPr/>
        </p:nvPicPr>
        <p:blipFill>
          <a:blip r:embed="rId5" cstate="print"/>
          <a:stretch>
            <a:fillRect/>
          </a:stretch>
        </p:blipFill>
        <p:spPr>
          <a:xfrm>
            <a:off x="8483654" y="1867357"/>
            <a:ext cx="3047201" cy="328418"/>
          </a:xfrm>
          <a:prstGeom prst="rect">
            <a:avLst/>
          </a:prstGeom>
        </p:spPr>
      </p:pic>
      <p:pic>
        <p:nvPicPr>
          <p:cNvPr id="11" name="object 8">
            <a:extLst>
              <a:ext uri="{FF2B5EF4-FFF2-40B4-BE49-F238E27FC236}">
                <a16:creationId xmlns:a16="http://schemas.microsoft.com/office/drawing/2014/main" id="{2B252E64-2C1C-4606-949B-C0A585F31098}"/>
              </a:ext>
            </a:extLst>
          </p:cNvPr>
          <p:cNvPicPr/>
          <p:nvPr/>
        </p:nvPicPr>
        <p:blipFill>
          <a:blip r:embed="rId6" cstate="print"/>
          <a:stretch>
            <a:fillRect/>
          </a:stretch>
        </p:blipFill>
        <p:spPr>
          <a:xfrm>
            <a:off x="6884955" y="2761349"/>
            <a:ext cx="127449" cy="129630"/>
          </a:xfrm>
          <a:prstGeom prst="rect">
            <a:avLst/>
          </a:prstGeom>
        </p:spPr>
      </p:pic>
      <p:grpSp>
        <p:nvGrpSpPr>
          <p:cNvPr id="12" name="object 9">
            <a:extLst>
              <a:ext uri="{FF2B5EF4-FFF2-40B4-BE49-F238E27FC236}">
                <a16:creationId xmlns:a16="http://schemas.microsoft.com/office/drawing/2014/main" id="{B724A567-CF0B-474B-AF37-074503ECE14F}"/>
              </a:ext>
            </a:extLst>
          </p:cNvPr>
          <p:cNvGrpSpPr/>
          <p:nvPr/>
        </p:nvGrpSpPr>
        <p:grpSpPr>
          <a:xfrm>
            <a:off x="6381334" y="2279185"/>
            <a:ext cx="1912620" cy="341630"/>
            <a:chOff x="2137225" y="3672683"/>
            <a:chExt cx="1912620" cy="341630"/>
          </a:xfrm>
        </p:grpSpPr>
        <p:pic>
          <p:nvPicPr>
            <p:cNvPr id="13" name="object 10">
              <a:extLst>
                <a:ext uri="{FF2B5EF4-FFF2-40B4-BE49-F238E27FC236}">
                  <a16:creationId xmlns:a16="http://schemas.microsoft.com/office/drawing/2014/main" id="{DC65F239-DA2E-4121-9454-AC41468F36F8}"/>
                </a:ext>
              </a:extLst>
            </p:cNvPr>
            <p:cNvPicPr/>
            <p:nvPr/>
          </p:nvPicPr>
          <p:blipFill>
            <a:blip r:embed="rId7" cstate="print"/>
            <a:stretch>
              <a:fillRect/>
            </a:stretch>
          </p:blipFill>
          <p:spPr>
            <a:xfrm>
              <a:off x="2137225" y="3672683"/>
              <a:ext cx="1912424" cy="334253"/>
            </a:xfrm>
            <a:prstGeom prst="rect">
              <a:avLst/>
            </a:prstGeom>
          </p:spPr>
        </p:pic>
        <p:sp>
          <p:nvSpPr>
            <p:cNvPr id="14" name="object 11">
              <a:extLst>
                <a:ext uri="{FF2B5EF4-FFF2-40B4-BE49-F238E27FC236}">
                  <a16:creationId xmlns:a16="http://schemas.microsoft.com/office/drawing/2014/main" id="{79DF2C31-BD2E-47B0-A289-DA3A87D3A860}"/>
                </a:ext>
              </a:extLst>
            </p:cNvPr>
            <p:cNvSpPr/>
            <p:nvPr/>
          </p:nvSpPr>
          <p:spPr>
            <a:xfrm>
              <a:off x="2137225" y="4006937"/>
              <a:ext cx="1912620" cy="7620"/>
            </a:xfrm>
            <a:custGeom>
              <a:avLst/>
              <a:gdLst/>
              <a:ahLst/>
              <a:cxnLst/>
              <a:rect l="l" t="t" r="r" b="b"/>
              <a:pathLst>
                <a:path w="1912620" h="7620">
                  <a:moveTo>
                    <a:pt x="1912424" y="0"/>
                  </a:moveTo>
                  <a:lnTo>
                    <a:pt x="0" y="0"/>
                  </a:lnTo>
                  <a:lnTo>
                    <a:pt x="0" y="7278"/>
                  </a:lnTo>
                  <a:lnTo>
                    <a:pt x="1912424" y="7278"/>
                  </a:lnTo>
                  <a:lnTo>
                    <a:pt x="1912424" y="0"/>
                  </a:lnTo>
                  <a:close/>
                </a:path>
              </a:pathLst>
            </a:custGeom>
            <a:solidFill>
              <a:srgbClr val="FFFFFF"/>
            </a:solidFill>
          </p:spPr>
          <p:txBody>
            <a:bodyPr wrap="square" lIns="0" tIns="0" rIns="0" bIns="0" rtlCol="0"/>
            <a:lstStyle/>
            <a:p>
              <a:endParaRPr/>
            </a:p>
          </p:txBody>
        </p:sp>
      </p:grpSp>
      <p:pic>
        <p:nvPicPr>
          <p:cNvPr id="15" name="object 12">
            <a:extLst>
              <a:ext uri="{FF2B5EF4-FFF2-40B4-BE49-F238E27FC236}">
                <a16:creationId xmlns:a16="http://schemas.microsoft.com/office/drawing/2014/main" id="{8F1BBD91-BB4D-4819-AAE9-CC93877D4D61}"/>
              </a:ext>
            </a:extLst>
          </p:cNvPr>
          <p:cNvPicPr/>
          <p:nvPr/>
        </p:nvPicPr>
        <p:blipFill>
          <a:blip r:embed="rId8" cstate="print"/>
          <a:stretch>
            <a:fillRect/>
          </a:stretch>
        </p:blipFill>
        <p:spPr>
          <a:xfrm>
            <a:off x="3276600" y="2834023"/>
            <a:ext cx="150959" cy="130468"/>
          </a:xfrm>
          <a:prstGeom prst="rect">
            <a:avLst/>
          </a:prstGeom>
        </p:spPr>
      </p:pic>
      <p:pic>
        <p:nvPicPr>
          <p:cNvPr id="16" name="object 13">
            <a:extLst>
              <a:ext uri="{FF2B5EF4-FFF2-40B4-BE49-F238E27FC236}">
                <a16:creationId xmlns:a16="http://schemas.microsoft.com/office/drawing/2014/main" id="{A04B759B-C834-47D9-8ECC-1476383BA931}"/>
              </a:ext>
            </a:extLst>
          </p:cNvPr>
          <p:cNvPicPr/>
          <p:nvPr/>
        </p:nvPicPr>
        <p:blipFill>
          <a:blip r:embed="rId6" cstate="print"/>
          <a:stretch>
            <a:fillRect/>
          </a:stretch>
        </p:blipFill>
        <p:spPr>
          <a:xfrm>
            <a:off x="2285243" y="2380263"/>
            <a:ext cx="127449" cy="129630"/>
          </a:xfrm>
          <a:prstGeom prst="rect">
            <a:avLst/>
          </a:prstGeom>
        </p:spPr>
      </p:pic>
      <p:pic>
        <p:nvPicPr>
          <p:cNvPr id="17" name="object 3">
            <a:extLst>
              <a:ext uri="{FF2B5EF4-FFF2-40B4-BE49-F238E27FC236}">
                <a16:creationId xmlns:a16="http://schemas.microsoft.com/office/drawing/2014/main" id="{6D009AF6-E2FE-463D-908C-FC453A564111}"/>
              </a:ext>
            </a:extLst>
          </p:cNvPr>
          <p:cNvPicPr/>
          <p:nvPr/>
        </p:nvPicPr>
        <p:blipFill>
          <a:blip r:embed="rId9" cstate="print"/>
          <a:stretch>
            <a:fillRect/>
          </a:stretch>
        </p:blipFill>
        <p:spPr>
          <a:xfrm>
            <a:off x="1179814" y="3761050"/>
            <a:ext cx="8613171" cy="2079100"/>
          </a:xfrm>
          <a:prstGeom prst="rect">
            <a:avLst/>
          </a:prstGeom>
        </p:spPr>
      </p:pic>
      <p:sp>
        <p:nvSpPr>
          <p:cNvPr id="18" name="object 4">
            <a:extLst>
              <a:ext uri="{FF2B5EF4-FFF2-40B4-BE49-F238E27FC236}">
                <a16:creationId xmlns:a16="http://schemas.microsoft.com/office/drawing/2014/main" id="{8C802818-EC09-460E-9164-FDA1A68F6418}"/>
              </a:ext>
            </a:extLst>
          </p:cNvPr>
          <p:cNvSpPr txBox="1"/>
          <p:nvPr/>
        </p:nvSpPr>
        <p:spPr>
          <a:xfrm>
            <a:off x="2869183" y="3305632"/>
            <a:ext cx="18046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仿宋"/>
                <a:cs typeface="仿宋"/>
              </a:rPr>
              <a:t>表1</a:t>
            </a:r>
            <a:r>
              <a:rPr sz="2000" spc="-20" dirty="0">
                <a:latin typeface="仿宋"/>
                <a:cs typeface="仿宋"/>
              </a:rPr>
              <a:t> 椭圆曲线</a:t>
            </a:r>
            <a:endParaRPr sz="2000" dirty="0">
              <a:latin typeface="仿宋"/>
              <a:cs typeface="仿宋"/>
            </a:endParaRPr>
          </a:p>
        </p:txBody>
      </p:sp>
      <p:sp>
        <p:nvSpPr>
          <p:cNvPr id="19" name="object 5">
            <a:extLst>
              <a:ext uri="{FF2B5EF4-FFF2-40B4-BE49-F238E27FC236}">
                <a16:creationId xmlns:a16="http://schemas.microsoft.com/office/drawing/2014/main" id="{55AB6714-6720-4AE5-A1D3-FF2F92864E8D}"/>
              </a:ext>
            </a:extLst>
          </p:cNvPr>
          <p:cNvSpPr txBox="1"/>
          <p:nvPr/>
        </p:nvSpPr>
        <p:spPr>
          <a:xfrm>
            <a:off x="7061072" y="3305632"/>
            <a:ext cx="78930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仿宋"/>
                <a:cs typeface="仿宋"/>
              </a:rPr>
              <a:t>上的点</a:t>
            </a:r>
            <a:endParaRPr sz="2000">
              <a:latin typeface="仿宋"/>
              <a:cs typeface="仿宋"/>
            </a:endParaRPr>
          </a:p>
        </p:txBody>
      </p:sp>
      <p:pic>
        <p:nvPicPr>
          <p:cNvPr id="20" name="object 6">
            <a:extLst>
              <a:ext uri="{FF2B5EF4-FFF2-40B4-BE49-F238E27FC236}">
                <a16:creationId xmlns:a16="http://schemas.microsoft.com/office/drawing/2014/main" id="{792D3AA8-EF03-4500-8C49-0BE1FDB6A5C2}"/>
              </a:ext>
            </a:extLst>
          </p:cNvPr>
          <p:cNvPicPr/>
          <p:nvPr/>
        </p:nvPicPr>
        <p:blipFill>
          <a:blip r:embed="rId10" cstate="print"/>
          <a:stretch>
            <a:fillRect/>
          </a:stretch>
        </p:blipFill>
        <p:spPr>
          <a:xfrm>
            <a:off x="4572000" y="3356303"/>
            <a:ext cx="2340990" cy="229492"/>
          </a:xfrm>
          <a:prstGeom prst="rect">
            <a:avLst/>
          </a:prstGeom>
        </p:spPr>
      </p:pic>
      <p:sp>
        <p:nvSpPr>
          <p:cNvPr id="21" name="Rectangle 2">
            <a:extLst>
              <a:ext uri="{FF2B5EF4-FFF2-40B4-BE49-F238E27FC236}">
                <a16:creationId xmlns:a16="http://schemas.microsoft.com/office/drawing/2014/main" id="{6197F425-D222-48E9-8B2C-6F92AAD2093B}"/>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4">
            <a:extLst>
              <a:ext uri="{FF2B5EF4-FFF2-40B4-BE49-F238E27FC236}">
                <a16:creationId xmlns:a16="http://schemas.microsoft.com/office/drawing/2014/main" id="{1A1160A0-AAD1-4FC6-9C5B-BF3CF0701A6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E41BA8B7-FA6A-491D-B94A-35788319D0D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8">
            <a:extLst>
              <a:ext uri="{FF2B5EF4-FFF2-40B4-BE49-F238E27FC236}">
                <a16:creationId xmlns:a16="http://schemas.microsoft.com/office/drawing/2014/main" id="{3EA596EA-A22D-4F4D-99DC-18455101A2F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15">
            <a:extLst>
              <a:ext uri="{FF2B5EF4-FFF2-40B4-BE49-F238E27FC236}">
                <a16:creationId xmlns:a16="http://schemas.microsoft.com/office/drawing/2014/main" id="{24AB99B7-5BAC-4F58-9EC0-8A59A256F105}"/>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17">
            <a:extLst>
              <a:ext uri="{FF2B5EF4-FFF2-40B4-BE49-F238E27FC236}">
                <a16:creationId xmlns:a16="http://schemas.microsoft.com/office/drawing/2014/main" id="{F52B6C83-1F65-4C7B-A987-F8288EB23BE0}"/>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19">
            <a:extLst>
              <a:ext uri="{FF2B5EF4-FFF2-40B4-BE49-F238E27FC236}">
                <a16:creationId xmlns:a16="http://schemas.microsoft.com/office/drawing/2014/main" id="{AFA6BF87-7A17-4113-8906-78EB7642FA4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21">
            <a:extLst>
              <a:ext uri="{FF2B5EF4-FFF2-40B4-BE49-F238E27FC236}">
                <a16:creationId xmlns:a16="http://schemas.microsoft.com/office/drawing/2014/main" id="{4295A8B8-4680-47DA-B337-EE875C409967}"/>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23">
            <a:extLst>
              <a:ext uri="{FF2B5EF4-FFF2-40B4-BE49-F238E27FC236}">
                <a16:creationId xmlns:a16="http://schemas.microsoft.com/office/drawing/2014/main" id="{149BDEC6-E83E-424C-98FF-0D03506B8C81}"/>
              </a:ext>
            </a:extLst>
          </p:cNvPr>
          <p:cNvSpPr>
            <a:spLocks noChangeArrowheads="1"/>
          </p:cNvSpPr>
          <p:nvPr/>
        </p:nvSpPr>
        <p:spPr bwMode="auto">
          <a:xfrm>
            <a:off x="133165" y="936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 name="object 8">
            <a:extLst>
              <a:ext uri="{FF2B5EF4-FFF2-40B4-BE49-F238E27FC236}">
                <a16:creationId xmlns:a16="http://schemas.microsoft.com/office/drawing/2014/main" id="{3E1345C8-2940-4820-A19C-CE92C029C476}"/>
              </a:ext>
            </a:extLst>
          </p:cNvPr>
          <p:cNvPicPr/>
          <p:nvPr/>
        </p:nvPicPr>
        <p:blipFill>
          <a:blip r:embed="rId11" cstate="print"/>
          <a:stretch>
            <a:fillRect/>
          </a:stretch>
        </p:blipFill>
        <p:spPr>
          <a:xfrm>
            <a:off x="226082" y="356837"/>
            <a:ext cx="313944" cy="656844"/>
          </a:xfrm>
          <a:prstGeom prst="rect">
            <a:avLst/>
          </a:prstGeom>
        </p:spPr>
      </p:pic>
      <p:sp>
        <p:nvSpPr>
          <p:cNvPr id="31" name="object 9">
            <a:extLst>
              <a:ext uri="{FF2B5EF4-FFF2-40B4-BE49-F238E27FC236}">
                <a16:creationId xmlns:a16="http://schemas.microsoft.com/office/drawing/2014/main" id="{35C820C1-DE97-4168-85CC-D03031D9CC28}"/>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2" name="标题 1">
            <a:extLst>
              <a:ext uri="{FF2B5EF4-FFF2-40B4-BE49-F238E27FC236}">
                <a16:creationId xmlns:a16="http://schemas.microsoft.com/office/drawing/2014/main" id="{997AC861-467A-4B81-89A4-761BB8A73FA3}"/>
              </a:ext>
            </a:extLst>
          </p:cNvPr>
          <p:cNvSpPr>
            <a:spLocks noGrp="1"/>
          </p:cNvSpPr>
          <p:nvPr>
            <p:ph type="title"/>
          </p:nvPr>
        </p:nvSpPr>
        <p:spPr>
          <a:xfrm>
            <a:off x="504750" y="338989"/>
            <a:ext cx="9652000" cy="563562"/>
          </a:xfrm>
        </p:spPr>
        <p:txBody>
          <a:bodyPr/>
          <a:lstStyle/>
          <a:p>
            <a:r>
              <a:rPr lang="zh-CN" altLang="en-US" sz="3600" b="1" dirty="0">
                <a:latin typeface="宋体" panose="02010600030101010101" pitchFamily="2" charset="-122"/>
                <a:ea typeface="宋体" panose="02010600030101010101" pitchFamily="2" charset="-122"/>
              </a:rPr>
              <a:t>点的加法算法例子</a:t>
            </a:r>
            <a:endParaRPr lang="zh-CN" altLang="en-US" dirty="0"/>
          </a:p>
        </p:txBody>
      </p:sp>
    </p:spTree>
    <p:extLst>
      <p:ext uri="{BB962C8B-B14F-4D97-AF65-F5344CB8AC3E}">
        <p14:creationId xmlns:p14="http://schemas.microsoft.com/office/powerpoint/2010/main" val="38240599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AE770-0DED-4954-873A-8E006C00399D}"/>
              </a:ext>
            </a:extLst>
          </p:cNvPr>
          <p:cNvSpPr>
            <a:spLocks noGrp="1"/>
          </p:cNvSpPr>
          <p:nvPr>
            <p:ph type="title"/>
          </p:nvPr>
        </p:nvSpPr>
        <p:spPr>
          <a:xfrm>
            <a:off x="508000" y="337146"/>
            <a:ext cx="9652000" cy="563562"/>
          </a:xfrm>
        </p:spPr>
        <p:txBody>
          <a:bodyPr/>
          <a:lstStyle/>
          <a:p>
            <a:r>
              <a:rPr lang="zh-CN" altLang="en-US" sz="3600" b="1" dirty="0">
                <a:latin typeface="宋体" panose="02010600030101010101" pitchFamily="2" charset="-122"/>
                <a:ea typeface="宋体" panose="02010600030101010101" pitchFamily="2" charset="-122"/>
              </a:rPr>
              <a:t>例子</a:t>
            </a:r>
            <a:endParaRPr lang="zh-CN" altLang="en-US" dirty="0"/>
          </a:p>
        </p:txBody>
      </p:sp>
      <p:sp>
        <p:nvSpPr>
          <p:cNvPr id="3" name="内容占位符 2">
            <a:extLst>
              <a:ext uri="{FF2B5EF4-FFF2-40B4-BE49-F238E27FC236}">
                <a16:creationId xmlns:a16="http://schemas.microsoft.com/office/drawing/2014/main" id="{205FC0C1-BB55-40EF-9F7C-9B977A06DCBD}"/>
              </a:ext>
            </a:extLst>
          </p:cNvPr>
          <p:cNvSpPr>
            <a:spLocks noGrp="1"/>
          </p:cNvSpPr>
          <p:nvPr>
            <p:ph idx="1"/>
          </p:nvPr>
        </p:nvSpPr>
        <p:spPr>
          <a:xfrm>
            <a:off x="508000" y="5410200"/>
            <a:ext cx="11176000" cy="914399"/>
          </a:xfrm>
        </p:spPr>
        <p:txBody>
          <a:bodyPr/>
          <a:lstStyle/>
          <a:p>
            <a:endParaRPr lang="zh-CN" altLang="en-US" b="0" dirty="0">
              <a:solidFill>
                <a:srgbClr val="0070C0"/>
              </a:solidFill>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24A3C227-B4D3-4A15-A09F-85ADD533DC6C}"/>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8364F9F8-B4A6-4F98-9F0E-0C66C3F3A673}"/>
              </a:ext>
            </a:extLst>
          </p:cNvPr>
          <p:cNvSpPr>
            <a:spLocks noGrp="1"/>
          </p:cNvSpPr>
          <p:nvPr>
            <p:ph type="sldNum" sz="quarter" idx="11"/>
          </p:nvPr>
        </p:nvSpPr>
        <p:spPr/>
        <p:txBody>
          <a:bodyPr/>
          <a:lstStyle/>
          <a:p>
            <a:fld id="{6D29F655-9AA2-4BC9-AAF1-1C184E14E187}" type="slidenum">
              <a:rPr lang="en-US" altLang="zh-CN" smtClean="0"/>
              <a:pPr/>
              <a:t>82</a:t>
            </a:fld>
            <a:endParaRPr lang="en-US" altLang="zh-CN"/>
          </a:p>
        </p:txBody>
      </p:sp>
      <p:pic>
        <p:nvPicPr>
          <p:cNvPr id="19" name="object 8">
            <a:extLst>
              <a:ext uri="{FF2B5EF4-FFF2-40B4-BE49-F238E27FC236}">
                <a16:creationId xmlns:a16="http://schemas.microsoft.com/office/drawing/2014/main" id="{B7EF5E79-0890-4E9C-9C20-D533EE2F832D}"/>
              </a:ext>
            </a:extLst>
          </p:cNvPr>
          <p:cNvPicPr/>
          <p:nvPr/>
        </p:nvPicPr>
        <p:blipFill>
          <a:blip r:embed="rId2" cstate="print"/>
          <a:stretch>
            <a:fillRect/>
          </a:stretch>
        </p:blipFill>
        <p:spPr>
          <a:xfrm>
            <a:off x="226082" y="356837"/>
            <a:ext cx="313944" cy="656844"/>
          </a:xfrm>
          <a:prstGeom prst="rect">
            <a:avLst/>
          </a:prstGeom>
        </p:spPr>
      </p:pic>
      <p:sp>
        <p:nvSpPr>
          <p:cNvPr id="20" name="object 9">
            <a:extLst>
              <a:ext uri="{FF2B5EF4-FFF2-40B4-BE49-F238E27FC236}">
                <a16:creationId xmlns:a16="http://schemas.microsoft.com/office/drawing/2014/main" id="{8014DFDA-0508-42EF-A897-D4B7704D90C1}"/>
              </a:ext>
            </a:extLst>
          </p:cNvPr>
          <p:cNvSpPr/>
          <p:nvPr/>
        </p:nvSpPr>
        <p:spPr>
          <a:xfrm>
            <a:off x="633753" y="103577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8" name="object 3">
            <a:extLst>
              <a:ext uri="{FF2B5EF4-FFF2-40B4-BE49-F238E27FC236}">
                <a16:creationId xmlns:a16="http://schemas.microsoft.com/office/drawing/2014/main" id="{AE4B07A2-A77E-43BD-BE27-0874B81DFEEC}"/>
              </a:ext>
            </a:extLst>
          </p:cNvPr>
          <p:cNvSpPr txBox="1"/>
          <p:nvPr/>
        </p:nvSpPr>
        <p:spPr>
          <a:xfrm>
            <a:off x="661462" y="1081941"/>
            <a:ext cx="6122670" cy="720725"/>
          </a:xfrm>
          <a:prstGeom prst="rect">
            <a:avLst/>
          </a:prstGeom>
        </p:spPr>
        <p:txBody>
          <a:bodyPr vert="horz" wrap="square" lIns="0" tIns="53975" rIns="0" bIns="0" rtlCol="0">
            <a:spAutoFit/>
          </a:bodyPr>
          <a:lstStyle/>
          <a:p>
            <a:pPr marL="12700" marR="5080">
              <a:lnSpc>
                <a:spcPts val="2590"/>
              </a:lnSpc>
              <a:spcBef>
                <a:spcPts val="425"/>
              </a:spcBef>
              <a:tabLst>
                <a:tab pos="2984500" algn="l"/>
                <a:tab pos="4966335" algn="l"/>
              </a:tabLst>
            </a:pPr>
            <a:r>
              <a:rPr sz="2400" dirty="0">
                <a:solidFill>
                  <a:srgbClr val="404040"/>
                </a:solidFill>
                <a:latin typeface="仿宋"/>
                <a:cs typeface="仿宋"/>
              </a:rPr>
              <a:t>只</a:t>
            </a:r>
            <a:r>
              <a:rPr sz="2400" spc="-50" dirty="0">
                <a:solidFill>
                  <a:srgbClr val="404040"/>
                </a:solidFill>
                <a:latin typeface="仿宋"/>
                <a:cs typeface="仿宋"/>
              </a:rPr>
              <a:t>有</a:t>
            </a:r>
            <a:r>
              <a:rPr sz="2400" dirty="0">
                <a:solidFill>
                  <a:srgbClr val="404040"/>
                </a:solidFill>
                <a:latin typeface="仿宋"/>
                <a:cs typeface="仿宋"/>
              </a:rPr>
              <a:t>	时才有点在椭圆曲线上</a:t>
            </a:r>
            <a:r>
              <a:rPr sz="2400" spc="-50" dirty="0">
                <a:solidFill>
                  <a:srgbClr val="404040"/>
                </a:solidFill>
                <a:latin typeface="Times New Roman"/>
                <a:cs typeface="Times New Roman"/>
              </a:rPr>
              <a:t>,</a:t>
            </a:r>
            <a:r>
              <a:rPr sz="2400" dirty="0">
                <a:solidFill>
                  <a:srgbClr val="404040"/>
                </a:solidFill>
                <a:latin typeface="仿宋"/>
                <a:cs typeface="仿宋"/>
              </a:rPr>
              <a:t>由表</a:t>
            </a:r>
            <a:r>
              <a:rPr sz="2400" dirty="0">
                <a:solidFill>
                  <a:srgbClr val="404040"/>
                </a:solidFill>
                <a:latin typeface="Times New Roman"/>
                <a:cs typeface="Times New Roman"/>
              </a:rPr>
              <a:t>7.1</a:t>
            </a:r>
            <a:r>
              <a:rPr sz="2400" dirty="0">
                <a:solidFill>
                  <a:srgbClr val="404040"/>
                </a:solidFill>
                <a:latin typeface="仿宋"/>
                <a:cs typeface="仿宋"/>
              </a:rPr>
              <a:t>中的点再加上一</a:t>
            </a:r>
            <a:r>
              <a:rPr sz="2400" spc="-10" dirty="0">
                <a:solidFill>
                  <a:srgbClr val="404040"/>
                </a:solidFill>
                <a:latin typeface="仿宋"/>
                <a:cs typeface="仿宋"/>
              </a:rPr>
              <a:t>个</a:t>
            </a:r>
            <a:r>
              <a:rPr sz="2400" dirty="0">
                <a:solidFill>
                  <a:srgbClr val="404040"/>
                </a:solidFill>
                <a:latin typeface="仿宋"/>
                <a:cs typeface="仿宋"/>
              </a:rPr>
              <a:t>无穷远</a:t>
            </a:r>
            <a:r>
              <a:rPr sz="2400" spc="-50" dirty="0">
                <a:solidFill>
                  <a:srgbClr val="404040"/>
                </a:solidFill>
                <a:latin typeface="仿宋"/>
                <a:cs typeface="仿宋"/>
              </a:rPr>
              <a:t>点</a:t>
            </a:r>
            <a:r>
              <a:rPr sz="2400" dirty="0">
                <a:solidFill>
                  <a:srgbClr val="404040"/>
                </a:solidFill>
                <a:latin typeface="仿宋"/>
                <a:cs typeface="仿宋"/>
              </a:rPr>
              <a:t>	构成</a:t>
            </a:r>
            <a:r>
              <a:rPr sz="2400" dirty="0">
                <a:solidFill>
                  <a:srgbClr val="404040"/>
                </a:solidFill>
                <a:latin typeface="Times New Roman"/>
                <a:cs typeface="Times New Roman"/>
              </a:rPr>
              <a:t>,</a:t>
            </a:r>
            <a:r>
              <a:rPr sz="2400" spc="-50" dirty="0">
                <a:solidFill>
                  <a:srgbClr val="404040"/>
                </a:solidFill>
                <a:latin typeface="仿宋"/>
                <a:cs typeface="仿宋"/>
              </a:rPr>
              <a:t>即</a:t>
            </a:r>
            <a:endParaRPr sz="2400">
              <a:latin typeface="仿宋"/>
              <a:cs typeface="仿宋"/>
            </a:endParaRPr>
          </a:p>
        </p:txBody>
      </p:sp>
      <p:sp>
        <p:nvSpPr>
          <p:cNvPr id="29" name="object 4">
            <a:extLst>
              <a:ext uri="{FF2B5EF4-FFF2-40B4-BE49-F238E27FC236}">
                <a16:creationId xmlns:a16="http://schemas.microsoft.com/office/drawing/2014/main" id="{995EE5F1-C1E3-44C0-8280-76A56374A643}"/>
              </a:ext>
            </a:extLst>
          </p:cNvPr>
          <p:cNvSpPr txBox="1"/>
          <p:nvPr/>
        </p:nvSpPr>
        <p:spPr>
          <a:xfrm>
            <a:off x="7901681" y="1081941"/>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04040"/>
                </a:solidFill>
                <a:latin typeface="仿宋"/>
                <a:cs typeface="仿宋"/>
              </a:rPr>
              <a:t>是</a:t>
            </a:r>
            <a:endParaRPr sz="2400">
              <a:latin typeface="仿宋"/>
              <a:cs typeface="仿宋"/>
            </a:endParaRPr>
          </a:p>
        </p:txBody>
      </p:sp>
      <p:sp>
        <p:nvSpPr>
          <p:cNvPr id="30" name="object 5">
            <a:extLst>
              <a:ext uri="{FF2B5EF4-FFF2-40B4-BE49-F238E27FC236}">
                <a16:creationId xmlns:a16="http://schemas.microsoft.com/office/drawing/2014/main" id="{E441CF06-E7BC-4CB8-919D-E55B99BDF1BE}"/>
              </a:ext>
            </a:extLst>
          </p:cNvPr>
          <p:cNvSpPr txBox="1"/>
          <p:nvPr/>
        </p:nvSpPr>
        <p:spPr>
          <a:xfrm>
            <a:off x="661462" y="2779930"/>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04040"/>
                </a:solidFill>
                <a:latin typeface="仿宋"/>
                <a:cs typeface="仿宋"/>
              </a:rPr>
              <a:t>设</a:t>
            </a:r>
            <a:endParaRPr sz="2400">
              <a:latin typeface="仿宋"/>
              <a:cs typeface="仿宋"/>
            </a:endParaRPr>
          </a:p>
        </p:txBody>
      </p:sp>
      <p:sp>
        <p:nvSpPr>
          <p:cNvPr id="31" name="object 6">
            <a:extLst>
              <a:ext uri="{FF2B5EF4-FFF2-40B4-BE49-F238E27FC236}">
                <a16:creationId xmlns:a16="http://schemas.microsoft.com/office/drawing/2014/main" id="{E46B925F-9DBF-4769-B477-6CB342351F6E}"/>
              </a:ext>
            </a:extLst>
          </p:cNvPr>
          <p:cNvSpPr txBox="1"/>
          <p:nvPr/>
        </p:nvSpPr>
        <p:spPr>
          <a:xfrm>
            <a:off x="2185793" y="2779930"/>
            <a:ext cx="93980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404040"/>
                </a:solidFill>
                <a:latin typeface="仿宋"/>
                <a:cs typeface="仿宋"/>
              </a:rPr>
              <a:t>，计算</a:t>
            </a:r>
            <a:endParaRPr sz="2400" dirty="0">
              <a:latin typeface="仿宋"/>
              <a:cs typeface="仿宋"/>
            </a:endParaRPr>
          </a:p>
        </p:txBody>
      </p:sp>
      <p:sp>
        <p:nvSpPr>
          <p:cNvPr id="32" name="object 7">
            <a:extLst>
              <a:ext uri="{FF2B5EF4-FFF2-40B4-BE49-F238E27FC236}">
                <a16:creationId xmlns:a16="http://schemas.microsoft.com/office/drawing/2014/main" id="{8E69B944-AEB9-4962-8AE1-C283CD4932FF}"/>
              </a:ext>
            </a:extLst>
          </p:cNvPr>
          <p:cNvSpPr txBox="1"/>
          <p:nvPr/>
        </p:nvSpPr>
        <p:spPr>
          <a:xfrm>
            <a:off x="4701027" y="2779930"/>
            <a:ext cx="154940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404040"/>
                </a:solidFill>
                <a:latin typeface="仿宋"/>
                <a:cs typeface="仿宋"/>
              </a:rPr>
              <a:t>。首先计算</a:t>
            </a:r>
            <a:endParaRPr sz="2400">
              <a:latin typeface="仿宋"/>
              <a:cs typeface="仿宋"/>
            </a:endParaRPr>
          </a:p>
        </p:txBody>
      </p:sp>
      <p:sp>
        <p:nvSpPr>
          <p:cNvPr id="33" name="object 8">
            <a:extLst>
              <a:ext uri="{FF2B5EF4-FFF2-40B4-BE49-F238E27FC236}">
                <a16:creationId xmlns:a16="http://schemas.microsoft.com/office/drawing/2014/main" id="{B024C759-E811-4948-BA7F-7E048595B61F}"/>
              </a:ext>
            </a:extLst>
          </p:cNvPr>
          <p:cNvSpPr txBox="1"/>
          <p:nvPr/>
        </p:nvSpPr>
        <p:spPr>
          <a:xfrm>
            <a:off x="661462" y="4148737"/>
            <a:ext cx="635635" cy="391160"/>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404040"/>
                </a:solidFill>
                <a:latin typeface="仿宋"/>
                <a:cs typeface="仿宋"/>
              </a:rPr>
              <a:t>于是</a:t>
            </a:r>
            <a:endParaRPr sz="2400">
              <a:latin typeface="仿宋"/>
              <a:cs typeface="仿宋"/>
            </a:endParaRPr>
          </a:p>
        </p:txBody>
      </p:sp>
      <p:sp>
        <p:nvSpPr>
          <p:cNvPr id="34" name="object 9">
            <a:extLst>
              <a:ext uri="{FF2B5EF4-FFF2-40B4-BE49-F238E27FC236}">
                <a16:creationId xmlns:a16="http://schemas.microsoft.com/office/drawing/2014/main" id="{D1D4CB2C-DC11-434A-9D70-00A9C5B5D08E}"/>
              </a:ext>
            </a:extLst>
          </p:cNvPr>
          <p:cNvSpPr txBox="1"/>
          <p:nvPr/>
        </p:nvSpPr>
        <p:spPr>
          <a:xfrm>
            <a:off x="661462" y="5517644"/>
            <a:ext cx="635635" cy="391160"/>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404040"/>
                </a:solidFill>
                <a:latin typeface="仿宋"/>
                <a:cs typeface="仿宋"/>
              </a:rPr>
              <a:t>所以</a:t>
            </a:r>
            <a:endParaRPr sz="2400">
              <a:latin typeface="仿宋"/>
              <a:cs typeface="仿宋"/>
            </a:endParaRPr>
          </a:p>
        </p:txBody>
      </p:sp>
      <p:sp>
        <p:nvSpPr>
          <p:cNvPr id="35" name="object 10">
            <a:extLst>
              <a:ext uri="{FF2B5EF4-FFF2-40B4-BE49-F238E27FC236}">
                <a16:creationId xmlns:a16="http://schemas.microsoft.com/office/drawing/2014/main" id="{579ED1B0-B965-422A-82FF-A7CBF93EA398}"/>
              </a:ext>
            </a:extLst>
          </p:cNvPr>
          <p:cNvSpPr txBox="1"/>
          <p:nvPr/>
        </p:nvSpPr>
        <p:spPr>
          <a:xfrm>
            <a:off x="7152063" y="2370217"/>
            <a:ext cx="2159635" cy="391160"/>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2400" spc="-10" dirty="0" err="1">
                <a:solidFill>
                  <a:schemeClr val="bg1"/>
                </a:solidFill>
                <a:latin typeface="仿宋"/>
                <a:cs typeface="仿宋"/>
              </a:rPr>
              <a:t>同样可以算出</a:t>
            </a:r>
            <a:endParaRPr sz="2400" dirty="0">
              <a:solidFill>
                <a:schemeClr val="bg1"/>
              </a:solidFill>
              <a:latin typeface="仿宋"/>
              <a:cs typeface="仿宋"/>
            </a:endParaRPr>
          </a:p>
        </p:txBody>
      </p:sp>
      <p:grpSp>
        <p:nvGrpSpPr>
          <p:cNvPr id="36" name="object 11">
            <a:extLst>
              <a:ext uri="{FF2B5EF4-FFF2-40B4-BE49-F238E27FC236}">
                <a16:creationId xmlns:a16="http://schemas.microsoft.com/office/drawing/2014/main" id="{50829910-514F-4F18-BBDE-EB6D45CE6B04}"/>
              </a:ext>
            </a:extLst>
          </p:cNvPr>
          <p:cNvGrpSpPr/>
          <p:nvPr/>
        </p:nvGrpSpPr>
        <p:grpSpPr>
          <a:xfrm>
            <a:off x="1309903" y="1208459"/>
            <a:ext cx="2239645" cy="278130"/>
            <a:chOff x="1344705" y="1582700"/>
            <a:chExt cx="2239645" cy="278130"/>
          </a:xfrm>
        </p:grpSpPr>
        <p:pic>
          <p:nvPicPr>
            <p:cNvPr id="37" name="object 12">
              <a:extLst>
                <a:ext uri="{FF2B5EF4-FFF2-40B4-BE49-F238E27FC236}">
                  <a16:creationId xmlns:a16="http://schemas.microsoft.com/office/drawing/2014/main" id="{45235065-902B-48AF-90BB-2A6381F3B56C}"/>
                </a:ext>
              </a:extLst>
            </p:cNvPr>
            <p:cNvPicPr/>
            <p:nvPr/>
          </p:nvPicPr>
          <p:blipFill>
            <a:blip r:embed="rId3" cstate="print"/>
            <a:stretch>
              <a:fillRect/>
            </a:stretch>
          </p:blipFill>
          <p:spPr>
            <a:xfrm>
              <a:off x="1344705" y="1582700"/>
              <a:ext cx="2239171" cy="260755"/>
            </a:xfrm>
            <a:prstGeom prst="rect">
              <a:avLst/>
            </a:prstGeom>
          </p:spPr>
        </p:pic>
        <p:sp>
          <p:nvSpPr>
            <p:cNvPr id="38" name="object 13">
              <a:extLst>
                <a:ext uri="{FF2B5EF4-FFF2-40B4-BE49-F238E27FC236}">
                  <a16:creationId xmlns:a16="http://schemas.microsoft.com/office/drawing/2014/main" id="{55FC470A-9221-48C4-9B60-B774A1F5C45D}"/>
                </a:ext>
              </a:extLst>
            </p:cNvPr>
            <p:cNvSpPr/>
            <p:nvPr/>
          </p:nvSpPr>
          <p:spPr>
            <a:xfrm>
              <a:off x="1344705" y="1843456"/>
              <a:ext cx="2239645" cy="17780"/>
            </a:xfrm>
            <a:custGeom>
              <a:avLst/>
              <a:gdLst/>
              <a:ahLst/>
              <a:cxnLst/>
              <a:rect l="l" t="t" r="r" b="b"/>
              <a:pathLst>
                <a:path w="2239645" h="17780">
                  <a:moveTo>
                    <a:pt x="2239171" y="0"/>
                  </a:moveTo>
                  <a:lnTo>
                    <a:pt x="0" y="0"/>
                  </a:lnTo>
                  <a:lnTo>
                    <a:pt x="0" y="17155"/>
                  </a:lnTo>
                  <a:lnTo>
                    <a:pt x="2239171" y="17155"/>
                  </a:lnTo>
                  <a:lnTo>
                    <a:pt x="2239171" y="0"/>
                  </a:lnTo>
                  <a:close/>
                </a:path>
              </a:pathLst>
            </a:custGeom>
            <a:solidFill>
              <a:srgbClr val="FFFFFF"/>
            </a:solidFill>
          </p:spPr>
          <p:txBody>
            <a:bodyPr wrap="square" lIns="0" tIns="0" rIns="0" bIns="0" rtlCol="0"/>
            <a:lstStyle/>
            <a:p>
              <a:endParaRPr/>
            </a:p>
          </p:txBody>
        </p:sp>
      </p:grpSp>
      <p:pic>
        <p:nvPicPr>
          <p:cNvPr id="39" name="object 14">
            <a:extLst>
              <a:ext uri="{FF2B5EF4-FFF2-40B4-BE49-F238E27FC236}">
                <a16:creationId xmlns:a16="http://schemas.microsoft.com/office/drawing/2014/main" id="{0A50FC31-C7BD-406A-9BB9-05B4B84FD037}"/>
              </a:ext>
            </a:extLst>
          </p:cNvPr>
          <p:cNvPicPr/>
          <p:nvPr/>
        </p:nvPicPr>
        <p:blipFill>
          <a:blip r:embed="rId4" cstate="print"/>
          <a:stretch>
            <a:fillRect/>
          </a:stretch>
        </p:blipFill>
        <p:spPr>
          <a:xfrm>
            <a:off x="6780965" y="1164612"/>
            <a:ext cx="1058063" cy="301342"/>
          </a:xfrm>
          <a:prstGeom prst="rect">
            <a:avLst/>
          </a:prstGeom>
        </p:spPr>
      </p:pic>
      <p:pic>
        <p:nvPicPr>
          <p:cNvPr id="40" name="object 15">
            <a:extLst>
              <a:ext uri="{FF2B5EF4-FFF2-40B4-BE49-F238E27FC236}">
                <a16:creationId xmlns:a16="http://schemas.microsoft.com/office/drawing/2014/main" id="{A85F81E5-F2E9-49FF-BE4C-9B051B1AF4EE}"/>
              </a:ext>
            </a:extLst>
          </p:cNvPr>
          <p:cNvPicPr/>
          <p:nvPr/>
        </p:nvPicPr>
        <p:blipFill>
          <a:blip r:embed="rId5" cstate="print"/>
          <a:stretch>
            <a:fillRect/>
          </a:stretch>
        </p:blipFill>
        <p:spPr>
          <a:xfrm>
            <a:off x="5342189" y="1533790"/>
            <a:ext cx="203029" cy="227399"/>
          </a:xfrm>
          <a:prstGeom prst="rect">
            <a:avLst/>
          </a:prstGeom>
        </p:spPr>
      </p:pic>
      <p:pic>
        <p:nvPicPr>
          <p:cNvPr id="41" name="object 16">
            <a:extLst>
              <a:ext uri="{FF2B5EF4-FFF2-40B4-BE49-F238E27FC236}">
                <a16:creationId xmlns:a16="http://schemas.microsoft.com/office/drawing/2014/main" id="{37C62324-D3DE-4FFC-8DD8-B53CF65A15A3}"/>
              </a:ext>
            </a:extLst>
          </p:cNvPr>
          <p:cNvPicPr/>
          <p:nvPr/>
        </p:nvPicPr>
        <p:blipFill>
          <a:blip r:embed="rId6" cstate="print"/>
          <a:stretch>
            <a:fillRect/>
          </a:stretch>
        </p:blipFill>
        <p:spPr>
          <a:xfrm>
            <a:off x="749216" y="1925785"/>
            <a:ext cx="6999830" cy="262680"/>
          </a:xfrm>
          <a:prstGeom prst="rect">
            <a:avLst/>
          </a:prstGeom>
        </p:spPr>
      </p:pic>
      <p:pic>
        <p:nvPicPr>
          <p:cNvPr id="42" name="object 17">
            <a:extLst>
              <a:ext uri="{FF2B5EF4-FFF2-40B4-BE49-F238E27FC236}">
                <a16:creationId xmlns:a16="http://schemas.microsoft.com/office/drawing/2014/main" id="{0D99A051-4942-4264-ADED-073CB0A8D032}"/>
              </a:ext>
            </a:extLst>
          </p:cNvPr>
          <p:cNvPicPr/>
          <p:nvPr/>
        </p:nvPicPr>
        <p:blipFill>
          <a:blip r:embed="rId7" cstate="print"/>
          <a:stretch>
            <a:fillRect/>
          </a:stretch>
        </p:blipFill>
        <p:spPr>
          <a:xfrm>
            <a:off x="2247230" y="2284060"/>
            <a:ext cx="2890812" cy="264059"/>
          </a:xfrm>
          <a:prstGeom prst="rect">
            <a:avLst/>
          </a:prstGeom>
        </p:spPr>
      </p:pic>
      <p:pic>
        <p:nvPicPr>
          <p:cNvPr id="43" name="object 18">
            <a:extLst>
              <a:ext uri="{FF2B5EF4-FFF2-40B4-BE49-F238E27FC236}">
                <a16:creationId xmlns:a16="http://schemas.microsoft.com/office/drawing/2014/main" id="{84A0983A-42AA-49A4-883D-571C2E3CE6BE}"/>
              </a:ext>
            </a:extLst>
          </p:cNvPr>
          <p:cNvPicPr/>
          <p:nvPr/>
        </p:nvPicPr>
        <p:blipFill>
          <a:blip r:embed="rId8" cstate="print"/>
          <a:stretch>
            <a:fillRect/>
          </a:stretch>
        </p:blipFill>
        <p:spPr>
          <a:xfrm>
            <a:off x="1076580" y="2879809"/>
            <a:ext cx="1056012" cy="262680"/>
          </a:xfrm>
          <a:prstGeom prst="rect">
            <a:avLst/>
          </a:prstGeom>
        </p:spPr>
      </p:pic>
      <p:pic>
        <p:nvPicPr>
          <p:cNvPr id="44" name="object 19">
            <a:extLst>
              <a:ext uri="{FF2B5EF4-FFF2-40B4-BE49-F238E27FC236}">
                <a16:creationId xmlns:a16="http://schemas.microsoft.com/office/drawing/2014/main" id="{4D0F5BA3-0944-499D-9E49-2965C7498C4B}"/>
              </a:ext>
            </a:extLst>
          </p:cNvPr>
          <p:cNvPicPr/>
          <p:nvPr/>
        </p:nvPicPr>
        <p:blipFill>
          <a:blip r:embed="rId9" cstate="print"/>
          <a:stretch>
            <a:fillRect/>
          </a:stretch>
        </p:blipFill>
        <p:spPr>
          <a:xfrm>
            <a:off x="2122275" y="3429000"/>
            <a:ext cx="4682079" cy="557353"/>
          </a:xfrm>
          <a:prstGeom prst="rect">
            <a:avLst/>
          </a:prstGeom>
        </p:spPr>
      </p:pic>
      <p:pic>
        <p:nvPicPr>
          <p:cNvPr id="45" name="object 20">
            <a:extLst>
              <a:ext uri="{FF2B5EF4-FFF2-40B4-BE49-F238E27FC236}">
                <a16:creationId xmlns:a16="http://schemas.microsoft.com/office/drawing/2014/main" id="{45F9FD6E-47CB-4B0B-865D-9766A0093272}"/>
              </a:ext>
            </a:extLst>
          </p:cNvPr>
          <p:cNvPicPr/>
          <p:nvPr/>
        </p:nvPicPr>
        <p:blipFill>
          <a:blip r:embed="rId10" cstate="print"/>
          <a:stretch>
            <a:fillRect/>
          </a:stretch>
        </p:blipFill>
        <p:spPr>
          <a:xfrm>
            <a:off x="3181362" y="2885598"/>
            <a:ext cx="1335194" cy="194635"/>
          </a:xfrm>
          <a:prstGeom prst="rect">
            <a:avLst/>
          </a:prstGeom>
        </p:spPr>
      </p:pic>
      <p:pic>
        <p:nvPicPr>
          <p:cNvPr id="46" name="object 21">
            <a:extLst>
              <a:ext uri="{FF2B5EF4-FFF2-40B4-BE49-F238E27FC236}">
                <a16:creationId xmlns:a16="http://schemas.microsoft.com/office/drawing/2014/main" id="{7203E3C6-A945-47C0-A39B-5D66C6E35DF7}"/>
              </a:ext>
            </a:extLst>
          </p:cNvPr>
          <p:cNvPicPr/>
          <p:nvPr/>
        </p:nvPicPr>
        <p:blipFill>
          <a:blip r:embed="rId11" cstate="print"/>
          <a:stretch>
            <a:fillRect/>
          </a:stretch>
        </p:blipFill>
        <p:spPr>
          <a:xfrm>
            <a:off x="2875116" y="4449087"/>
            <a:ext cx="3172402" cy="290745"/>
          </a:xfrm>
          <a:prstGeom prst="rect">
            <a:avLst/>
          </a:prstGeom>
        </p:spPr>
      </p:pic>
      <p:pic>
        <p:nvPicPr>
          <p:cNvPr id="47" name="object 22">
            <a:extLst>
              <a:ext uri="{FF2B5EF4-FFF2-40B4-BE49-F238E27FC236}">
                <a16:creationId xmlns:a16="http://schemas.microsoft.com/office/drawing/2014/main" id="{5A0BC087-314A-48A3-84C2-3A888AB12577}"/>
              </a:ext>
            </a:extLst>
          </p:cNvPr>
          <p:cNvPicPr/>
          <p:nvPr/>
        </p:nvPicPr>
        <p:blipFill>
          <a:blip r:embed="rId12" cstate="print"/>
          <a:stretch>
            <a:fillRect/>
          </a:stretch>
        </p:blipFill>
        <p:spPr>
          <a:xfrm>
            <a:off x="2629727" y="5056215"/>
            <a:ext cx="3674922" cy="264059"/>
          </a:xfrm>
          <a:prstGeom prst="rect">
            <a:avLst/>
          </a:prstGeom>
        </p:spPr>
      </p:pic>
      <p:pic>
        <p:nvPicPr>
          <p:cNvPr id="48" name="object 23">
            <a:extLst>
              <a:ext uri="{FF2B5EF4-FFF2-40B4-BE49-F238E27FC236}">
                <a16:creationId xmlns:a16="http://schemas.microsoft.com/office/drawing/2014/main" id="{8A356705-B2DD-44B3-807C-A3B8572A5CFF}"/>
              </a:ext>
            </a:extLst>
          </p:cNvPr>
          <p:cNvPicPr/>
          <p:nvPr/>
        </p:nvPicPr>
        <p:blipFill>
          <a:blip r:embed="rId13" cstate="print"/>
          <a:stretch>
            <a:fillRect/>
          </a:stretch>
        </p:blipFill>
        <p:spPr>
          <a:xfrm>
            <a:off x="1424074" y="5551515"/>
            <a:ext cx="1183273" cy="264059"/>
          </a:xfrm>
          <a:prstGeom prst="rect">
            <a:avLst/>
          </a:prstGeom>
        </p:spPr>
      </p:pic>
      <p:sp>
        <p:nvSpPr>
          <p:cNvPr id="49" name="object 3">
            <a:extLst>
              <a:ext uri="{FF2B5EF4-FFF2-40B4-BE49-F238E27FC236}">
                <a16:creationId xmlns:a16="http://schemas.microsoft.com/office/drawing/2014/main" id="{FEE55141-8B0E-4660-8B8B-32AA8E095E03}"/>
              </a:ext>
            </a:extLst>
          </p:cNvPr>
          <p:cNvSpPr txBox="1"/>
          <p:nvPr/>
        </p:nvSpPr>
        <p:spPr>
          <a:xfrm>
            <a:off x="7412378" y="4472497"/>
            <a:ext cx="4474822" cy="934230"/>
          </a:xfrm>
          <a:prstGeom prst="rect">
            <a:avLst/>
          </a:prstGeom>
        </p:spPr>
        <p:txBody>
          <a:bodyPr vert="horz" wrap="square" lIns="0" tIns="104775" rIns="0" bIns="0" rtlCol="0">
            <a:spAutoFit/>
          </a:bodyPr>
          <a:lstStyle/>
          <a:p>
            <a:pPr marL="850900">
              <a:lnSpc>
                <a:spcPct val="100000"/>
              </a:lnSpc>
              <a:spcBef>
                <a:spcPts val="825"/>
              </a:spcBef>
            </a:pPr>
            <a:r>
              <a:rPr sz="2400" dirty="0">
                <a:solidFill>
                  <a:srgbClr val="404040"/>
                </a:solidFill>
                <a:latin typeface="仿宋"/>
                <a:cs typeface="仿宋"/>
              </a:rPr>
              <a:t>。</a:t>
            </a:r>
            <a:endParaRPr sz="2400" dirty="0">
              <a:latin typeface="仿宋"/>
              <a:cs typeface="仿宋"/>
            </a:endParaRPr>
          </a:p>
          <a:p>
            <a:pPr marL="12700">
              <a:lnSpc>
                <a:spcPct val="100000"/>
              </a:lnSpc>
              <a:spcBef>
                <a:spcPts val="720"/>
              </a:spcBef>
            </a:pPr>
            <a:r>
              <a:rPr sz="2400" dirty="0">
                <a:solidFill>
                  <a:srgbClr val="404040"/>
                </a:solidFill>
                <a:latin typeface="仿宋"/>
                <a:cs typeface="仿宋"/>
              </a:rPr>
              <a:t>是一个循环群</a:t>
            </a:r>
            <a:r>
              <a:rPr sz="2400" dirty="0">
                <a:solidFill>
                  <a:srgbClr val="404040"/>
                </a:solidFill>
                <a:latin typeface="Times New Roman"/>
                <a:cs typeface="Times New Roman"/>
              </a:rPr>
              <a:t>,</a:t>
            </a:r>
            <a:r>
              <a:rPr sz="2400" spc="-10" dirty="0">
                <a:solidFill>
                  <a:srgbClr val="404040"/>
                </a:solidFill>
                <a:latin typeface="仿宋"/>
                <a:cs typeface="仿宋"/>
              </a:rPr>
              <a:t>其生成元是</a:t>
            </a:r>
            <a:endParaRPr sz="2400" dirty="0">
              <a:latin typeface="仿宋"/>
              <a:cs typeface="仿宋"/>
            </a:endParaRPr>
          </a:p>
        </p:txBody>
      </p:sp>
      <p:sp>
        <p:nvSpPr>
          <p:cNvPr id="50" name="object 4">
            <a:extLst>
              <a:ext uri="{FF2B5EF4-FFF2-40B4-BE49-F238E27FC236}">
                <a16:creationId xmlns:a16="http://schemas.microsoft.com/office/drawing/2014/main" id="{5E1AE11F-BDF6-4A86-9D27-02D5BE574D36}"/>
              </a:ext>
            </a:extLst>
          </p:cNvPr>
          <p:cNvSpPr txBox="1"/>
          <p:nvPr/>
        </p:nvSpPr>
        <p:spPr>
          <a:xfrm>
            <a:off x="7162216" y="4484940"/>
            <a:ext cx="2154667" cy="931665"/>
          </a:xfrm>
          <a:prstGeom prst="rect">
            <a:avLst/>
          </a:prstGeom>
        </p:spPr>
        <p:txBody>
          <a:bodyPr vert="horz" wrap="square" lIns="0" tIns="102235" rIns="0" bIns="0" rtlCol="0">
            <a:spAutoFit/>
          </a:bodyPr>
          <a:lstStyle/>
          <a:p>
            <a:pPr marL="12700">
              <a:lnSpc>
                <a:spcPct val="100000"/>
              </a:lnSpc>
              <a:spcBef>
                <a:spcPts val="805"/>
              </a:spcBef>
            </a:pPr>
            <a:r>
              <a:rPr sz="2400" dirty="0">
                <a:solidFill>
                  <a:srgbClr val="404040"/>
                </a:solidFill>
                <a:latin typeface="仿宋"/>
                <a:cs typeface="仿宋"/>
              </a:rPr>
              <a:t>由此可以看出</a:t>
            </a:r>
            <a:r>
              <a:rPr sz="2400" spc="-50" dirty="0">
                <a:solidFill>
                  <a:srgbClr val="404040"/>
                </a:solidFill>
                <a:latin typeface="Times New Roman"/>
                <a:cs typeface="Times New Roman"/>
              </a:rPr>
              <a:t>,</a:t>
            </a:r>
            <a:endParaRPr sz="2400" dirty="0">
              <a:latin typeface="Times New Roman"/>
              <a:cs typeface="Times New Roman"/>
            </a:endParaRPr>
          </a:p>
          <a:p>
            <a:pPr marL="1308100">
              <a:lnSpc>
                <a:spcPct val="100000"/>
              </a:lnSpc>
              <a:spcBef>
                <a:spcPts val="710"/>
              </a:spcBef>
            </a:pPr>
            <a:r>
              <a:rPr sz="2400" dirty="0">
                <a:solidFill>
                  <a:srgbClr val="404040"/>
                </a:solidFill>
                <a:latin typeface="仿宋"/>
                <a:cs typeface="仿宋"/>
              </a:rPr>
              <a:t>。</a:t>
            </a:r>
            <a:endParaRPr sz="2400" dirty="0">
              <a:latin typeface="仿宋"/>
              <a:cs typeface="仿宋"/>
            </a:endParaRPr>
          </a:p>
        </p:txBody>
      </p:sp>
      <p:pic>
        <p:nvPicPr>
          <p:cNvPr id="51" name="object 5">
            <a:extLst>
              <a:ext uri="{FF2B5EF4-FFF2-40B4-BE49-F238E27FC236}">
                <a16:creationId xmlns:a16="http://schemas.microsoft.com/office/drawing/2014/main" id="{0201D4C6-2648-4618-93C6-C6CC9D17E40D}"/>
              </a:ext>
            </a:extLst>
          </p:cNvPr>
          <p:cNvPicPr/>
          <p:nvPr/>
        </p:nvPicPr>
        <p:blipFill>
          <a:blip r:embed="rId14" cstate="print"/>
          <a:stretch>
            <a:fillRect/>
          </a:stretch>
        </p:blipFill>
        <p:spPr>
          <a:xfrm>
            <a:off x="7243822" y="3565398"/>
            <a:ext cx="4762854" cy="253496"/>
          </a:xfrm>
          <a:prstGeom prst="rect">
            <a:avLst/>
          </a:prstGeom>
        </p:spPr>
      </p:pic>
      <p:pic>
        <p:nvPicPr>
          <p:cNvPr id="52" name="object 6">
            <a:extLst>
              <a:ext uri="{FF2B5EF4-FFF2-40B4-BE49-F238E27FC236}">
                <a16:creationId xmlns:a16="http://schemas.microsoft.com/office/drawing/2014/main" id="{2064058B-F723-4E42-9609-A39B01EF1BA3}"/>
              </a:ext>
            </a:extLst>
          </p:cNvPr>
          <p:cNvPicPr/>
          <p:nvPr/>
        </p:nvPicPr>
        <p:blipFill>
          <a:blip r:embed="rId15" cstate="print"/>
          <a:stretch>
            <a:fillRect/>
          </a:stretch>
        </p:blipFill>
        <p:spPr>
          <a:xfrm>
            <a:off x="7251411" y="4179570"/>
            <a:ext cx="3340993" cy="253496"/>
          </a:xfrm>
          <a:prstGeom prst="rect">
            <a:avLst/>
          </a:prstGeom>
        </p:spPr>
      </p:pic>
      <p:pic>
        <p:nvPicPr>
          <p:cNvPr id="53" name="object 7">
            <a:extLst>
              <a:ext uri="{FF2B5EF4-FFF2-40B4-BE49-F238E27FC236}">
                <a16:creationId xmlns:a16="http://schemas.microsoft.com/office/drawing/2014/main" id="{FC138ADD-44B5-41E0-8B1C-5B170F651D83}"/>
              </a:ext>
            </a:extLst>
          </p:cNvPr>
          <p:cNvPicPr/>
          <p:nvPr/>
        </p:nvPicPr>
        <p:blipFill>
          <a:blip r:embed="rId16" cstate="print"/>
          <a:stretch>
            <a:fillRect/>
          </a:stretch>
        </p:blipFill>
        <p:spPr>
          <a:xfrm>
            <a:off x="7234679" y="3022718"/>
            <a:ext cx="4652521" cy="252172"/>
          </a:xfrm>
          <a:prstGeom prst="rect">
            <a:avLst/>
          </a:prstGeom>
        </p:spPr>
      </p:pic>
      <p:pic>
        <p:nvPicPr>
          <p:cNvPr id="54" name="object 8">
            <a:extLst>
              <a:ext uri="{FF2B5EF4-FFF2-40B4-BE49-F238E27FC236}">
                <a16:creationId xmlns:a16="http://schemas.microsoft.com/office/drawing/2014/main" id="{953E964A-BBAE-4631-B37A-04EFDCEBA4A9}"/>
              </a:ext>
            </a:extLst>
          </p:cNvPr>
          <p:cNvPicPr/>
          <p:nvPr/>
        </p:nvPicPr>
        <p:blipFill>
          <a:blip r:embed="rId4" cstate="print"/>
          <a:stretch>
            <a:fillRect/>
          </a:stretch>
        </p:blipFill>
        <p:spPr>
          <a:xfrm>
            <a:off x="9264101" y="4594459"/>
            <a:ext cx="919180" cy="289287"/>
          </a:xfrm>
          <a:prstGeom prst="rect">
            <a:avLst/>
          </a:prstGeom>
        </p:spPr>
      </p:pic>
      <p:pic>
        <p:nvPicPr>
          <p:cNvPr id="55" name="object 9">
            <a:extLst>
              <a:ext uri="{FF2B5EF4-FFF2-40B4-BE49-F238E27FC236}">
                <a16:creationId xmlns:a16="http://schemas.microsoft.com/office/drawing/2014/main" id="{635C5BDD-B8AE-4243-AD27-741D0A8E2D0E}"/>
              </a:ext>
            </a:extLst>
          </p:cNvPr>
          <p:cNvPicPr/>
          <p:nvPr/>
        </p:nvPicPr>
        <p:blipFill>
          <a:blip r:embed="rId17" cstate="print"/>
          <a:stretch>
            <a:fillRect/>
          </a:stretch>
        </p:blipFill>
        <p:spPr>
          <a:xfrm>
            <a:off x="10929170" y="5098097"/>
            <a:ext cx="1068270" cy="289287"/>
          </a:xfrm>
          <a:prstGeom prst="rect">
            <a:avLst/>
          </a:prstGeom>
        </p:spPr>
      </p:pic>
      <p:cxnSp>
        <p:nvCxnSpPr>
          <p:cNvPr id="9" name="直接连接符 8">
            <a:extLst>
              <a:ext uri="{FF2B5EF4-FFF2-40B4-BE49-F238E27FC236}">
                <a16:creationId xmlns:a16="http://schemas.microsoft.com/office/drawing/2014/main" id="{B16C223F-0AF3-40C5-BC17-8CF27F08FE3F}"/>
              </a:ext>
            </a:extLst>
          </p:cNvPr>
          <p:cNvCxnSpPr/>
          <p:nvPr/>
        </p:nvCxnSpPr>
        <p:spPr bwMode="auto">
          <a:xfrm>
            <a:off x="6908800" y="2416089"/>
            <a:ext cx="0" cy="32971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0665185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98BBF-0850-4599-9E89-9EB6832FC580}"/>
              </a:ext>
            </a:extLst>
          </p:cNvPr>
          <p:cNvSpPr>
            <a:spLocks noGrp="1"/>
          </p:cNvSpPr>
          <p:nvPr>
            <p:ph type="title"/>
          </p:nvPr>
        </p:nvSpPr>
        <p:spPr>
          <a:xfrm>
            <a:off x="406400" y="251619"/>
            <a:ext cx="9652000" cy="563562"/>
          </a:xfrm>
        </p:spPr>
        <p:txBody>
          <a:bodyPr/>
          <a:lstStyle/>
          <a:p>
            <a:r>
              <a:rPr lang="en-US" altLang="zh-CN" sz="3600" dirty="0" err="1">
                <a:latin typeface="宋体" panose="02010600030101010101" pitchFamily="2" charset="-122"/>
                <a:ea typeface="宋体" panose="02010600030101010101" pitchFamily="2" charset="-122"/>
                <a:sym typeface="等线" panose="02010600030101010101" pitchFamily="2" charset="-122"/>
              </a:rPr>
              <a:t>倍点运算</a:t>
            </a:r>
            <a:endParaRPr lang="zh-CN" altLang="en-US" dirty="0"/>
          </a:p>
        </p:txBody>
      </p:sp>
      <p:sp>
        <p:nvSpPr>
          <p:cNvPr id="4" name="日期占位符 3">
            <a:extLst>
              <a:ext uri="{FF2B5EF4-FFF2-40B4-BE49-F238E27FC236}">
                <a16:creationId xmlns:a16="http://schemas.microsoft.com/office/drawing/2014/main" id="{0D0C46C8-3492-4DE2-9E18-CD38FDAA0EA2}"/>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AE7A94F2-4FB7-4A90-B042-19876AED4011}"/>
              </a:ext>
            </a:extLst>
          </p:cNvPr>
          <p:cNvSpPr>
            <a:spLocks noGrp="1"/>
          </p:cNvSpPr>
          <p:nvPr>
            <p:ph type="sldNum" sz="quarter" idx="11"/>
          </p:nvPr>
        </p:nvSpPr>
        <p:spPr/>
        <p:txBody>
          <a:bodyPr/>
          <a:lstStyle/>
          <a:p>
            <a:fld id="{6D29F655-9AA2-4BC9-AAF1-1C184E14E187}" type="slidenum">
              <a:rPr lang="en-US" altLang="zh-CN" smtClean="0"/>
              <a:pPr/>
              <a:t>83</a:t>
            </a:fld>
            <a:endParaRPr lang="en-US" altLang="zh-CN"/>
          </a:p>
        </p:txBody>
      </p:sp>
      <p:pic>
        <p:nvPicPr>
          <p:cNvPr id="16" name="object 8">
            <a:extLst>
              <a:ext uri="{FF2B5EF4-FFF2-40B4-BE49-F238E27FC236}">
                <a16:creationId xmlns:a16="http://schemas.microsoft.com/office/drawing/2014/main" id="{7376843C-3D22-4C46-95F1-5DBF8BFDE63D}"/>
              </a:ext>
            </a:extLst>
          </p:cNvPr>
          <p:cNvPicPr/>
          <p:nvPr/>
        </p:nvPicPr>
        <p:blipFill>
          <a:blip r:embed="rId3" cstate="print"/>
          <a:stretch>
            <a:fillRect/>
          </a:stretch>
        </p:blipFill>
        <p:spPr>
          <a:xfrm>
            <a:off x="153995" y="173798"/>
            <a:ext cx="313944" cy="656844"/>
          </a:xfrm>
          <a:prstGeom prst="rect">
            <a:avLst/>
          </a:prstGeom>
        </p:spPr>
      </p:pic>
      <p:sp>
        <p:nvSpPr>
          <p:cNvPr id="17" name="object 9">
            <a:extLst>
              <a:ext uri="{FF2B5EF4-FFF2-40B4-BE49-F238E27FC236}">
                <a16:creationId xmlns:a16="http://schemas.microsoft.com/office/drawing/2014/main" id="{5D89CA84-2ADC-402F-B4E1-05A3EF5E0191}"/>
              </a:ext>
            </a:extLst>
          </p:cNvPr>
          <p:cNvSpPr/>
          <p:nvPr/>
        </p:nvSpPr>
        <p:spPr>
          <a:xfrm>
            <a:off x="561666" y="85274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6" name="内容占位符 5">
            <a:extLst>
              <a:ext uri="{FF2B5EF4-FFF2-40B4-BE49-F238E27FC236}">
                <a16:creationId xmlns:a16="http://schemas.microsoft.com/office/drawing/2014/main" id="{84514E99-6747-41AA-9A88-871B1729EE16}"/>
              </a:ext>
            </a:extLst>
          </p:cNvPr>
          <p:cNvSpPr>
            <a:spLocks noGrp="1"/>
          </p:cNvSpPr>
          <p:nvPr>
            <p:ph idx="1"/>
          </p:nvPr>
        </p:nvSpPr>
        <p:spPr>
          <a:xfrm>
            <a:off x="406400" y="5097462"/>
            <a:ext cx="11176000" cy="1227137"/>
          </a:xfrm>
        </p:spPr>
        <p:txBody>
          <a:bodyPr/>
          <a:lstStyle/>
          <a:p>
            <a:endParaRPr lang="zh-CN" altLang="en-US" dirty="0"/>
          </a:p>
        </p:txBody>
      </p:sp>
      <p:sp>
        <p:nvSpPr>
          <p:cNvPr id="18" name="文本框 8">
            <a:extLst>
              <a:ext uri="{FF2B5EF4-FFF2-40B4-BE49-F238E27FC236}">
                <a16:creationId xmlns:a16="http://schemas.microsoft.com/office/drawing/2014/main" id="{E4182266-85E4-48CC-A4DC-2C5BF91CDC9E}"/>
              </a:ext>
            </a:extLst>
          </p:cNvPr>
          <p:cNvSpPr txBox="1">
            <a:spLocks noChangeArrowheads="1"/>
          </p:cNvSpPr>
          <p:nvPr/>
        </p:nvSpPr>
        <p:spPr bwMode="auto">
          <a:xfrm>
            <a:off x="561666" y="1071652"/>
            <a:ext cx="85820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20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倍点运算仍定义为重复加法，如</a:t>
            </a:r>
            <a:r>
              <a:rPr lang="en-US" altLang="zh-CN" sz="2400" dirty="0">
                <a:latin typeface="宋体" panose="02010600030101010101" pitchFamily="2" charset="-122"/>
                <a:ea typeface="宋体" panose="02010600030101010101" pitchFamily="2" charset="-122"/>
                <a:sym typeface="等线" panose="02010600030101010101" pitchFamily="2" charset="-122"/>
              </a:rPr>
              <a:t>                    。</a:t>
            </a:r>
          </a:p>
          <a:p>
            <a:pPr eaLnBrk="1" hangingPunct="1">
              <a:lnSpc>
                <a:spcPct val="20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从这个例看出，加法运算在</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中是封闭的，且能验证还满足交换律。对一般</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可证其上的加法运算是封闭的、满足交换律，同样还能证明其上的加法逆元运算也是封闭的，所以</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是一个Abel群</a:t>
            </a:r>
            <a:r>
              <a:rPr lang="en-US" altLang="zh-CN" sz="2400" dirty="0">
                <a:latin typeface="宋体" panose="02010600030101010101" pitchFamily="2" charset="-122"/>
                <a:ea typeface="宋体" panose="02010600030101010101" pitchFamily="2" charset="-122"/>
                <a:sym typeface="等线" panose="02010600030101010101" pitchFamily="2" charset="-122"/>
              </a:rPr>
              <a:t>。</a:t>
            </a:r>
          </a:p>
        </p:txBody>
      </p:sp>
      <p:graphicFrame>
        <p:nvGraphicFramePr>
          <p:cNvPr id="19" name="对象 -2147481433">
            <a:extLst>
              <a:ext uri="{FF2B5EF4-FFF2-40B4-BE49-F238E27FC236}">
                <a16:creationId xmlns:a16="http://schemas.microsoft.com/office/drawing/2014/main" id="{E5DF91BC-FD3D-4E99-AC89-8F8EB1129E97}"/>
              </a:ext>
            </a:extLst>
          </p:cNvPr>
          <p:cNvGraphicFramePr>
            <a:graphicFrameLocks noChangeAspect="1"/>
          </p:cNvGraphicFramePr>
          <p:nvPr>
            <p:extLst>
              <p:ext uri="{D42A27DB-BD31-4B8C-83A1-F6EECF244321}">
                <p14:modId xmlns:p14="http://schemas.microsoft.com/office/powerpoint/2010/main" val="2584325947"/>
              </p:ext>
            </p:extLst>
          </p:nvPr>
        </p:nvGraphicFramePr>
        <p:xfrm>
          <a:off x="5387666" y="1405027"/>
          <a:ext cx="3032125" cy="360363"/>
        </p:xfrm>
        <a:graphic>
          <a:graphicData uri="http://schemas.openxmlformats.org/presentationml/2006/ole">
            <mc:AlternateContent xmlns:mc="http://schemas.openxmlformats.org/markup-compatibility/2006">
              <mc:Choice xmlns:v="urn:schemas-microsoft-com:vml" Requires="v">
                <p:oleObj spid="_x0000_s172157" r:id="rId4" imgW="1193800" imgH="165100" progId="Equation.DSMT4">
                  <p:embed/>
                </p:oleObj>
              </mc:Choice>
              <mc:Fallback>
                <p:oleObj r:id="rId4" imgW="1193800" imgH="165100" progId="Equation.DSMT4">
                  <p:embed/>
                  <p:pic>
                    <p:nvPicPr>
                      <p:cNvPr id="93188" name="对象 -2147481433">
                        <a:extLst>
                          <a:ext uri="{FF2B5EF4-FFF2-40B4-BE49-F238E27FC236}">
                            <a16:creationId xmlns:a16="http://schemas.microsoft.com/office/drawing/2014/main" id="{C33E9D22-288C-4A33-B70E-9B18711AC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666" y="1405027"/>
                        <a:ext cx="30321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2147481432">
            <a:extLst>
              <a:ext uri="{FF2B5EF4-FFF2-40B4-BE49-F238E27FC236}">
                <a16:creationId xmlns:a16="http://schemas.microsoft.com/office/drawing/2014/main" id="{441F743B-DAF8-4C1E-8293-F8FCDD3A2A23}"/>
              </a:ext>
            </a:extLst>
          </p:cNvPr>
          <p:cNvGraphicFramePr>
            <a:graphicFrameLocks noChangeAspect="1"/>
          </p:cNvGraphicFramePr>
          <p:nvPr>
            <p:extLst>
              <p:ext uri="{D42A27DB-BD31-4B8C-83A1-F6EECF244321}">
                <p14:modId xmlns:p14="http://schemas.microsoft.com/office/powerpoint/2010/main" val="3103035426"/>
              </p:ext>
            </p:extLst>
          </p:nvPr>
        </p:nvGraphicFramePr>
        <p:xfrm>
          <a:off x="4795528" y="2133690"/>
          <a:ext cx="863600" cy="431800"/>
        </p:xfrm>
        <a:graphic>
          <a:graphicData uri="http://schemas.openxmlformats.org/presentationml/2006/ole">
            <mc:AlternateContent xmlns:mc="http://schemas.openxmlformats.org/markup-compatibility/2006">
              <mc:Choice xmlns:v="urn:schemas-microsoft-com:vml" Requires="v">
                <p:oleObj spid="_x0000_s172158" r:id="rId6" imgW="508000" imgH="228600" progId="Equation.DSMT4">
                  <p:embed/>
                </p:oleObj>
              </mc:Choice>
              <mc:Fallback>
                <p:oleObj r:id="rId6" imgW="508000" imgH="228600" progId="Equation.DSMT4">
                  <p:embed/>
                  <p:pic>
                    <p:nvPicPr>
                      <p:cNvPr id="93189" name="对象 -2147481432">
                        <a:extLst>
                          <a:ext uri="{FF2B5EF4-FFF2-40B4-BE49-F238E27FC236}">
                            <a16:creationId xmlns:a16="http://schemas.microsoft.com/office/drawing/2014/main" id="{A3BF6609-209F-4A7F-876B-3BB61B0964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5528" y="2133690"/>
                        <a:ext cx="863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3020">
            <a:extLst>
              <a:ext uri="{FF2B5EF4-FFF2-40B4-BE49-F238E27FC236}">
                <a16:creationId xmlns:a16="http://schemas.microsoft.com/office/drawing/2014/main" id="{85D5EB0B-B47C-47F7-979B-1ED9F4004770}"/>
              </a:ext>
            </a:extLst>
          </p:cNvPr>
          <p:cNvGraphicFramePr>
            <a:graphicFrameLocks noChangeAspect="1"/>
          </p:cNvGraphicFramePr>
          <p:nvPr>
            <p:extLst>
              <p:ext uri="{D42A27DB-BD31-4B8C-83A1-F6EECF244321}">
                <p14:modId xmlns:p14="http://schemas.microsoft.com/office/powerpoint/2010/main" val="4241651843"/>
              </p:ext>
            </p:extLst>
          </p:nvPr>
        </p:nvGraphicFramePr>
        <p:xfrm>
          <a:off x="3427103" y="2846477"/>
          <a:ext cx="949325" cy="431800"/>
        </p:xfrm>
        <a:graphic>
          <a:graphicData uri="http://schemas.openxmlformats.org/presentationml/2006/ole">
            <mc:AlternateContent xmlns:mc="http://schemas.openxmlformats.org/markup-compatibility/2006">
              <mc:Choice xmlns:v="urn:schemas-microsoft-com:vml" Requires="v">
                <p:oleObj spid="_x0000_s172159" r:id="rId8" imgW="548242" imgH="242246" progId="Equation.3">
                  <p:embed/>
                </p:oleObj>
              </mc:Choice>
              <mc:Fallback>
                <p:oleObj r:id="rId8" imgW="548242" imgH="242246" progId="Equation.3">
                  <p:embed/>
                  <p:pic>
                    <p:nvPicPr>
                      <p:cNvPr id="93190" name="对象 3020">
                        <a:extLst>
                          <a:ext uri="{FF2B5EF4-FFF2-40B4-BE49-F238E27FC236}">
                            <a16:creationId xmlns:a16="http://schemas.microsoft.com/office/drawing/2014/main" id="{4F4D3136-9ACB-45A5-8E50-75D2931209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7103" y="2846477"/>
                        <a:ext cx="949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3021">
            <a:extLst>
              <a:ext uri="{FF2B5EF4-FFF2-40B4-BE49-F238E27FC236}">
                <a16:creationId xmlns:a16="http://schemas.microsoft.com/office/drawing/2014/main" id="{CE625DB2-78BE-42D5-84D8-23ACD406AE05}"/>
              </a:ext>
            </a:extLst>
          </p:cNvPr>
          <p:cNvGraphicFramePr>
            <a:graphicFrameLocks noChangeAspect="1"/>
          </p:cNvGraphicFramePr>
          <p:nvPr>
            <p:extLst>
              <p:ext uri="{D42A27DB-BD31-4B8C-83A1-F6EECF244321}">
                <p14:modId xmlns:p14="http://schemas.microsoft.com/office/powerpoint/2010/main" val="486088560"/>
              </p:ext>
            </p:extLst>
          </p:nvPr>
        </p:nvGraphicFramePr>
        <p:xfrm>
          <a:off x="1304616" y="4330790"/>
          <a:ext cx="949325" cy="431800"/>
        </p:xfrm>
        <a:graphic>
          <a:graphicData uri="http://schemas.openxmlformats.org/presentationml/2006/ole">
            <mc:AlternateContent xmlns:mc="http://schemas.openxmlformats.org/markup-compatibility/2006">
              <mc:Choice xmlns:v="urn:schemas-microsoft-com:vml" Requires="v">
                <p:oleObj spid="_x0000_s172160" r:id="rId10" imgW="548242" imgH="242246" progId="Equation.3">
                  <p:embed/>
                </p:oleObj>
              </mc:Choice>
              <mc:Fallback>
                <p:oleObj r:id="rId10" imgW="548242" imgH="242246" progId="Equation.3">
                  <p:embed/>
                  <p:pic>
                    <p:nvPicPr>
                      <p:cNvPr id="93191" name="对象 3021">
                        <a:extLst>
                          <a:ext uri="{FF2B5EF4-FFF2-40B4-BE49-F238E27FC236}">
                            <a16:creationId xmlns:a16="http://schemas.microsoft.com/office/drawing/2014/main" id="{63EBD099-0EE1-45C0-8687-B7719BC015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616" y="4330790"/>
                        <a:ext cx="949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45163077"/>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483C6-B20D-4C9B-B97A-75405CF7AE66}"/>
              </a:ext>
            </a:extLst>
          </p:cNvPr>
          <p:cNvSpPr>
            <a:spLocks noGrp="1"/>
          </p:cNvSpPr>
          <p:nvPr>
            <p:ph type="title"/>
          </p:nvPr>
        </p:nvSpPr>
        <p:spPr>
          <a:xfrm>
            <a:off x="376583" y="251619"/>
            <a:ext cx="9652000" cy="563562"/>
          </a:xfrm>
        </p:spPr>
        <p:txBody>
          <a:bodyPr/>
          <a:lstStyle/>
          <a:p>
            <a:r>
              <a:rPr lang="en-US" altLang="zh-CN" sz="3600" dirty="0" err="1">
                <a:latin typeface="宋体" panose="02010600030101010101" pitchFamily="2" charset="-122"/>
                <a:ea typeface="宋体" panose="02010600030101010101" pitchFamily="2" charset="-122"/>
                <a:sym typeface="等线" panose="02010600030101010101" pitchFamily="2" charset="-122"/>
              </a:rPr>
              <a:t>倍点运算</a:t>
            </a:r>
            <a:endParaRPr lang="zh-CN" altLang="en-US" dirty="0"/>
          </a:p>
        </p:txBody>
      </p:sp>
      <p:sp>
        <p:nvSpPr>
          <p:cNvPr id="3" name="内容占位符 2">
            <a:extLst>
              <a:ext uri="{FF2B5EF4-FFF2-40B4-BE49-F238E27FC236}">
                <a16:creationId xmlns:a16="http://schemas.microsoft.com/office/drawing/2014/main" id="{72AA828F-DB15-4FEB-8F0D-AC5F7F4EB943}"/>
              </a:ext>
            </a:extLst>
          </p:cNvPr>
          <p:cNvSpPr>
            <a:spLocks noGrp="1"/>
          </p:cNvSpPr>
          <p:nvPr>
            <p:ph idx="1"/>
          </p:nvPr>
        </p:nvSpPr>
        <p:spPr>
          <a:xfrm>
            <a:off x="406400" y="5588156"/>
            <a:ext cx="11176000" cy="736444"/>
          </a:xfrm>
        </p:spPr>
        <p:txBody>
          <a:bodyPr/>
          <a:lstStyle/>
          <a:p>
            <a:endParaRPr lang="zh-CN" altLang="en-US" dirty="0"/>
          </a:p>
        </p:txBody>
      </p:sp>
      <p:sp>
        <p:nvSpPr>
          <p:cNvPr id="4" name="日期占位符 3">
            <a:extLst>
              <a:ext uri="{FF2B5EF4-FFF2-40B4-BE49-F238E27FC236}">
                <a16:creationId xmlns:a16="http://schemas.microsoft.com/office/drawing/2014/main" id="{0688D8E9-221A-4DA4-A985-263531A84F2C}"/>
              </a:ext>
            </a:extLst>
          </p:cNvPr>
          <p:cNvSpPr>
            <a:spLocks noGrp="1"/>
          </p:cNvSpPr>
          <p:nvPr>
            <p:ph type="dt" sz="half" idx="10"/>
          </p:nvPr>
        </p:nvSpPr>
        <p:spPr/>
        <p:txBody>
          <a:bodyPr/>
          <a:lstStyle/>
          <a:p>
            <a:pPr>
              <a:defRPr/>
            </a:pPr>
            <a:fld id="{C66501A4-0232-46B4-A544-D7F9EAD922BF}" type="datetime1">
              <a:rPr lang="zh-CN" altLang="en-US" smtClean="0"/>
              <a:pPr>
                <a:defRPr/>
              </a:pPr>
              <a:t>2024/4/28</a:t>
            </a:fld>
            <a:endParaRPr lang="en-US" altLang="zh-CN"/>
          </a:p>
        </p:txBody>
      </p:sp>
      <p:sp>
        <p:nvSpPr>
          <p:cNvPr id="5" name="灯片编号占位符 4">
            <a:extLst>
              <a:ext uri="{FF2B5EF4-FFF2-40B4-BE49-F238E27FC236}">
                <a16:creationId xmlns:a16="http://schemas.microsoft.com/office/drawing/2014/main" id="{8D8601B3-8158-434F-BFA6-E8A2A77A799D}"/>
              </a:ext>
            </a:extLst>
          </p:cNvPr>
          <p:cNvSpPr>
            <a:spLocks noGrp="1"/>
          </p:cNvSpPr>
          <p:nvPr>
            <p:ph type="sldNum" sz="quarter" idx="11"/>
          </p:nvPr>
        </p:nvSpPr>
        <p:spPr/>
        <p:txBody>
          <a:bodyPr/>
          <a:lstStyle/>
          <a:p>
            <a:fld id="{6D29F655-9AA2-4BC9-AAF1-1C184E14E187}" type="slidenum">
              <a:rPr lang="en-US" altLang="zh-CN" smtClean="0"/>
              <a:pPr/>
              <a:t>84</a:t>
            </a:fld>
            <a:endParaRPr lang="en-US" altLang="zh-CN"/>
          </a:p>
        </p:txBody>
      </p:sp>
      <p:pic>
        <p:nvPicPr>
          <p:cNvPr id="18"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62638" y="226669"/>
            <a:ext cx="313944" cy="656844"/>
          </a:xfrm>
          <a:prstGeom prst="rect">
            <a:avLst/>
          </a:prstGeom>
        </p:spPr>
      </p:pic>
      <p:sp>
        <p:nvSpPr>
          <p:cNvPr id="19" name="object 9">
            <a:extLst>
              <a:ext uri="{FF2B5EF4-FFF2-40B4-BE49-F238E27FC236}">
                <a16:creationId xmlns:a16="http://schemas.microsoft.com/office/drawing/2014/main" id="{8014DFDA-0508-42EF-A897-D4B7704D90C1}"/>
              </a:ext>
            </a:extLst>
          </p:cNvPr>
          <p:cNvSpPr/>
          <p:nvPr/>
        </p:nvSpPr>
        <p:spPr>
          <a:xfrm>
            <a:off x="470309" y="90561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3" name="文本框 8">
            <a:extLst>
              <a:ext uri="{FF2B5EF4-FFF2-40B4-BE49-F238E27FC236}">
                <a16:creationId xmlns:a16="http://schemas.microsoft.com/office/drawing/2014/main" id="{DE5CCCAC-91E6-4FF5-AEBF-366E38DFA311}"/>
              </a:ext>
            </a:extLst>
          </p:cNvPr>
          <p:cNvSpPr txBox="1">
            <a:spLocks noChangeArrowheads="1"/>
          </p:cNvSpPr>
          <p:nvPr/>
        </p:nvSpPr>
        <p:spPr bwMode="auto">
          <a:xfrm>
            <a:off x="419100" y="1327150"/>
            <a:ext cx="840105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椭圆曲线上的倍点运算是指计算</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其中</a:t>
            </a:r>
            <a:r>
              <a:rPr lang="en-US" altLang="zh-CN" sz="2400" dirty="0">
                <a:latin typeface="宋体" panose="02010600030101010101" pitchFamily="2" charset="-122"/>
                <a:ea typeface="宋体" panose="02010600030101010101" pitchFamily="2" charset="-122"/>
                <a:sym typeface="等线" panose="02010600030101010101" pitchFamily="2" charset="-122"/>
              </a:rPr>
              <a:t>     ，  </a:t>
            </a:r>
            <a:r>
              <a:rPr lang="en-US" altLang="zh-CN" sz="2400" dirty="0" err="1">
                <a:latin typeface="宋体" panose="02010600030101010101" pitchFamily="2" charset="-122"/>
                <a:ea typeface="宋体" panose="02010600030101010101" pitchFamily="2" charset="-122"/>
                <a:sym typeface="等线" panose="02010600030101010101" pitchFamily="2" charset="-122"/>
              </a:rPr>
              <a:t>是椭圆曲线上的点</a:t>
            </a:r>
            <a:r>
              <a:rPr lang="en-US" altLang="zh-CN" sz="2400" dirty="0">
                <a:latin typeface="宋体" panose="02010600030101010101" pitchFamily="2" charset="-122"/>
                <a:ea typeface="宋体" panose="02010600030101010101" pitchFamily="2" charset="-122"/>
                <a:sym typeface="等线" panose="02010600030101010101" pitchFamily="2" charset="-122"/>
              </a:rPr>
              <a:t>。</a:t>
            </a: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将  </a:t>
            </a:r>
            <a:r>
              <a:rPr lang="en-US" altLang="zh-CN" sz="2400" dirty="0" err="1">
                <a:latin typeface="宋体" panose="02010600030101010101" pitchFamily="2" charset="-122"/>
                <a:ea typeface="宋体" panose="02010600030101010101" pitchFamily="2" charset="-122"/>
                <a:sym typeface="等线" panose="02010600030101010101" pitchFamily="2" charset="-122"/>
              </a:rPr>
              <a:t>写成二进制形式</a:t>
            </a: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那么</a:t>
            </a: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                                                  。</a:t>
            </a:r>
          </a:p>
          <a:p>
            <a:pPr eaLnBrk="1" hangingPunct="1">
              <a:lnSpc>
                <a:spcPct val="150000"/>
              </a:lnSpc>
              <a:spcBef>
                <a:spcPct val="0"/>
              </a:spcBef>
              <a:buFontTx/>
              <a:buNone/>
            </a:pPr>
            <a:r>
              <a:rPr lang="en-US" altLang="zh-CN" sz="2400" dirty="0" err="1">
                <a:latin typeface="宋体" panose="02010600030101010101" pitchFamily="2" charset="-122"/>
                <a:ea typeface="宋体" panose="02010600030101010101" pitchFamily="2" charset="-122"/>
                <a:sym typeface="等线" panose="02010600030101010101" pitchFamily="2" charset="-122"/>
              </a:rPr>
              <a:t>可见，它的计算方法和模指数运算非常类似，对每一</a:t>
            </a: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       </a:t>
            </a:r>
            <a:r>
              <a:rPr lang="en-US" altLang="zh-CN" sz="2400" dirty="0" err="1">
                <a:latin typeface="宋体" panose="02010600030101010101" pitchFamily="2" charset="-122"/>
                <a:ea typeface="宋体" panose="02010600030101010101" pitchFamily="2" charset="-122"/>
                <a:sym typeface="等线" panose="02010600030101010101" pitchFamily="2" charset="-122"/>
              </a:rPr>
              <a:t>如果</a:t>
            </a:r>
            <a:r>
              <a:rPr lang="en-US" altLang="zh-CN" sz="2400" dirty="0">
                <a:latin typeface="宋体" panose="02010600030101010101" pitchFamily="2" charset="-122"/>
                <a:ea typeface="宋体" panose="02010600030101010101" pitchFamily="2" charset="-122"/>
                <a:sym typeface="等线" panose="02010600030101010101" pitchFamily="2" charset="-122"/>
              </a:rPr>
              <a:t>    ，则对中间结果乘以2，再加上  。</a:t>
            </a:r>
            <a:r>
              <a:rPr lang="en-US" altLang="zh-CN" sz="2400" dirty="0" err="1">
                <a:latin typeface="宋体" panose="02010600030101010101" pitchFamily="2" charset="-122"/>
                <a:ea typeface="宋体" panose="02010600030101010101" pitchFamily="2" charset="-122"/>
                <a:sym typeface="等线" panose="02010600030101010101" pitchFamily="2" charset="-122"/>
              </a:rPr>
              <a:t>如果</a:t>
            </a:r>
            <a:endParaRPr lang="en-US" altLang="zh-CN" sz="2400" dirty="0">
              <a:latin typeface="宋体" panose="02010600030101010101" pitchFamily="2" charset="-122"/>
              <a:ea typeface="宋体" panose="02010600030101010101" pitchFamily="2" charset="-122"/>
              <a:sym typeface="等线" panose="02010600030101010101" pitchFamily="2" charset="-122"/>
            </a:endParaRPr>
          </a:p>
          <a:p>
            <a:pPr eaLnBrk="1" hangingPunct="1">
              <a:lnSpc>
                <a:spcPct val="150000"/>
              </a:lnSpc>
              <a:spcBef>
                <a:spcPct val="0"/>
              </a:spcBef>
              <a:buFontTx/>
              <a:buNone/>
            </a:pPr>
            <a:r>
              <a:rPr lang="en-US" altLang="zh-CN" sz="2400" dirty="0">
                <a:latin typeface="宋体" panose="02010600030101010101" pitchFamily="2" charset="-122"/>
                <a:ea typeface="宋体" panose="02010600030101010101" pitchFamily="2" charset="-122"/>
                <a:sym typeface="等线" panose="02010600030101010101" pitchFamily="2" charset="-122"/>
              </a:rPr>
              <a:t>  ，则仅对中间结果乘2。</a:t>
            </a:r>
          </a:p>
        </p:txBody>
      </p:sp>
      <p:graphicFrame>
        <p:nvGraphicFramePr>
          <p:cNvPr id="15" name="对象 -2147481405">
            <a:extLst>
              <a:ext uri="{FF2B5EF4-FFF2-40B4-BE49-F238E27FC236}">
                <a16:creationId xmlns:a16="http://schemas.microsoft.com/office/drawing/2014/main" id="{B36348A8-BD05-4E10-B1C4-963EF61469AD}"/>
              </a:ext>
            </a:extLst>
          </p:cNvPr>
          <p:cNvGraphicFramePr>
            <a:graphicFrameLocks noChangeAspect="1"/>
          </p:cNvGraphicFramePr>
          <p:nvPr/>
        </p:nvGraphicFramePr>
        <p:xfrm>
          <a:off x="5280025" y="1543050"/>
          <a:ext cx="477838" cy="360363"/>
        </p:xfrm>
        <a:graphic>
          <a:graphicData uri="http://schemas.openxmlformats.org/presentationml/2006/ole">
            <mc:AlternateContent xmlns:mc="http://schemas.openxmlformats.org/markup-compatibility/2006">
              <mc:Choice xmlns:v="urn:schemas-microsoft-com:vml" Requires="v">
                <p:oleObj spid="_x0000_s173162" r:id="rId4" imgW="215619" imgH="177569" progId="Equation.DSMT4">
                  <p:embed/>
                </p:oleObj>
              </mc:Choice>
              <mc:Fallback>
                <p:oleObj r:id="rId4" imgW="215619" imgH="177569" progId="Equation.DSMT4">
                  <p:embed/>
                  <p:pic>
                    <p:nvPicPr>
                      <p:cNvPr id="98309" name="对象 -2147481405">
                        <a:extLst>
                          <a:ext uri="{FF2B5EF4-FFF2-40B4-BE49-F238E27FC236}">
                            <a16:creationId xmlns:a16="http://schemas.microsoft.com/office/drawing/2014/main" id="{6FC50BF6-108A-4044-9795-842A07281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025" y="1543050"/>
                        <a:ext cx="4778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147481404">
            <a:extLst>
              <a:ext uri="{FF2B5EF4-FFF2-40B4-BE49-F238E27FC236}">
                <a16:creationId xmlns:a16="http://schemas.microsoft.com/office/drawing/2014/main" id="{5CF08D3F-1C7C-4D1A-9861-3737037D9108}"/>
              </a:ext>
            </a:extLst>
          </p:cNvPr>
          <p:cNvGraphicFramePr>
            <a:graphicFrameLocks noChangeAspect="1"/>
          </p:cNvGraphicFramePr>
          <p:nvPr/>
        </p:nvGraphicFramePr>
        <p:xfrm>
          <a:off x="6618288" y="1543050"/>
          <a:ext cx="714375" cy="360363"/>
        </p:xfrm>
        <a:graphic>
          <a:graphicData uri="http://schemas.openxmlformats.org/presentationml/2006/ole">
            <mc:AlternateContent xmlns:mc="http://schemas.openxmlformats.org/markup-compatibility/2006">
              <mc:Choice xmlns:v="urn:schemas-microsoft-com:vml" Requires="v">
                <p:oleObj spid="_x0000_s173163" r:id="rId6" imgW="393359" imgH="177646" progId="Equation.DSMT4">
                  <p:embed/>
                </p:oleObj>
              </mc:Choice>
              <mc:Fallback>
                <p:oleObj r:id="rId6" imgW="393359" imgH="177646" progId="Equation.DSMT4">
                  <p:embed/>
                  <p:pic>
                    <p:nvPicPr>
                      <p:cNvPr id="98310" name="对象 -2147481404">
                        <a:extLst>
                          <a:ext uri="{FF2B5EF4-FFF2-40B4-BE49-F238E27FC236}">
                            <a16:creationId xmlns:a16="http://schemas.microsoft.com/office/drawing/2014/main" id="{1AFF0CFD-D4F9-46FD-92CA-CD9A421C3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8288" y="1543050"/>
                        <a:ext cx="714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对象 -2147481403">
            <a:extLst>
              <a:ext uri="{FF2B5EF4-FFF2-40B4-BE49-F238E27FC236}">
                <a16:creationId xmlns:a16="http://schemas.microsoft.com/office/drawing/2014/main" id="{ECCE824A-F140-428E-B3FF-73AE24150139}"/>
              </a:ext>
            </a:extLst>
          </p:cNvPr>
          <p:cNvGraphicFramePr>
            <a:graphicFrameLocks noChangeAspect="1"/>
          </p:cNvGraphicFramePr>
          <p:nvPr/>
        </p:nvGraphicFramePr>
        <p:xfrm>
          <a:off x="7608888" y="1543050"/>
          <a:ext cx="358775" cy="360363"/>
        </p:xfrm>
        <a:graphic>
          <a:graphicData uri="http://schemas.openxmlformats.org/presentationml/2006/ole">
            <mc:AlternateContent xmlns:mc="http://schemas.openxmlformats.org/markup-compatibility/2006">
              <mc:Choice xmlns:v="urn:schemas-microsoft-com:vml" Requires="v">
                <p:oleObj spid="_x0000_s173164" r:id="rId8" imgW="152268" imgH="164957" progId="Equation.DSMT4">
                  <p:embed/>
                </p:oleObj>
              </mc:Choice>
              <mc:Fallback>
                <p:oleObj r:id="rId8" imgW="152268" imgH="164957" progId="Equation.DSMT4">
                  <p:embed/>
                  <p:pic>
                    <p:nvPicPr>
                      <p:cNvPr id="98311" name="对象 -2147481403">
                        <a:extLst>
                          <a:ext uri="{FF2B5EF4-FFF2-40B4-BE49-F238E27FC236}">
                            <a16:creationId xmlns:a16="http://schemas.microsoft.com/office/drawing/2014/main" id="{C58A7304-E495-4C43-9563-D853D32849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8888" y="154305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对象 -2147481402">
            <a:extLst>
              <a:ext uri="{FF2B5EF4-FFF2-40B4-BE49-F238E27FC236}">
                <a16:creationId xmlns:a16="http://schemas.microsoft.com/office/drawing/2014/main" id="{03CAB1E8-9273-4478-8178-A5559A6A4D69}"/>
              </a:ext>
            </a:extLst>
          </p:cNvPr>
          <p:cNvGraphicFramePr>
            <a:graphicFrameLocks noChangeAspect="1"/>
          </p:cNvGraphicFramePr>
          <p:nvPr/>
        </p:nvGraphicFramePr>
        <p:xfrm>
          <a:off x="1263650" y="2620963"/>
          <a:ext cx="360363" cy="360362"/>
        </p:xfrm>
        <a:graphic>
          <a:graphicData uri="http://schemas.openxmlformats.org/presentationml/2006/ole">
            <mc:AlternateContent xmlns:mc="http://schemas.openxmlformats.org/markup-compatibility/2006">
              <mc:Choice xmlns:v="urn:schemas-microsoft-com:vml" Requires="v">
                <p:oleObj spid="_x0000_s173165" r:id="rId10" imgW="126835" imgH="139518" progId="Equation.DSMT4">
                  <p:embed/>
                </p:oleObj>
              </mc:Choice>
              <mc:Fallback>
                <p:oleObj r:id="rId10" imgW="126835" imgH="139518" progId="Equation.DSMT4">
                  <p:embed/>
                  <p:pic>
                    <p:nvPicPr>
                      <p:cNvPr id="98312" name="对象 -2147481402">
                        <a:extLst>
                          <a:ext uri="{FF2B5EF4-FFF2-40B4-BE49-F238E27FC236}">
                            <a16:creationId xmlns:a16="http://schemas.microsoft.com/office/drawing/2014/main" id="{CAA970C1-40F5-4B1F-AD31-1770A334E4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3650" y="26209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对象 -2147481401">
            <a:extLst>
              <a:ext uri="{FF2B5EF4-FFF2-40B4-BE49-F238E27FC236}">
                <a16:creationId xmlns:a16="http://schemas.microsoft.com/office/drawing/2014/main" id="{219A98D3-5CAC-4B11-951A-1C430A7D95E6}"/>
              </a:ext>
            </a:extLst>
          </p:cNvPr>
          <p:cNvGraphicFramePr>
            <a:graphicFrameLocks noChangeAspect="1"/>
          </p:cNvGraphicFramePr>
          <p:nvPr/>
        </p:nvGraphicFramePr>
        <p:xfrm>
          <a:off x="3732213" y="2620963"/>
          <a:ext cx="3876675" cy="431800"/>
        </p:xfrm>
        <a:graphic>
          <a:graphicData uri="http://schemas.openxmlformats.org/presentationml/2006/ole">
            <mc:AlternateContent xmlns:mc="http://schemas.openxmlformats.org/markup-compatibility/2006">
              <mc:Choice xmlns:v="urn:schemas-microsoft-com:vml" Requires="v">
                <p:oleObj spid="_x0000_s173166" r:id="rId12" imgW="2159000" imgH="241300" progId="Equation.DSMT4">
                  <p:embed/>
                </p:oleObj>
              </mc:Choice>
              <mc:Fallback>
                <p:oleObj r:id="rId12" imgW="2159000" imgH="241300" progId="Equation.DSMT4">
                  <p:embed/>
                  <p:pic>
                    <p:nvPicPr>
                      <p:cNvPr id="98313" name="对象 -2147481401">
                        <a:extLst>
                          <a:ext uri="{FF2B5EF4-FFF2-40B4-BE49-F238E27FC236}">
                            <a16:creationId xmlns:a16="http://schemas.microsoft.com/office/drawing/2014/main" id="{4B6712FC-7F86-4498-AE36-428F1C60F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2213" y="2620963"/>
                        <a:ext cx="3876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147481400">
            <a:extLst>
              <a:ext uri="{FF2B5EF4-FFF2-40B4-BE49-F238E27FC236}">
                <a16:creationId xmlns:a16="http://schemas.microsoft.com/office/drawing/2014/main" id="{54D92C51-54C5-4618-A6CB-A10C48DFE3CC}"/>
              </a:ext>
            </a:extLst>
          </p:cNvPr>
          <p:cNvGraphicFramePr>
            <a:graphicFrameLocks noChangeAspect="1"/>
          </p:cNvGraphicFramePr>
          <p:nvPr/>
        </p:nvGraphicFramePr>
        <p:xfrm>
          <a:off x="419100" y="3124200"/>
          <a:ext cx="8174038" cy="396875"/>
        </p:xfrm>
        <a:graphic>
          <a:graphicData uri="http://schemas.openxmlformats.org/presentationml/2006/ole">
            <mc:AlternateContent xmlns:mc="http://schemas.openxmlformats.org/markup-compatibility/2006">
              <mc:Choice xmlns:v="urn:schemas-microsoft-com:vml" Requires="v">
                <p:oleObj spid="_x0000_s173167" r:id="rId14" imgW="5105400" imgH="241300" progId="Equation.DSMT4">
                  <p:embed/>
                </p:oleObj>
              </mc:Choice>
              <mc:Fallback>
                <p:oleObj r:id="rId14" imgW="5105400" imgH="241300" progId="Equation.DSMT4">
                  <p:embed/>
                  <p:pic>
                    <p:nvPicPr>
                      <p:cNvPr id="98314" name="对象 -2147481400">
                        <a:extLst>
                          <a:ext uri="{FF2B5EF4-FFF2-40B4-BE49-F238E27FC236}">
                            <a16:creationId xmlns:a16="http://schemas.microsoft.com/office/drawing/2014/main" id="{D7BBC211-DD23-4A3C-9511-6BA13E2BE1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 y="3124200"/>
                        <a:ext cx="817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对象 -2147481399">
            <a:extLst>
              <a:ext uri="{FF2B5EF4-FFF2-40B4-BE49-F238E27FC236}">
                <a16:creationId xmlns:a16="http://schemas.microsoft.com/office/drawing/2014/main" id="{F5AC83D6-FFC4-4937-ACB1-435D8F926352}"/>
              </a:ext>
            </a:extLst>
          </p:cNvPr>
          <p:cNvGraphicFramePr>
            <a:graphicFrameLocks noChangeAspect="1"/>
          </p:cNvGraphicFramePr>
          <p:nvPr/>
        </p:nvGraphicFramePr>
        <p:xfrm>
          <a:off x="476250" y="4306888"/>
          <a:ext cx="1522413" cy="360362"/>
        </p:xfrm>
        <a:graphic>
          <a:graphicData uri="http://schemas.openxmlformats.org/presentationml/2006/ole">
            <mc:AlternateContent xmlns:mc="http://schemas.openxmlformats.org/markup-compatibility/2006">
              <mc:Choice xmlns:v="urn:schemas-microsoft-com:vml" Requires="v">
                <p:oleObj spid="_x0000_s173168" r:id="rId16" imgW="825500" imgH="203200" progId="Equation.DSMT4">
                  <p:embed/>
                </p:oleObj>
              </mc:Choice>
              <mc:Fallback>
                <p:oleObj r:id="rId16" imgW="825500" imgH="203200" progId="Equation.DSMT4">
                  <p:embed/>
                  <p:pic>
                    <p:nvPicPr>
                      <p:cNvPr id="98315" name="对象 -2147481399">
                        <a:extLst>
                          <a:ext uri="{FF2B5EF4-FFF2-40B4-BE49-F238E27FC236}">
                            <a16:creationId xmlns:a16="http://schemas.microsoft.com/office/drawing/2014/main" id="{88D7B8D1-680B-4504-B19E-78137EBDED0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250" y="4306888"/>
                        <a:ext cx="1522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147481398">
            <a:extLst>
              <a:ext uri="{FF2B5EF4-FFF2-40B4-BE49-F238E27FC236}">
                <a16:creationId xmlns:a16="http://schemas.microsoft.com/office/drawing/2014/main" id="{06AC1307-14DD-4DFB-8B22-FC34EE40D06B}"/>
              </a:ext>
            </a:extLst>
          </p:cNvPr>
          <p:cNvGraphicFramePr>
            <a:graphicFrameLocks noChangeAspect="1"/>
          </p:cNvGraphicFramePr>
          <p:nvPr/>
        </p:nvGraphicFramePr>
        <p:xfrm>
          <a:off x="2619375" y="4235450"/>
          <a:ext cx="603250" cy="431800"/>
        </p:xfrm>
        <a:graphic>
          <a:graphicData uri="http://schemas.openxmlformats.org/presentationml/2006/ole">
            <mc:AlternateContent xmlns:mc="http://schemas.openxmlformats.org/markup-compatibility/2006">
              <mc:Choice xmlns:v="urn:schemas-microsoft-com:vml" Requires="v">
                <p:oleObj spid="_x0000_s173169" r:id="rId18" imgW="355446" imgH="228501" progId="Equation.DSMT4">
                  <p:embed/>
                </p:oleObj>
              </mc:Choice>
              <mc:Fallback>
                <p:oleObj r:id="rId18" imgW="355446" imgH="228501" progId="Equation.DSMT4">
                  <p:embed/>
                  <p:pic>
                    <p:nvPicPr>
                      <p:cNvPr id="98316" name="对象 -2147481398">
                        <a:extLst>
                          <a:ext uri="{FF2B5EF4-FFF2-40B4-BE49-F238E27FC236}">
                            <a16:creationId xmlns:a16="http://schemas.microsoft.com/office/drawing/2014/main" id="{B84EF367-049E-4177-806C-73A7981D19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19375" y="4235450"/>
                        <a:ext cx="603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2147481397">
            <a:extLst>
              <a:ext uri="{FF2B5EF4-FFF2-40B4-BE49-F238E27FC236}">
                <a16:creationId xmlns:a16="http://schemas.microsoft.com/office/drawing/2014/main" id="{5280309F-3727-49B1-8D93-BEC1881AFA92}"/>
              </a:ext>
            </a:extLst>
          </p:cNvPr>
          <p:cNvGraphicFramePr>
            <a:graphicFrameLocks noChangeAspect="1"/>
          </p:cNvGraphicFramePr>
          <p:nvPr/>
        </p:nvGraphicFramePr>
        <p:xfrm>
          <a:off x="7332663" y="4235450"/>
          <a:ext cx="360362" cy="360363"/>
        </p:xfrm>
        <a:graphic>
          <a:graphicData uri="http://schemas.openxmlformats.org/presentationml/2006/ole">
            <mc:AlternateContent xmlns:mc="http://schemas.openxmlformats.org/markup-compatibility/2006">
              <mc:Choice xmlns:v="urn:schemas-microsoft-com:vml" Requires="v">
                <p:oleObj spid="_x0000_s173170" r:id="rId20" imgW="152268" imgH="164957" progId="Equation.DSMT4">
                  <p:embed/>
                </p:oleObj>
              </mc:Choice>
              <mc:Fallback>
                <p:oleObj r:id="rId20" imgW="152268" imgH="164957" progId="Equation.DSMT4">
                  <p:embed/>
                  <p:pic>
                    <p:nvPicPr>
                      <p:cNvPr id="98317" name="对象 -2147481397">
                        <a:extLst>
                          <a:ext uri="{FF2B5EF4-FFF2-40B4-BE49-F238E27FC236}">
                            <a16:creationId xmlns:a16="http://schemas.microsoft.com/office/drawing/2014/main" id="{03F4DEA6-C347-434B-A59E-2524EB6CE7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2663" y="4235450"/>
                        <a:ext cx="360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对象 -2147481314">
            <a:extLst>
              <a:ext uri="{FF2B5EF4-FFF2-40B4-BE49-F238E27FC236}">
                <a16:creationId xmlns:a16="http://schemas.microsoft.com/office/drawing/2014/main" id="{1ECE784F-AB19-4B3F-B78E-761E062DBD96}"/>
              </a:ext>
            </a:extLst>
          </p:cNvPr>
          <p:cNvGraphicFramePr>
            <a:graphicFrameLocks noChangeAspect="1"/>
          </p:cNvGraphicFramePr>
          <p:nvPr/>
        </p:nvGraphicFramePr>
        <p:xfrm>
          <a:off x="476250" y="4819650"/>
          <a:ext cx="687388" cy="431800"/>
        </p:xfrm>
        <a:graphic>
          <a:graphicData uri="http://schemas.openxmlformats.org/presentationml/2006/ole">
            <mc:AlternateContent xmlns:mc="http://schemas.openxmlformats.org/markup-compatibility/2006">
              <mc:Choice xmlns:v="urn:schemas-microsoft-com:vml" Requires="v">
                <p:oleObj spid="_x0000_s173171" r:id="rId21" imgW="381000" imgH="228600" progId="Equation.DSMT4">
                  <p:embed/>
                </p:oleObj>
              </mc:Choice>
              <mc:Fallback>
                <p:oleObj r:id="rId21" imgW="381000" imgH="228600" progId="Equation.DSMT4">
                  <p:embed/>
                  <p:pic>
                    <p:nvPicPr>
                      <p:cNvPr id="98318" name="对象 -2147481314">
                        <a:extLst>
                          <a:ext uri="{FF2B5EF4-FFF2-40B4-BE49-F238E27FC236}">
                            <a16:creationId xmlns:a16="http://schemas.microsoft.com/office/drawing/2014/main" id="{33FF3523-AF99-43C5-9BBD-013C900615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6250" y="4819650"/>
                        <a:ext cx="687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9464726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73ECA-12B6-439B-BDBB-1E675DF53234}"/>
              </a:ext>
            </a:extLst>
          </p:cNvPr>
          <p:cNvSpPr>
            <a:spLocks noGrp="1"/>
          </p:cNvSpPr>
          <p:nvPr>
            <p:ph type="title"/>
          </p:nvPr>
        </p:nvSpPr>
        <p:spPr>
          <a:xfrm>
            <a:off x="533400" y="251619"/>
            <a:ext cx="9652000" cy="563562"/>
          </a:xfrm>
        </p:spPr>
        <p:txBody>
          <a:bodyPr/>
          <a:lstStyle/>
          <a:p>
            <a:r>
              <a:rPr lang="zh-CN" altLang="en-US" b="1" dirty="0">
                <a:latin typeface="Times New Roman" panose="02020603050405020304" pitchFamily="18" charset="0"/>
                <a:ea typeface="宋体" panose="02010600030101010101" pitchFamily="2" charset="-122"/>
              </a:rPr>
              <a:t>明文消息到椭圆曲线上的嵌入</a:t>
            </a:r>
            <a:endParaRPr lang="zh-CN" altLang="en-US" dirty="0"/>
          </a:p>
        </p:txBody>
      </p:sp>
      <p:sp>
        <p:nvSpPr>
          <p:cNvPr id="3" name="内容占位符 2">
            <a:extLst>
              <a:ext uri="{FF2B5EF4-FFF2-40B4-BE49-F238E27FC236}">
                <a16:creationId xmlns:a16="http://schemas.microsoft.com/office/drawing/2014/main" id="{848E63AF-9586-4636-85C7-0A48B117861B}"/>
              </a:ext>
            </a:extLst>
          </p:cNvPr>
          <p:cNvSpPr>
            <a:spLocks noGrp="1"/>
          </p:cNvSpPr>
          <p:nvPr>
            <p:ph idx="1"/>
          </p:nvPr>
        </p:nvSpPr>
        <p:spPr>
          <a:xfrm>
            <a:off x="9525000" y="5486400"/>
            <a:ext cx="2057400" cy="838200"/>
          </a:xfrm>
        </p:spPr>
        <p:txBody>
          <a:bodyPr/>
          <a:lstStyle/>
          <a:p>
            <a:endParaRPr lang="zh-CN" altLang="en-US" dirty="0"/>
          </a:p>
        </p:txBody>
      </p:sp>
      <p:sp>
        <p:nvSpPr>
          <p:cNvPr id="4" name="日期占位符 3">
            <a:extLst>
              <a:ext uri="{FF2B5EF4-FFF2-40B4-BE49-F238E27FC236}">
                <a16:creationId xmlns:a16="http://schemas.microsoft.com/office/drawing/2014/main" id="{C8EC9CBD-65D2-47BC-8B54-F2EE768CA43B}"/>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BE42DFD-AA96-4F6E-81B8-8B151E682039}"/>
              </a:ext>
            </a:extLst>
          </p:cNvPr>
          <p:cNvSpPr>
            <a:spLocks noGrp="1"/>
          </p:cNvSpPr>
          <p:nvPr>
            <p:ph type="sldNum" sz="quarter" idx="11"/>
          </p:nvPr>
        </p:nvSpPr>
        <p:spPr/>
        <p:txBody>
          <a:bodyPr/>
          <a:lstStyle/>
          <a:p>
            <a:fld id="{6D29F655-9AA2-4BC9-AAF1-1C184E14E187}" type="slidenum">
              <a:rPr lang="en-US" altLang="zh-CN" smtClean="0"/>
              <a:pPr/>
              <a:t>85</a:t>
            </a:fld>
            <a:endParaRPr lang="en-US" altLang="zh-CN"/>
          </a:p>
        </p:txBody>
      </p:sp>
      <p:pic>
        <p:nvPicPr>
          <p:cNvPr id="17"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222769" y="136239"/>
            <a:ext cx="313944" cy="656844"/>
          </a:xfrm>
          <a:prstGeom prst="rect">
            <a:avLst/>
          </a:prstGeom>
        </p:spPr>
      </p:pic>
      <p:sp>
        <p:nvSpPr>
          <p:cNvPr id="18" name="object 9">
            <a:extLst>
              <a:ext uri="{FF2B5EF4-FFF2-40B4-BE49-F238E27FC236}">
                <a16:creationId xmlns:a16="http://schemas.microsoft.com/office/drawing/2014/main" id="{8014DFDA-0508-42EF-A897-D4B7704D90C1}"/>
              </a:ext>
            </a:extLst>
          </p:cNvPr>
          <p:cNvSpPr/>
          <p:nvPr/>
        </p:nvSpPr>
        <p:spPr>
          <a:xfrm>
            <a:off x="630440" y="815181"/>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9" name="文本框 2">
            <a:extLst>
              <a:ext uri="{FF2B5EF4-FFF2-40B4-BE49-F238E27FC236}">
                <a16:creationId xmlns:a16="http://schemas.microsoft.com/office/drawing/2014/main" id="{FACD4456-A036-4EFB-BA68-EDE98F3D4B4D}"/>
              </a:ext>
            </a:extLst>
          </p:cNvPr>
          <p:cNvSpPr txBox="1">
            <a:spLocks noChangeArrowheads="1"/>
          </p:cNvSpPr>
          <p:nvPr/>
        </p:nvSpPr>
        <p:spPr bwMode="auto">
          <a:xfrm>
            <a:off x="602674" y="950893"/>
            <a:ext cx="111759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0" indent="17463"/>
            <a:r>
              <a:rPr lang="zh-CN" altLang="en-US" sz="2400" b="0" dirty="0">
                <a:latin typeface="宋体" panose="02010600030101010101" pitchFamily="2" charset="-122"/>
                <a:ea typeface="宋体" panose="02010600030101010101" pitchFamily="2" charset="-122"/>
              </a:rPr>
              <a:t>在使用椭圆曲线构造密码体制前，需要将明文消息镶嵌到椭圆曲线上，作为椭圆曲线上的点。</a:t>
            </a:r>
          </a:p>
        </p:txBody>
      </p:sp>
      <p:sp>
        <p:nvSpPr>
          <p:cNvPr id="20" name="文本框 3">
            <a:extLst>
              <a:ext uri="{FF2B5EF4-FFF2-40B4-BE49-F238E27FC236}">
                <a16:creationId xmlns:a16="http://schemas.microsoft.com/office/drawing/2014/main" id="{91578F9B-96EB-4DCA-9C01-47D4926472A3}"/>
              </a:ext>
            </a:extLst>
          </p:cNvPr>
          <p:cNvSpPr txBox="1">
            <a:spLocks noChangeArrowheads="1"/>
          </p:cNvSpPr>
          <p:nvPr/>
        </p:nvSpPr>
        <p:spPr bwMode="auto">
          <a:xfrm>
            <a:off x="508000" y="1808072"/>
            <a:ext cx="11175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设明文消息是                      ，椭圆曲线由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给出，  是一个足够大的整数，使得将明文消息镶嵌到椭圆曲线上时，错误概率是      。实际中，  可在</a:t>
            </a:r>
            <a:r>
              <a:rPr lang="en-US" altLang="zh-CN" sz="2400" dirty="0">
                <a:latin typeface="Times New Roman" panose="02020603050405020304" pitchFamily="18" charset="0"/>
                <a:ea typeface="宋体" panose="02010600030101010101" pitchFamily="2" charset="-122"/>
              </a:rPr>
              <a:t>30~50</a:t>
            </a:r>
            <a:r>
              <a:rPr lang="zh-CN" altLang="en-US" sz="2400" dirty="0">
                <a:latin typeface="Times New Roman" panose="02020603050405020304" pitchFamily="18" charset="0"/>
                <a:ea typeface="宋体" panose="02010600030101010101" pitchFamily="2" charset="-122"/>
              </a:rPr>
              <a:t>之间取值。</a:t>
            </a:r>
          </a:p>
        </p:txBody>
      </p:sp>
      <p:graphicFrame>
        <p:nvGraphicFramePr>
          <p:cNvPr id="21" name="对象 5">
            <a:extLst>
              <a:ext uri="{FF2B5EF4-FFF2-40B4-BE49-F238E27FC236}">
                <a16:creationId xmlns:a16="http://schemas.microsoft.com/office/drawing/2014/main" id="{95E863E1-1E22-4270-A918-4D9568BDC4E7}"/>
              </a:ext>
            </a:extLst>
          </p:cNvPr>
          <p:cNvGraphicFramePr>
            <a:graphicFrameLocks noChangeAspect="1"/>
          </p:cNvGraphicFramePr>
          <p:nvPr>
            <p:extLst>
              <p:ext uri="{D42A27DB-BD31-4B8C-83A1-F6EECF244321}">
                <p14:modId xmlns:p14="http://schemas.microsoft.com/office/powerpoint/2010/main" val="3962356604"/>
              </p:ext>
            </p:extLst>
          </p:nvPr>
        </p:nvGraphicFramePr>
        <p:xfrm>
          <a:off x="2811462" y="1865222"/>
          <a:ext cx="1639888" cy="447675"/>
        </p:xfrm>
        <a:graphic>
          <a:graphicData uri="http://schemas.openxmlformats.org/presentationml/2006/ole">
            <mc:AlternateContent xmlns:mc="http://schemas.openxmlformats.org/markup-compatibility/2006">
              <mc:Choice xmlns:v="urn:schemas-microsoft-com:vml" Requires="v">
                <p:oleObj spid="_x0000_s174350" name="Equation" r:id="rId4" imgW="942664" imgH="254774" progId="Equation.DSMT4">
                  <p:embed/>
                </p:oleObj>
              </mc:Choice>
              <mc:Fallback>
                <p:oleObj name="Equation" r:id="rId4" imgW="942664" imgH="254774" progId="Equation.DSMT4">
                  <p:embed/>
                  <p:pic>
                    <p:nvPicPr>
                      <p:cNvPr id="229382" name="对象 5">
                        <a:extLst>
                          <a:ext uri="{FF2B5EF4-FFF2-40B4-BE49-F238E27FC236}">
                            <a16:creationId xmlns:a16="http://schemas.microsoft.com/office/drawing/2014/main" id="{3741073C-0BC8-4846-B4E6-EB5BDCD03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462" y="1865222"/>
                        <a:ext cx="1639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6">
            <a:extLst>
              <a:ext uri="{FF2B5EF4-FFF2-40B4-BE49-F238E27FC236}">
                <a16:creationId xmlns:a16="http://schemas.microsoft.com/office/drawing/2014/main" id="{8E276BC9-20E5-4163-AD41-122877E32839}"/>
              </a:ext>
            </a:extLst>
          </p:cNvPr>
          <p:cNvGraphicFramePr>
            <a:graphicFrameLocks noChangeAspect="1"/>
          </p:cNvGraphicFramePr>
          <p:nvPr>
            <p:extLst>
              <p:ext uri="{D42A27DB-BD31-4B8C-83A1-F6EECF244321}">
                <p14:modId xmlns:p14="http://schemas.microsoft.com/office/powerpoint/2010/main" val="1170184062"/>
              </p:ext>
            </p:extLst>
          </p:nvPr>
        </p:nvGraphicFramePr>
        <p:xfrm>
          <a:off x="2732232" y="2611958"/>
          <a:ext cx="271463" cy="379413"/>
        </p:xfrm>
        <a:graphic>
          <a:graphicData uri="http://schemas.openxmlformats.org/presentationml/2006/ole">
            <mc:AlternateContent xmlns:mc="http://schemas.openxmlformats.org/markup-compatibility/2006">
              <mc:Choice xmlns:v="urn:schemas-microsoft-com:vml" Requires="v">
                <p:oleObj spid="_x0000_s174351" name="Equation" r:id="rId6" imgW="126725" imgH="177415" progId="Equation.DSMT4">
                  <p:embed/>
                </p:oleObj>
              </mc:Choice>
              <mc:Fallback>
                <p:oleObj name="Equation" r:id="rId6" imgW="126725" imgH="177415" progId="Equation.DSMT4">
                  <p:embed/>
                  <p:pic>
                    <p:nvPicPr>
                      <p:cNvPr id="229383" name="对象 6">
                        <a:extLst>
                          <a:ext uri="{FF2B5EF4-FFF2-40B4-BE49-F238E27FC236}">
                            <a16:creationId xmlns:a16="http://schemas.microsoft.com/office/drawing/2014/main" id="{A9FF2FD2-2567-410F-BB83-8F34746C0C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2232" y="2611958"/>
                        <a:ext cx="2714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8">
            <a:extLst>
              <a:ext uri="{FF2B5EF4-FFF2-40B4-BE49-F238E27FC236}">
                <a16:creationId xmlns:a16="http://schemas.microsoft.com/office/drawing/2014/main" id="{6BA67DE0-FEAF-4529-A266-E321BC746608}"/>
              </a:ext>
            </a:extLst>
          </p:cNvPr>
          <p:cNvGraphicFramePr>
            <a:graphicFrameLocks noChangeAspect="1"/>
          </p:cNvGraphicFramePr>
          <p:nvPr>
            <p:extLst>
              <p:ext uri="{D42A27DB-BD31-4B8C-83A1-F6EECF244321}">
                <p14:modId xmlns:p14="http://schemas.microsoft.com/office/powerpoint/2010/main" val="4188476949"/>
              </p:ext>
            </p:extLst>
          </p:nvPr>
        </p:nvGraphicFramePr>
        <p:xfrm>
          <a:off x="931862" y="2563516"/>
          <a:ext cx="446087" cy="373063"/>
        </p:xfrm>
        <a:graphic>
          <a:graphicData uri="http://schemas.openxmlformats.org/presentationml/2006/ole">
            <mc:AlternateContent xmlns:mc="http://schemas.openxmlformats.org/markup-compatibility/2006">
              <mc:Choice xmlns:v="urn:schemas-microsoft-com:vml" Requires="v">
                <p:oleObj spid="_x0000_s174352" name="Equation" r:id="rId8" imgW="231209" imgH="192674" progId="Equation.DSMT4">
                  <p:embed/>
                </p:oleObj>
              </mc:Choice>
              <mc:Fallback>
                <p:oleObj name="Equation" r:id="rId8" imgW="231209" imgH="192674" progId="Equation.DSMT4">
                  <p:embed/>
                  <p:pic>
                    <p:nvPicPr>
                      <p:cNvPr id="229385" name="对象 8">
                        <a:extLst>
                          <a:ext uri="{FF2B5EF4-FFF2-40B4-BE49-F238E27FC236}">
                            <a16:creationId xmlns:a16="http://schemas.microsoft.com/office/drawing/2014/main" id="{3BEDDC83-FD9F-4034-8D9C-ACF98D15BA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862" y="2563516"/>
                        <a:ext cx="4460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9">
            <a:extLst>
              <a:ext uri="{FF2B5EF4-FFF2-40B4-BE49-F238E27FC236}">
                <a16:creationId xmlns:a16="http://schemas.microsoft.com/office/drawing/2014/main" id="{75E278A5-61DE-4BAE-90CD-7D72EFA3789D}"/>
              </a:ext>
            </a:extLst>
          </p:cNvPr>
          <p:cNvGraphicFramePr>
            <a:graphicFrameLocks noChangeAspect="1"/>
          </p:cNvGraphicFramePr>
          <p:nvPr>
            <p:extLst>
              <p:ext uri="{D42A27DB-BD31-4B8C-83A1-F6EECF244321}">
                <p14:modId xmlns:p14="http://schemas.microsoft.com/office/powerpoint/2010/main" val="2756630507"/>
              </p:ext>
            </p:extLst>
          </p:nvPr>
        </p:nvGraphicFramePr>
        <p:xfrm>
          <a:off x="1443037" y="2209709"/>
          <a:ext cx="271463" cy="381000"/>
        </p:xfrm>
        <a:graphic>
          <a:graphicData uri="http://schemas.openxmlformats.org/presentationml/2006/ole">
            <mc:AlternateContent xmlns:mc="http://schemas.openxmlformats.org/markup-compatibility/2006">
              <mc:Choice xmlns:v="urn:schemas-microsoft-com:vml" Requires="v">
                <p:oleObj spid="_x0000_s174353" name="Equation" r:id="rId10" imgW="126725" imgH="177415" progId="Equation.DSMT4">
                  <p:embed/>
                </p:oleObj>
              </mc:Choice>
              <mc:Fallback>
                <p:oleObj name="Equation" r:id="rId10" imgW="126725" imgH="177415" progId="Equation.DSMT4">
                  <p:embed/>
                  <p:pic>
                    <p:nvPicPr>
                      <p:cNvPr id="229386" name="对象 9">
                        <a:extLst>
                          <a:ext uri="{FF2B5EF4-FFF2-40B4-BE49-F238E27FC236}">
                            <a16:creationId xmlns:a16="http://schemas.microsoft.com/office/drawing/2014/main" id="{FBADDE3C-E6F2-461D-B616-252F553CA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037" y="2209709"/>
                        <a:ext cx="2714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本框 10">
            <a:extLst>
              <a:ext uri="{FF2B5EF4-FFF2-40B4-BE49-F238E27FC236}">
                <a16:creationId xmlns:a16="http://schemas.microsoft.com/office/drawing/2014/main" id="{93F9F818-35E8-4858-B123-C7A08946383E}"/>
              </a:ext>
            </a:extLst>
          </p:cNvPr>
          <p:cNvSpPr txBox="1">
            <a:spLocks noChangeArrowheads="1"/>
          </p:cNvSpPr>
          <p:nvPr/>
        </p:nvSpPr>
        <p:spPr bwMode="auto">
          <a:xfrm>
            <a:off x="508000" y="3058312"/>
            <a:ext cx="7775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    下面取            ，对明文消息     ，如下计算一系列   ：</a:t>
            </a:r>
          </a:p>
          <a:p>
            <a:pPr>
              <a:spcBef>
                <a:spcPct val="0"/>
              </a:spcBef>
              <a:buFontTx/>
              <a:buNone/>
            </a:pPr>
            <a:r>
              <a:rPr lang="zh-CN" altLang="en-US" sz="2400">
                <a:latin typeface="Times New Roman" panose="02020603050405020304" pitchFamily="18" charset="0"/>
                <a:ea typeface="宋体" panose="02010600030101010101" pitchFamily="2" charset="-122"/>
              </a:rPr>
              <a:t> </a:t>
            </a:r>
          </a:p>
        </p:txBody>
      </p:sp>
      <p:graphicFrame>
        <p:nvGraphicFramePr>
          <p:cNvPr id="26" name="对象 12">
            <a:extLst>
              <a:ext uri="{FF2B5EF4-FFF2-40B4-BE49-F238E27FC236}">
                <a16:creationId xmlns:a16="http://schemas.microsoft.com/office/drawing/2014/main" id="{A34DA157-384B-4AB7-A13D-FB149C82D996}"/>
              </a:ext>
            </a:extLst>
          </p:cNvPr>
          <p:cNvGraphicFramePr>
            <a:graphicFrameLocks noChangeAspect="1"/>
          </p:cNvGraphicFramePr>
          <p:nvPr>
            <p:extLst>
              <p:ext uri="{D42A27DB-BD31-4B8C-83A1-F6EECF244321}">
                <p14:modId xmlns:p14="http://schemas.microsoft.com/office/powerpoint/2010/main" val="4078623577"/>
              </p:ext>
            </p:extLst>
          </p:nvPr>
        </p:nvGraphicFramePr>
        <p:xfrm>
          <a:off x="1874837" y="3145624"/>
          <a:ext cx="836613" cy="334963"/>
        </p:xfrm>
        <a:graphic>
          <a:graphicData uri="http://schemas.openxmlformats.org/presentationml/2006/ole">
            <mc:AlternateContent xmlns:mc="http://schemas.openxmlformats.org/markup-compatibility/2006">
              <mc:Choice xmlns:v="urn:schemas-microsoft-com:vml" Requires="v">
                <p:oleObj spid="_x0000_s174354" name="Equation" r:id="rId11" imgW="434440" imgH="178887" progId="Equation.DSMT4">
                  <p:embed/>
                </p:oleObj>
              </mc:Choice>
              <mc:Fallback>
                <p:oleObj name="Equation" r:id="rId11" imgW="434440" imgH="178887" progId="Equation.DSMT4">
                  <p:embed/>
                  <p:pic>
                    <p:nvPicPr>
                      <p:cNvPr id="229389" name="对象 12">
                        <a:extLst>
                          <a:ext uri="{FF2B5EF4-FFF2-40B4-BE49-F238E27FC236}">
                            <a16:creationId xmlns:a16="http://schemas.microsoft.com/office/drawing/2014/main" id="{896ED174-0D3F-4ABB-9FAF-2DA1EFAB00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4837" y="3145624"/>
                        <a:ext cx="8366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13">
            <a:extLst>
              <a:ext uri="{FF2B5EF4-FFF2-40B4-BE49-F238E27FC236}">
                <a16:creationId xmlns:a16="http://schemas.microsoft.com/office/drawing/2014/main" id="{05B19653-4FA4-4678-8688-11A589B3BBAB}"/>
              </a:ext>
            </a:extLst>
          </p:cNvPr>
          <p:cNvGraphicFramePr>
            <a:graphicFrameLocks noChangeAspect="1"/>
          </p:cNvGraphicFramePr>
          <p:nvPr>
            <p:extLst>
              <p:ext uri="{D42A27DB-BD31-4B8C-83A1-F6EECF244321}">
                <p14:modId xmlns:p14="http://schemas.microsoft.com/office/powerpoint/2010/main" val="3329218086"/>
              </p:ext>
            </p:extLst>
          </p:nvPr>
        </p:nvGraphicFramePr>
        <p:xfrm>
          <a:off x="4572000" y="3186899"/>
          <a:ext cx="352425" cy="298450"/>
        </p:xfrm>
        <a:graphic>
          <a:graphicData uri="http://schemas.openxmlformats.org/presentationml/2006/ole">
            <mc:AlternateContent xmlns:mc="http://schemas.openxmlformats.org/markup-compatibility/2006">
              <mc:Choice xmlns:v="urn:schemas-microsoft-com:vml" Requires="v">
                <p:oleObj spid="_x0000_s174355" name="Equation" r:id="rId13" imgW="164957" imgH="139579" progId="Equation.DSMT4">
                  <p:embed/>
                </p:oleObj>
              </mc:Choice>
              <mc:Fallback>
                <p:oleObj name="Equation" r:id="rId13" imgW="164957" imgH="139579" progId="Equation.DSMT4">
                  <p:embed/>
                  <p:pic>
                    <p:nvPicPr>
                      <p:cNvPr id="229390" name="对象 13">
                        <a:extLst>
                          <a:ext uri="{FF2B5EF4-FFF2-40B4-BE49-F238E27FC236}">
                            <a16:creationId xmlns:a16="http://schemas.microsoft.com/office/drawing/2014/main" id="{09F7F930-ED83-418C-9913-9F8BB134F0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3186899"/>
                        <a:ext cx="3524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14">
            <a:extLst>
              <a:ext uri="{FF2B5EF4-FFF2-40B4-BE49-F238E27FC236}">
                <a16:creationId xmlns:a16="http://schemas.microsoft.com/office/drawing/2014/main" id="{E5B27D2A-684D-44D0-BE26-4679A1EA3445}"/>
              </a:ext>
            </a:extLst>
          </p:cNvPr>
          <p:cNvGraphicFramePr>
            <a:graphicFrameLocks noChangeAspect="1"/>
          </p:cNvGraphicFramePr>
          <p:nvPr>
            <p:extLst>
              <p:ext uri="{D42A27DB-BD31-4B8C-83A1-F6EECF244321}">
                <p14:modId xmlns:p14="http://schemas.microsoft.com/office/powerpoint/2010/main" val="4029721428"/>
              </p:ext>
            </p:extLst>
          </p:nvPr>
        </p:nvGraphicFramePr>
        <p:xfrm>
          <a:off x="7364412" y="3185312"/>
          <a:ext cx="271463" cy="300037"/>
        </p:xfrm>
        <a:graphic>
          <a:graphicData uri="http://schemas.openxmlformats.org/presentationml/2006/ole">
            <mc:AlternateContent xmlns:mc="http://schemas.openxmlformats.org/markup-compatibility/2006">
              <mc:Choice xmlns:v="urn:schemas-microsoft-com:vml" Requires="v">
                <p:oleObj spid="_x0000_s174356" name="Equation" r:id="rId15" imgW="126835" imgH="139518" progId="Equation.DSMT4">
                  <p:embed/>
                </p:oleObj>
              </mc:Choice>
              <mc:Fallback>
                <p:oleObj name="Equation" r:id="rId15" imgW="126835" imgH="139518" progId="Equation.DSMT4">
                  <p:embed/>
                  <p:pic>
                    <p:nvPicPr>
                      <p:cNvPr id="229391" name="对象 14">
                        <a:extLst>
                          <a:ext uri="{FF2B5EF4-FFF2-40B4-BE49-F238E27FC236}">
                            <a16:creationId xmlns:a16="http://schemas.microsoft.com/office/drawing/2014/main" id="{8B24B4C0-441C-45EF-B293-D3CB354A00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64412" y="3185312"/>
                        <a:ext cx="271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16">
            <a:extLst>
              <a:ext uri="{FF2B5EF4-FFF2-40B4-BE49-F238E27FC236}">
                <a16:creationId xmlns:a16="http://schemas.microsoft.com/office/drawing/2014/main" id="{C5796969-2545-4B2A-8049-C85041B03A58}"/>
              </a:ext>
            </a:extLst>
          </p:cNvPr>
          <p:cNvGraphicFramePr>
            <a:graphicFrameLocks noChangeAspect="1"/>
          </p:cNvGraphicFramePr>
          <p:nvPr>
            <p:extLst>
              <p:ext uri="{D42A27DB-BD31-4B8C-83A1-F6EECF244321}">
                <p14:modId xmlns:p14="http://schemas.microsoft.com/office/powerpoint/2010/main" val="3256081218"/>
              </p:ext>
            </p:extLst>
          </p:nvPr>
        </p:nvGraphicFramePr>
        <p:xfrm>
          <a:off x="1443036" y="3532752"/>
          <a:ext cx="6799987" cy="525463"/>
        </p:xfrm>
        <a:graphic>
          <a:graphicData uri="http://schemas.openxmlformats.org/presentationml/2006/ole">
            <mc:AlternateContent xmlns:mc="http://schemas.openxmlformats.org/markup-compatibility/2006">
              <mc:Choice xmlns:v="urn:schemas-microsoft-com:vml" Requires="v">
                <p:oleObj spid="_x0000_s174357" name="Equation" r:id="rId17" imgW="3324514" imgH="253780" progId="Equation.DSMT4">
                  <p:embed/>
                </p:oleObj>
              </mc:Choice>
              <mc:Fallback>
                <p:oleObj name="Equation" r:id="rId17" imgW="3324514" imgH="253780" progId="Equation.DSMT4">
                  <p:embed/>
                  <p:pic>
                    <p:nvPicPr>
                      <p:cNvPr id="229393" name="对象 16">
                        <a:extLst>
                          <a:ext uri="{FF2B5EF4-FFF2-40B4-BE49-F238E27FC236}">
                            <a16:creationId xmlns:a16="http://schemas.microsoft.com/office/drawing/2014/main" id="{93ED20AD-C795-40A8-A059-2678445700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3036" y="3532752"/>
                        <a:ext cx="6799987" cy="525463"/>
                      </a:xfrm>
                      <a:prstGeom prst="rect">
                        <a:avLst/>
                      </a:prstGeom>
                      <a:noFill/>
                      <a:ln>
                        <a:noFill/>
                      </a:ln>
                    </p:spPr>
                  </p:pic>
                </p:oleObj>
              </mc:Fallback>
            </mc:AlternateContent>
          </a:graphicData>
        </a:graphic>
      </p:graphicFrame>
      <p:sp>
        <p:nvSpPr>
          <p:cNvPr id="30" name="文本框 17">
            <a:extLst>
              <a:ext uri="{FF2B5EF4-FFF2-40B4-BE49-F238E27FC236}">
                <a16:creationId xmlns:a16="http://schemas.microsoft.com/office/drawing/2014/main" id="{2990E873-977C-49B5-9D8F-AF3F7BC7C4C6}"/>
              </a:ext>
            </a:extLst>
          </p:cNvPr>
          <p:cNvSpPr txBox="1">
            <a:spLocks noChangeArrowheads="1"/>
          </p:cNvSpPr>
          <p:nvPr/>
        </p:nvSpPr>
        <p:spPr bwMode="auto">
          <a:xfrm>
            <a:off x="486785" y="4042706"/>
            <a:ext cx="11291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直到                                        是平方根，即得到椭圆曲线上点                                   。</a:t>
            </a:r>
          </a:p>
        </p:txBody>
      </p:sp>
      <p:graphicFrame>
        <p:nvGraphicFramePr>
          <p:cNvPr id="31" name="对象 19">
            <a:extLst>
              <a:ext uri="{FF2B5EF4-FFF2-40B4-BE49-F238E27FC236}">
                <a16:creationId xmlns:a16="http://schemas.microsoft.com/office/drawing/2014/main" id="{E3E6140B-A7DF-4987-9154-8D02F41501A2}"/>
              </a:ext>
            </a:extLst>
          </p:cNvPr>
          <p:cNvGraphicFramePr>
            <a:graphicFrameLocks noChangeAspect="1"/>
          </p:cNvGraphicFramePr>
          <p:nvPr>
            <p:extLst>
              <p:ext uri="{D42A27DB-BD31-4B8C-83A1-F6EECF244321}">
                <p14:modId xmlns:p14="http://schemas.microsoft.com/office/powerpoint/2010/main" val="248512691"/>
              </p:ext>
            </p:extLst>
          </p:nvPr>
        </p:nvGraphicFramePr>
        <p:xfrm>
          <a:off x="1456892" y="4063918"/>
          <a:ext cx="2881312" cy="428625"/>
        </p:xfrm>
        <a:graphic>
          <a:graphicData uri="http://schemas.openxmlformats.org/presentationml/2006/ole">
            <mc:AlternateContent xmlns:mc="http://schemas.openxmlformats.org/markup-compatibility/2006">
              <mc:Choice xmlns:v="urn:schemas-microsoft-com:vml" Requires="v">
                <p:oleObj spid="_x0000_s174358" name="Equation" r:id="rId19" imgW="1257120" imgH="253800" progId="Equation.DSMT4">
                  <p:embed/>
                </p:oleObj>
              </mc:Choice>
              <mc:Fallback>
                <p:oleObj name="Equation" r:id="rId19" imgW="1257120" imgH="253800" progId="Equation.DSMT4">
                  <p:embed/>
                  <p:pic>
                    <p:nvPicPr>
                      <p:cNvPr id="229396" name="对象 19">
                        <a:extLst>
                          <a:ext uri="{FF2B5EF4-FFF2-40B4-BE49-F238E27FC236}">
                            <a16:creationId xmlns:a16="http://schemas.microsoft.com/office/drawing/2014/main" id="{6D09E871-20ED-4306-8F11-63DAEF07C4C0}"/>
                          </a:ext>
                        </a:extLst>
                      </p:cNvPr>
                      <p:cNvPicPr>
                        <a:picLocks noChangeAspect="1" noChangeArrowheads="1"/>
                      </p:cNvPicPr>
                      <p:nvPr/>
                    </p:nvPicPr>
                    <p:blipFill>
                      <a:blip r:embed="rId20"/>
                      <a:srcRect/>
                      <a:stretch>
                        <a:fillRect/>
                      </a:stretch>
                    </p:blipFill>
                    <p:spPr bwMode="auto">
                      <a:xfrm>
                        <a:off x="1456892" y="4063918"/>
                        <a:ext cx="2881312" cy="428625"/>
                      </a:xfrm>
                      <a:prstGeom prst="rect">
                        <a:avLst/>
                      </a:prstGeom>
                      <a:noFill/>
                      <a:ln>
                        <a:noFill/>
                      </a:ln>
                    </p:spPr>
                  </p:pic>
                </p:oleObj>
              </mc:Fallback>
            </mc:AlternateContent>
          </a:graphicData>
        </a:graphic>
      </p:graphicFrame>
      <p:graphicFrame>
        <p:nvGraphicFramePr>
          <p:cNvPr id="32" name="对象 21">
            <a:extLst>
              <a:ext uri="{FF2B5EF4-FFF2-40B4-BE49-F238E27FC236}">
                <a16:creationId xmlns:a16="http://schemas.microsoft.com/office/drawing/2014/main" id="{D611B6F5-2704-40C3-8CA3-9A2F9942B3BE}"/>
              </a:ext>
            </a:extLst>
          </p:cNvPr>
          <p:cNvGraphicFramePr>
            <a:graphicFrameLocks noChangeAspect="1"/>
          </p:cNvGraphicFramePr>
          <p:nvPr>
            <p:extLst>
              <p:ext uri="{D42A27DB-BD31-4B8C-83A1-F6EECF244321}">
                <p14:modId xmlns:p14="http://schemas.microsoft.com/office/powerpoint/2010/main" val="420854800"/>
              </p:ext>
            </p:extLst>
          </p:nvPr>
        </p:nvGraphicFramePr>
        <p:xfrm>
          <a:off x="9007644" y="4056840"/>
          <a:ext cx="2355511" cy="525463"/>
        </p:xfrm>
        <a:graphic>
          <a:graphicData uri="http://schemas.openxmlformats.org/presentationml/2006/ole">
            <mc:AlternateContent xmlns:mc="http://schemas.openxmlformats.org/markup-compatibility/2006">
              <mc:Choice xmlns:v="urn:schemas-microsoft-com:vml" Requires="v">
                <p:oleObj spid="_x0000_s174359" name="Equation" r:id="rId21" imgW="1044574" imgH="356684" progId="Equation.DSMT4">
                  <p:embed/>
                </p:oleObj>
              </mc:Choice>
              <mc:Fallback>
                <p:oleObj name="Equation" r:id="rId21" imgW="1044574" imgH="356684" progId="Equation.DSMT4">
                  <p:embed/>
                  <p:pic>
                    <p:nvPicPr>
                      <p:cNvPr id="229398" name="对象 21">
                        <a:extLst>
                          <a:ext uri="{FF2B5EF4-FFF2-40B4-BE49-F238E27FC236}">
                            <a16:creationId xmlns:a16="http://schemas.microsoft.com/office/drawing/2014/main" id="{156F7C6F-FBC4-4794-BAD7-1D2922EEF43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7644" y="4056840"/>
                        <a:ext cx="2355511" cy="525463"/>
                      </a:xfrm>
                      <a:prstGeom prst="rect">
                        <a:avLst/>
                      </a:prstGeom>
                      <a:noFill/>
                      <a:ln>
                        <a:noFill/>
                      </a:ln>
                    </p:spPr>
                  </p:pic>
                </p:oleObj>
              </mc:Fallback>
            </mc:AlternateContent>
          </a:graphicData>
        </a:graphic>
      </p:graphicFrame>
      <p:graphicFrame>
        <p:nvGraphicFramePr>
          <p:cNvPr id="11" name="对象 10">
            <a:extLst>
              <a:ext uri="{FF2B5EF4-FFF2-40B4-BE49-F238E27FC236}">
                <a16:creationId xmlns:a16="http://schemas.microsoft.com/office/drawing/2014/main" id="{C7D7A023-DF78-4058-86FE-5FF4C7445C7A}"/>
              </a:ext>
            </a:extLst>
          </p:cNvPr>
          <p:cNvGraphicFramePr>
            <a:graphicFrameLocks noChangeAspect="1"/>
          </p:cNvGraphicFramePr>
          <p:nvPr>
            <p:extLst>
              <p:ext uri="{D42A27DB-BD31-4B8C-83A1-F6EECF244321}">
                <p14:modId xmlns:p14="http://schemas.microsoft.com/office/powerpoint/2010/main" val="3727646170"/>
              </p:ext>
            </p:extLst>
          </p:nvPr>
        </p:nvGraphicFramePr>
        <p:xfrm>
          <a:off x="6392862" y="1787101"/>
          <a:ext cx="5013325" cy="390525"/>
        </p:xfrm>
        <a:graphic>
          <a:graphicData uri="http://schemas.openxmlformats.org/presentationml/2006/ole">
            <mc:AlternateContent xmlns:mc="http://schemas.openxmlformats.org/markup-compatibility/2006">
              <mc:Choice xmlns:v="urn:schemas-microsoft-com:vml" Requires="v">
                <p:oleObj spid="_x0000_s174360" name="Equation" r:id="rId23" imgW="5012654" imgH="390254" progId="Equation.DSMT4">
                  <p:embed/>
                </p:oleObj>
              </mc:Choice>
              <mc:Fallback>
                <p:oleObj name="Equation" r:id="rId23" imgW="5012654" imgH="390254" progId="Equation.DSMT4">
                  <p:embed/>
                  <p:pic>
                    <p:nvPicPr>
                      <p:cNvPr id="0" name=""/>
                      <p:cNvPicPr/>
                      <p:nvPr/>
                    </p:nvPicPr>
                    <p:blipFill>
                      <a:blip r:embed="rId24"/>
                      <a:stretch>
                        <a:fillRect/>
                      </a:stretch>
                    </p:blipFill>
                    <p:spPr>
                      <a:xfrm>
                        <a:off x="6392862" y="1787101"/>
                        <a:ext cx="5013325" cy="390525"/>
                      </a:xfrm>
                      <a:prstGeom prst="rect">
                        <a:avLst/>
                      </a:prstGeom>
                    </p:spPr>
                  </p:pic>
                </p:oleObj>
              </mc:Fallback>
            </mc:AlternateContent>
          </a:graphicData>
        </a:graphic>
      </p:graphicFrame>
      <p:sp>
        <p:nvSpPr>
          <p:cNvPr id="33" name="文本框 1">
            <a:extLst>
              <a:ext uri="{FF2B5EF4-FFF2-40B4-BE49-F238E27FC236}">
                <a16:creationId xmlns:a16="http://schemas.microsoft.com/office/drawing/2014/main" id="{540DBBD7-81CB-402B-8DCF-C7011F5CAE3B}"/>
              </a:ext>
            </a:extLst>
          </p:cNvPr>
          <p:cNvSpPr txBox="1">
            <a:spLocks noChangeArrowheads="1"/>
          </p:cNvSpPr>
          <p:nvPr/>
        </p:nvSpPr>
        <p:spPr bwMode="auto">
          <a:xfrm>
            <a:off x="719931" y="4640182"/>
            <a:ext cx="11058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因为在          的整数中，有一半是模    的平方剩余，一半是模    的非平方剩余。所以    次找到    ，使得 </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是平方根的概率不小于                 。</a:t>
            </a:r>
          </a:p>
        </p:txBody>
      </p:sp>
      <p:graphicFrame>
        <p:nvGraphicFramePr>
          <p:cNvPr id="34" name="对象 2">
            <a:extLst>
              <a:ext uri="{FF2B5EF4-FFF2-40B4-BE49-F238E27FC236}">
                <a16:creationId xmlns:a16="http://schemas.microsoft.com/office/drawing/2014/main" id="{FBBAAF11-1344-4A88-9A74-D7E61F4E9725}"/>
              </a:ext>
            </a:extLst>
          </p:cNvPr>
          <p:cNvGraphicFramePr>
            <a:graphicFrameLocks noChangeAspect="1"/>
          </p:cNvGraphicFramePr>
          <p:nvPr>
            <p:extLst>
              <p:ext uri="{D42A27DB-BD31-4B8C-83A1-F6EECF244321}">
                <p14:modId xmlns:p14="http://schemas.microsoft.com/office/powerpoint/2010/main" val="1169667137"/>
              </p:ext>
            </p:extLst>
          </p:nvPr>
        </p:nvGraphicFramePr>
        <p:xfrm>
          <a:off x="1955866" y="4696322"/>
          <a:ext cx="986697" cy="366712"/>
        </p:xfrm>
        <a:graphic>
          <a:graphicData uri="http://schemas.openxmlformats.org/presentationml/2006/ole">
            <mc:AlternateContent xmlns:mc="http://schemas.openxmlformats.org/markup-compatibility/2006">
              <mc:Choice xmlns:v="urn:schemas-microsoft-com:vml" Requires="v">
                <p:oleObj spid="_x0000_s174361" name="Equation" r:id="rId25" imgW="380835" imgH="203112" progId="Equation.DSMT4">
                  <p:embed/>
                </p:oleObj>
              </mc:Choice>
              <mc:Fallback>
                <p:oleObj name="Equation" r:id="rId25" imgW="380835" imgH="203112" progId="Equation.DSMT4">
                  <p:embed/>
                  <p:pic>
                    <p:nvPicPr>
                      <p:cNvPr id="230403" name="对象 2">
                        <a:extLst>
                          <a:ext uri="{FF2B5EF4-FFF2-40B4-BE49-F238E27FC236}">
                            <a16:creationId xmlns:a16="http://schemas.microsoft.com/office/drawing/2014/main" id="{3FCB1CAC-2B5A-4EF7-8E36-D051D49E1FD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55866" y="4696322"/>
                        <a:ext cx="986697" cy="366712"/>
                      </a:xfrm>
                      <a:prstGeom prst="rect">
                        <a:avLst/>
                      </a:prstGeom>
                      <a:noFill/>
                      <a:ln>
                        <a:noFill/>
                      </a:ln>
                    </p:spPr>
                  </p:pic>
                </p:oleObj>
              </mc:Fallback>
            </mc:AlternateContent>
          </a:graphicData>
        </a:graphic>
      </p:graphicFrame>
      <p:graphicFrame>
        <p:nvGraphicFramePr>
          <p:cNvPr id="35" name="对象 3">
            <a:extLst>
              <a:ext uri="{FF2B5EF4-FFF2-40B4-BE49-F238E27FC236}">
                <a16:creationId xmlns:a16="http://schemas.microsoft.com/office/drawing/2014/main" id="{05A08547-7BD5-42B2-940D-B854692A8754}"/>
              </a:ext>
            </a:extLst>
          </p:cNvPr>
          <p:cNvGraphicFramePr>
            <a:graphicFrameLocks noChangeAspect="1"/>
          </p:cNvGraphicFramePr>
          <p:nvPr>
            <p:extLst>
              <p:ext uri="{D42A27DB-BD31-4B8C-83A1-F6EECF244321}">
                <p14:modId xmlns:p14="http://schemas.microsoft.com/office/powerpoint/2010/main" val="2362996752"/>
              </p:ext>
            </p:extLst>
          </p:nvPr>
        </p:nvGraphicFramePr>
        <p:xfrm>
          <a:off x="5831680" y="4711620"/>
          <a:ext cx="455749" cy="344487"/>
        </p:xfrm>
        <a:graphic>
          <a:graphicData uri="http://schemas.openxmlformats.org/presentationml/2006/ole">
            <mc:AlternateContent xmlns:mc="http://schemas.openxmlformats.org/markup-compatibility/2006">
              <mc:Choice xmlns:v="urn:schemas-microsoft-com:vml" Requires="v">
                <p:oleObj spid="_x0000_s174362" name="Equation" r:id="rId27" imgW="152268" imgH="164957" progId="Equation.DSMT4">
                  <p:embed/>
                </p:oleObj>
              </mc:Choice>
              <mc:Fallback>
                <p:oleObj name="Equation" r:id="rId27" imgW="152268" imgH="164957" progId="Equation.DSMT4">
                  <p:embed/>
                  <p:pic>
                    <p:nvPicPr>
                      <p:cNvPr id="230404" name="对象 3">
                        <a:extLst>
                          <a:ext uri="{FF2B5EF4-FFF2-40B4-BE49-F238E27FC236}">
                            <a16:creationId xmlns:a16="http://schemas.microsoft.com/office/drawing/2014/main" id="{0C180886-38ED-431A-974E-AAE6354744F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31680" y="4711620"/>
                        <a:ext cx="455749" cy="344487"/>
                      </a:xfrm>
                      <a:prstGeom prst="rect">
                        <a:avLst/>
                      </a:prstGeom>
                      <a:noFill/>
                      <a:ln>
                        <a:noFill/>
                      </a:ln>
                    </p:spPr>
                  </p:pic>
                </p:oleObj>
              </mc:Fallback>
            </mc:AlternateContent>
          </a:graphicData>
        </a:graphic>
      </p:graphicFrame>
      <p:graphicFrame>
        <p:nvGraphicFramePr>
          <p:cNvPr id="36" name="对象 4">
            <a:extLst>
              <a:ext uri="{FF2B5EF4-FFF2-40B4-BE49-F238E27FC236}">
                <a16:creationId xmlns:a16="http://schemas.microsoft.com/office/drawing/2014/main" id="{7B837CA4-1D38-4981-9D31-71B9CEF814DA}"/>
              </a:ext>
            </a:extLst>
          </p:cNvPr>
          <p:cNvGraphicFramePr>
            <a:graphicFrameLocks noChangeAspect="1"/>
          </p:cNvGraphicFramePr>
          <p:nvPr>
            <p:extLst>
              <p:ext uri="{D42A27DB-BD31-4B8C-83A1-F6EECF244321}">
                <p14:modId xmlns:p14="http://schemas.microsoft.com/office/powerpoint/2010/main" val="448771521"/>
              </p:ext>
            </p:extLst>
          </p:nvPr>
        </p:nvGraphicFramePr>
        <p:xfrm>
          <a:off x="9148837" y="4707434"/>
          <a:ext cx="455749" cy="344487"/>
        </p:xfrm>
        <a:graphic>
          <a:graphicData uri="http://schemas.openxmlformats.org/presentationml/2006/ole">
            <mc:AlternateContent xmlns:mc="http://schemas.openxmlformats.org/markup-compatibility/2006">
              <mc:Choice xmlns:v="urn:schemas-microsoft-com:vml" Requires="v">
                <p:oleObj spid="_x0000_s174363" name="Equation" r:id="rId29" imgW="152268" imgH="164957" progId="Equation.DSMT4">
                  <p:embed/>
                </p:oleObj>
              </mc:Choice>
              <mc:Fallback>
                <p:oleObj name="Equation" r:id="rId29" imgW="152268" imgH="164957" progId="Equation.DSMT4">
                  <p:embed/>
                  <p:pic>
                    <p:nvPicPr>
                      <p:cNvPr id="230405" name="对象 4">
                        <a:extLst>
                          <a:ext uri="{FF2B5EF4-FFF2-40B4-BE49-F238E27FC236}">
                            <a16:creationId xmlns:a16="http://schemas.microsoft.com/office/drawing/2014/main" id="{EB1F15B0-3608-4A91-B44A-B66C32B97CF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48837" y="4707434"/>
                        <a:ext cx="455749" cy="344487"/>
                      </a:xfrm>
                      <a:prstGeom prst="rect">
                        <a:avLst/>
                      </a:prstGeom>
                      <a:noFill/>
                      <a:ln>
                        <a:noFill/>
                      </a:ln>
                    </p:spPr>
                  </p:pic>
                </p:oleObj>
              </mc:Fallback>
            </mc:AlternateContent>
          </a:graphicData>
        </a:graphic>
      </p:graphicFrame>
      <p:graphicFrame>
        <p:nvGraphicFramePr>
          <p:cNvPr id="37" name="对象 5">
            <a:extLst>
              <a:ext uri="{FF2B5EF4-FFF2-40B4-BE49-F238E27FC236}">
                <a16:creationId xmlns:a16="http://schemas.microsoft.com/office/drawing/2014/main" id="{FC3048A3-C357-450A-ADE5-B6A11900C7BC}"/>
              </a:ext>
            </a:extLst>
          </p:cNvPr>
          <p:cNvGraphicFramePr>
            <a:graphicFrameLocks noChangeAspect="1"/>
          </p:cNvGraphicFramePr>
          <p:nvPr>
            <p:extLst>
              <p:ext uri="{D42A27DB-BD31-4B8C-83A1-F6EECF244321}">
                <p14:modId xmlns:p14="http://schemas.microsoft.com/office/powerpoint/2010/main" val="1029378424"/>
              </p:ext>
            </p:extLst>
          </p:nvPr>
        </p:nvGraphicFramePr>
        <p:xfrm>
          <a:off x="1435243" y="5058912"/>
          <a:ext cx="380551" cy="369888"/>
        </p:xfrm>
        <a:graphic>
          <a:graphicData uri="http://schemas.openxmlformats.org/presentationml/2006/ole">
            <mc:AlternateContent xmlns:mc="http://schemas.openxmlformats.org/markup-compatibility/2006">
              <mc:Choice xmlns:v="urn:schemas-microsoft-com:vml" Requires="v">
                <p:oleObj spid="_x0000_s174364" name="Equation" r:id="rId31" imgW="126725" imgH="177415" progId="Equation.DSMT4">
                  <p:embed/>
                </p:oleObj>
              </mc:Choice>
              <mc:Fallback>
                <p:oleObj name="Equation" r:id="rId31" imgW="126725" imgH="177415" progId="Equation.DSMT4">
                  <p:embed/>
                  <p:pic>
                    <p:nvPicPr>
                      <p:cNvPr id="230406" name="对象 5">
                        <a:extLst>
                          <a:ext uri="{FF2B5EF4-FFF2-40B4-BE49-F238E27FC236}">
                            <a16:creationId xmlns:a16="http://schemas.microsoft.com/office/drawing/2014/main" id="{E3A541E0-9903-4092-A03B-1E07266F7D5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35243" y="5058912"/>
                        <a:ext cx="380551" cy="369888"/>
                      </a:xfrm>
                      <a:prstGeom prst="rect">
                        <a:avLst/>
                      </a:prstGeom>
                      <a:noFill/>
                      <a:ln>
                        <a:noFill/>
                      </a:ln>
                    </p:spPr>
                  </p:pic>
                </p:oleObj>
              </mc:Fallback>
            </mc:AlternateContent>
          </a:graphicData>
        </a:graphic>
      </p:graphicFrame>
      <p:graphicFrame>
        <p:nvGraphicFramePr>
          <p:cNvPr id="38" name="对象 6">
            <a:extLst>
              <a:ext uri="{FF2B5EF4-FFF2-40B4-BE49-F238E27FC236}">
                <a16:creationId xmlns:a16="http://schemas.microsoft.com/office/drawing/2014/main" id="{07554C40-2AAD-49B7-9A8F-CE82CD2BA9A5}"/>
              </a:ext>
            </a:extLst>
          </p:cNvPr>
          <p:cNvGraphicFramePr>
            <a:graphicFrameLocks noChangeAspect="1"/>
          </p:cNvGraphicFramePr>
          <p:nvPr>
            <p:extLst>
              <p:ext uri="{D42A27DB-BD31-4B8C-83A1-F6EECF244321}">
                <p14:modId xmlns:p14="http://schemas.microsoft.com/office/powerpoint/2010/main" val="3216575660"/>
              </p:ext>
            </p:extLst>
          </p:nvPr>
        </p:nvGraphicFramePr>
        <p:xfrm>
          <a:off x="2621187" y="5116067"/>
          <a:ext cx="380549" cy="290513"/>
        </p:xfrm>
        <a:graphic>
          <a:graphicData uri="http://schemas.openxmlformats.org/presentationml/2006/ole">
            <mc:AlternateContent xmlns:mc="http://schemas.openxmlformats.org/markup-compatibility/2006">
              <mc:Choice xmlns:v="urn:schemas-microsoft-com:vml" Requires="v">
                <p:oleObj spid="_x0000_s174365" name="Equation" r:id="rId33" imgW="126835" imgH="139518" progId="Equation.DSMT4">
                  <p:embed/>
                </p:oleObj>
              </mc:Choice>
              <mc:Fallback>
                <p:oleObj name="Equation" r:id="rId33" imgW="126835" imgH="139518" progId="Equation.DSMT4">
                  <p:embed/>
                  <p:pic>
                    <p:nvPicPr>
                      <p:cNvPr id="230407" name="对象 6">
                        <a:extLst>
                          <a:ext uri="{FF2B5EF4-FFF2-40B4-BE49-F238E27FC236}">
                            <a16:creationId xmlns:a16="http://schemas.microsoft.com/office/drawing/2014/main" id="{B85E089A-C98D-4E79-984A-FE90309314E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21187" y="5116067"/>
                        <a:ext cx="380549" cy="290513"/>
                      </a:xfrm>
                      <a:prstGeom prst="rect">
                        <a:avLst/>
                      </a:prstGeom>
                      <a:noFill/>
                      <a:ln>
                        <a:noFill/>
                      </a:ln>
                    </p:spPr>
                  </p:pic>
                </p:oleObj>
              </mc:Fallback>
            </mc:AlternateContent>
          </a:graphicData>
        </a:graphic>
      </p:graphicFrame>
      <p:graphicFrame>
        <p:nvGraphicFramePr>
          <p:cNvPr id="39" name="对象 8">
            <a:extLst>
              <a:ext uri="{FF2B5EF4-FFF2-40B4-BE49-F238E27FC236}">
                <a16:creationId xmlns:a16="http://schemas.microsoft.com/office/drawing/2014/main" id="{99BE1E83-B8A9-4671-8C5B-D1B74FE9571E}"/>
              </a:ext>
            </a:extLst>
          </p:cNvPr>
          <p:cNvGraphicFramePr>
            <a:graphicFrameLocks noChangeAspect="1"/>
          </p:cNvGraphicFramePr>
          <p:nvPr>
            <p:extLst>
              <p:ext uri="{D42A27DB-BD31-4B8C-83A1-F6EECF244321}">
                <p14:modId xmlns:p14="http://schemas.microsoft.com/office/powerpoint/2010/main" val="3997874186"/>
              </p:ext>
            </p:extLst>
          </p:nvPr>
        </p:nvGraphicFramePr>
        <p:xfrm>
          <a:off x="3924136" y="5025944"/>
          <a:ext cx="2891726" cy="428625"/>
        </p:xfrm>
        <a:graphic>
          <a:graphicData uri="http://schemas.openxmlformats.org/presentationml/2006/ole">
            <mc:AlternateContent xmlns:mc="http://schemas.openxmlformats.org/markup-compatibility/2006">
              <mc:Choice xmlns:v="urn:schemas-microsoft-com:vml" Requires="v">
                <p:oleObj spid="_x0000_s174366" name="Equation" r:id="rId35" imgW="1210177" imgH="254774" progId="Equation.DSMT4">
                  <p:embed/>
                </p:oleObj>
              </mc:Choice>
              <mc:Fallback>
                <p:oleObj name="Equation" r:id="rId35" imgW="1210177" imgH="254774" progId="Equation.DSMT4">
                  <p:embed/>
                  <p:pic>
                    <p:nvPicPr>
                      <p:cNvPr id="230409" name="对象 8">
                        <a:extLst>
                          <a:ext uri="{FF2B5EF4-FFF2-40B4-BE49-F238E27FC236}">
                            <a16:creationId xmlns:a16="http://schemas.microsoft.com/office/drawing/2014/main" id="{A0416891-A538-48B1-94A9-B86075F6D71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24136" y="5025944"/>
                        <a:ext cx="2891726" cy="428625"/>
                      </a:xfrm>
                      <a:prstGeom prst="rect">
                        <a:avLst/>
                      </a:prstGeom>
                      <a:noFill/>
                      <a:ln>
                        <a:noFill/>
                      </a:ln>
                    </p:spPr>
                  </p:pic>
                </p:oleObj>
              </mc:Fallback>
            </mc:AlternateContent>
          </a:graphicData>
        </a:graphic>
      </p:graphicFrame>
      <p:graphicFrame>
        <p:nvGraphicFramePr>
          <p:cNvPr id="40" name="对象 10">
            <a:extLst>
              <a:ext uri="{FF2B5EF4-FFF2-40B4-BE49-F238E27FC236}">
                <a16:creationId xmlns:a16="http://schemas.microsoft.com/office/drawing/2014/main" id="{0AD51996-9D27-4DCF-969B-9EEFE0F5F7A6}"/>
              </a:ext>
            </a:extLst>
          </p:cNvPr>
          <p:cNvGraphicFramePr>
            <a:graphicFrameLocks noChangeAspect="1"/>
          </p:cNvGraphicFramePr>
          <p:nvPr>
            <p:extLst>
              <p:ext uri="{D42A27DB-BD31-4B8C-83A1-F6EECF244321}">
                <p14:modId xmlns:p14="http://schemas.microsoft.com/office/powerpoint/2010/main" val="3779973012"/>
              </p:ext>
            </p:extLst>
          </p:nvPr>
        </p:nvGraphicFramePr>
        <p:xfrm>
          <a:off x="9988571" y="5025944"/>
          <a:ext cx="1130257" cy="357187"/>
        </p:xfrm>
        <a:graphic>
          <a:graphicData uri="http://schemas.openxmlformats.org/presentationml/2006/ole">
            <mc:AlternateContent xmlns:mc="http://schemas.openxmlformats.org/markup-compatibility/2006">
              <mc:Choice xmlns:v="urn:schemas-microsoft-com:vml" Requires="v">
                <p:oleObj spid="_x0000_s174367" name="Equation" r:id="rId37" imgW="422215" imgH="191916" progId="Equation.DSMT4">
                  <p:embed/>
                </p:oleObj>
              </mc:Choice>
              <mc:Fallback>
                <p:oleObj name="Equation" r:id="rId37" imgW="422215" imgH="191916" progId="Equation.DSMT4">
                  <p:embed/>
                  <p:pic>
                    <p:nvPicPr>
                      <p:cNvPr id="230411" name="对象 10">
                        <a:extLst>
                          <a:ext uri="{FF2B5EF4-FFF2-40B4-BE49-F238E27FC236}">
                            <a16:creationId xmlns:a16="http://schemas.microsoft.com/office/drawing/2014/main" id="{854F03DE-E7B8-4602-93B5-BA3FFBA1AFD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988571" y="5025944"/>
                        <a:ext cx="1130257" cy="357187"/>
                      </a:xfrm>
                      <a:prstGeom prst="rect">
                        <a:avLst/>
                      </a:prstGeom>
                      <a:noFill/>
                      <a:ln>
                        <a:noFill/>
                      </a:ln>
                    </p:spPr>
                  </p:pic>
                </p:oleObj>
              </mc:Fallback>
            </mc:AlternateContent>
          </a:graphicData>
        </a:graphic>
      </p:graphicFrame>
      <p:sp>
        <p:nvSpPr>
          <p:cNvPr id="41" name="文本框 11">
            <a:extLst>
              <a:ext uri="{FF2B5EF4-FFF2-40B4-BE49-F238E27FC236}">
                <a16:creationId xmlns:a16="http://schemas.microsoft.com/office/drawing/2014/main" id="{D5A18E9B-00E3-4E60-981E-0661C4A8BDCE}"/>
              </a:ext>
            </a:extLst>
          </p:cNvPr>
          <p:cNvSpPr txBox="1">
            <a:spLocks noChangeArrowheads="1"/>
          </p:cNvSpPr>
          <p:nvPr/>
        </p:nvSpPr>
        <p:spPr bwMode="auto">
          <a:xfrm>
            <a:off x="630440" y="5642465"/>
            <a:ext cx="912316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反过来，为了从椭圆曲线上的点            得到明文消息     只需求                   。</a:t>
            </a:r>
          </a:p>
        </p:txBody>
      </p:sp>
      <p:graphicFrame>
        <p:nvGraphicFramePr>
          <p:cNvPr id="42" name="对象 13">
            <a:extLst>
              <a:ext uri="{FF2B5EF4-FFF2-40B4-BE49-F238E27FC236}">
                <a16:creationId xmlns:a16="http://schemas.microsoft.com/office/drawing/2014/main" id="{81B128E5-5C13-4297-B03E-F51A31B27B83}"/>
              </a:ext>
            </a:extLst>
          </p:cNvPr>
          <p:cNvGraphicFramePr>
            <a:graphicFrameLocks noChangeAspect="1"/>
          </p:cNvGraphicFramePr>
          <p:nvPr>
            <p:extLst>
              <p:ext uri="{D42A27DB-BD31-4B8C-83A1-F6EECF244321}">
                <p14:modId xmlns:p14="http://schemas.microsoft.com/office/powerpoint/2010/main" val="51456638"/>
              </p:ext>
            </p:extLst>
          </p:nvPr>
        </p:nvGraphicFramePr>
        <p:xfrm>
          <a:off x="5356427" y="5658340"/>
          <a:ext cx="810238" cy="461962"/>
        </p:xfrm>
        <a:graphic>
          <a:graphicData uri="http://schemas.openxmlformats.org/presentationml/2006/ole">
            <mc:AlternateContent xmlns:mc="http://schemas.openxmlformats.org/markup-compatibility/2006">
              <mc:Choice xmlns:v="urn:schemas-microsoft-com:vml" Requires="v">
                <p:oleObj spid="_x0000_s174368" name="Equation" r:id="rId39" imgW="383664" imgH="255776" progId="Equation.DSMT4">
                  <p:embed/>
                </p:oleObj>
              </mc:Choice>
              <mc:Fallback>
                <p:oleObj name="Equation" r:id="rId39" imgW="383664" imgH="255776" progId="Equation.DSMT4">
                  <p:embed/>
                  <p:pic>
                    <p:nvPicPr>
                      <p:cNvPr id="230414" name="对象 13">
                        <a:extLst>
                          <a:ext uri="{FF2B5EF4-FFF2-40B4-BE49-F238E27FC236}">
                            <a16:creationId xmlns:a16="http://schemas.microsoft.com/office/drawing/2014/main" id="{142AD81C-B384-42C0-8E7E-12157342B2B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56427" y="5658340"/>
                        <a:ext cx="810238" cy="461962"/>
                      </a:xfrm>
                      <a:prstGeom prst="rect">
                        <a:avLst/>
                      </a:prstGeom>
                      <a:noFill/>
                      <a:ln>
                        <a:noFill/>
                      </a:ln>
                    </p:spPr>
                  </p:pic>
                </p:oleObj>
              </mc:Fallback>
            </mc:AlternateContent>
          </a:graphicData>
        </a:graphic>
      </p:graphicFrame>
      <p:graphicFrame>
        <p:nvGraphicFramePr>
          <p:cNvPr id="43" name="对象 14">
            <a:extLst>
              <a:ext uri="{FF2B5EF4-FFF2-40B4-BE49-F238E27FC236}">
                <a16:creationId xmlns:a16="http://schemas.microsoft.com/office/drawing/2014/main" id="{9A87E3C0-20CE-458E-B4FB-31C7D44DB0E6}"/>
              </a:ext>
            </a:extLst>
          </p:cNvPr>
          <p:cNvGraphicFramePr>
            <a:graphicFrameLocks noChangeAspect="1"/>
          </p:cNvGraphicFramePr>
          <p:nvPr>
            <p:extLst>
              <p:ext uri="{D42A27DB-BD31-4B8C-83A1-F6EECF244321}">
                <p14:modId xmlns:p14="http://schemas.microsoft.com/office/powerpoint/2010/main" val="1090528879"/>
              </p:ext>
            </p:extLst>
          </p:nvPr>
        </p:nvGraphicFramePr>
        <p:xfrm>
          <a:off x="7836102" y="5717077"/>
          <a:ext cx="471856" cy="344488"/>
        </p:xfrm>
        <a:graphic>
          <a:graphicData uri="http://schemas.openxmlformats.org/presentationml/2006/ole">
            <mc:AlternateContent xmlns:mc="http://schemas.openxmlformats.org/markup-compatibility/2006">
              <mc:Choice xmlns:v="urn:schemas-microsoft-com:vml" Requires="v">
                <p:oleObj spid="_x0000_s174369" name="Equation" r:id="rId41" imgW="190335" imgH="164957" progId="Equation.DSMT4">
                  <p:embed/>
                </p:oleObj>
              </mc:Choice>
              <mc:Fallback>
                <p:oleObj name="Equation" r:id="rId41" imgW="190335" imgH="164957" progId="Equation.DSMT4">
                  <p:embed/>
                  <p:pic>
                    <p:nvPicPr>
                      <p:cNvPr id="230415" name="对象 14">
                        <a:extLst>
                          <a:ext uri="{FF2B5EF4-FFF2-40B4-BE49-F238E27FC236}">
                            <a16:creationId xmlns:a16="http://schemas.microsoft.com/office/drawing/2014/main" id="{A48138B2-0092-4EFB-BDEA-45F49A87D48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836102" y="5717077"/>
                        <a:ext cx="471856" cy="344488"/>
                      </a:xfrm>
                      <a:prstGeom prst="rect">
                        <a:avLst/>
                      </a:prstGeom>
                      <a:noFill/>
                      <a:ln>
                        <a:noFill/>
                      </a:ln>
                    </p:spPr>
                  </p:pic>
                </p:oleObj>
              </mc:Fallback>
            </mc:AlternateContent>
          </a:graphicData>
        </a:graphic>
      </p:graphicFrame>
      <p:graphicFrame>
        <p:nvGraphicFramePr>
          <p:cNvPr id="44" name="对象 16">
            <a:extLst>
              <a:ext uri="{FF2B5EF4-FFF2-40B4-BE49-F238E27FC236}">
                <a16:creationId xmlns:a16="http://schemas.microsoft.com/office/drawing/2014/main" id="{27172756-00D1-474F-B196-16EBE09257C7}"/>
              </a:ext>
            </a:extLst>
          </p:cNvPr>
          <p:cNvGraphicFramePr>
            <a:graphicFrameLocks noChangeAspect="1"/>
          </p:cNvGraphicFramePr>
          <p:nvPr>
            <p:extLst>
              <p:ext uri="{D42A27DB-BD31-4B8C-83A1-F6EECF244321}">
                <p14:modId xmlns:p14="http://schemas.microsoft.com/office/powerpoint/2010/main" val="3496853190"/>
              </p:ext>
            </p:extLst>
          </p:nvPr>
        </p:nvGraphicFramePr>
        <p:xfrm>
          <a:off x="1196972" y="5940137"/>
          <a:ext cx="1599795" cy="647700"/>
        </p:xfrm>
        <a:graphic>
          <a:graphicData uri="http://schemas.openxmlformats.org/presentationml/2006/ole">
            <mc:AlternateContent xmlns:mc="http://schemas.openxmlformats.org/markup-compatibility/2006">
              <mc:Choice xmlns:v="urn:schemas-microsoft-com:vml" Requires="v">
                <p:oleObj spid="_x0000_s174370" name="Equation" r:id="rId43" imgW="700934" imgH="331351" progId="Equation.DSMT4">
                  <p:embed/>
                </p:oleObj>
              </mc:Choice>
              <mc:Fallback>
                <p:oleObj name="Equation" r:id="rId43" imgW="700934" imgH="331351" progId="Equation.DSMT4">
                  <p:embed/>
                  <p:pic>
                    <p:nvPicPr>
                      <p:cNvPr id="230417" name="对象 16">
                        <a:extLst>
                          <a:ext uri="{FF2B5EF4-FFF2-40B4-BE49-F238E27FC236}">
                            <a16:creationId xmlns:a16="http://schemas.microsoft.com/office/drawing/2014/main" id="{BE44EE2D-F40B-4310-9B1E-AA0A95D4804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196972" y="5940137"/>
                        <a:ext cx="1599795" cy="6477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4014136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45FB4-E3C2-426B-8727-FE6921064790}"/>
              </a:ext>
            </a:extLst>
          </p:cNvPr>
          <p:cNvSpPr>
            <a:spLocks noGrp="1"/>
          </p:cNvSpPr>
          <p:nvPr>
            <p:ph type="title"/>
          </p:nvPr>
        </p:nvSpPr>
        <p:spPr>
          <a:xfrm>
            <a:off x="406400" y="190743"/>
            <a:ext cx="9652000" cy="563562"/>
          </a:xfrm>
        </p:spPr>
        <p:txBody>
          <a:bodyPr/>
          <a:lstStyle/>
          <a:p>
            <a:r>
              <a:rPr lang="zh-CN" altLang="en-US" b="1" dirty="0">
                <a:latin typeface="Times New Roman" panose="02020603050405020304" pitchFamily="18" charset="0"/>
                <a:ea typeface="宋体" panose="02010600030101010101" pitchFamily="2" charset="-122"/>
              </a:rPr>
              <a:t>明文消息到椭圆曲线上的嵌入</a:t>
            </a:r>
            <a:endParaRPr lang="zh-CN" altLang="en-US" dirty="0"/>
          </a:p>
        </p:txBody>
      </p:sp>
      <p:sp>
        <p:nvSpPr>
          <p:cNvPr id="3" name="内容占位符 2">
            <a:extLst>
              <a:ext uri="{FF2B5EF4-FFF2-40B4-BE49-F238E27FC236}">
                <a16:creationId xmlns:a16="http://schemas.microsoft.com/office/drawing/2014/main" id="{42FE2861-61B5-481B-AEC2-1CC64A16ABB2}"/>
              </a:ext>
            </a:extLst>
          </p:cNvPr>
          <p:cNvSpPr>
            <a:spLocks noGrp="1"/>
          </p:cNvSpPr>
          <p:nvPr>
            <p:ph idx="1"/>
          </p:nvPr>
        </p:nvSpPr>
        <p:spPr>
          <a:xfrm>
            <a:off x="406400" y="5761038"/>
            <a:ext cx="11176000" cy="563562"/>
          </a:xfrm>
        </p:spPr>
        <p:txBody>
          <a:bodyPr/>
          <a:lstStyle/>
          <a:p>
            <a:endParaRPr lang="zh-CN" altLang="en-US" dirty="0"/>
          </a:p>
        </p:txBody>
      </p:sp>
      <p:sp>
        <p:nvSpPr>
          <p:cNvPr id="4" name="日期占位符 3">
            <a:extLst>
              <a:ext uri="{FF2B5EF4-FFF2-40B4-BE49-F238E27FC236}">
                <a16:creationId xmlns:a16="http://schemas.microsoft.com/office/drawing/2014/main" id="{26CA92EB-57D0-4ADF-B03B-21F01D931F74}"/>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0DB4BD0A-AA16-45E4-B0BC-C00992F88299}"/>
              </a:ext>
            </a:extLst>
          </p:cNvPr>
          <p:cNvSpPr>
            <a:spLocks noGrp="1"/>
          </p:cNvSpPr>
          <p:nvPr>
            <p:ph type="sldNum" sz="quarter" idx="11"/>
          </p:nvPr>
        </p:nvSpPr>
        <p:spPr/>
        <p:txBody>
          <a:bodyPr/>
          <a:lstStyle/>
          <a:p>
            <a:fld id="{6D29F655-9AA2-4BC9-AAF1-1C184E14E187}" type="slidenum">
              <a:rPr lang="en-US" altLang="zh-CN" smtClean="0"/>
              <a:pPr/>
              <a:t>86</a:t>
            </a:fld>
            <a:endParaRPr lang="en-US" altLang="zh-CN"/>
          </a:p>
        </p:txBody>
      </p:sp>
      <p:pic>
        <p:nvPicPr>
          <p:cNvPr id="27"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70236" y="75363"/>
            <a:ext cx="313944" cy="656844"/>
          </a:xfrm>
          <a:prstGeom prst="rect">
            <a:avLst/>
          </a:prstGeom>
        </p:spPr>
      </p:pic>
      <p:sp>
        <p:nvSpPr>
          <p:cNvPr id="28" name="object 9">
            <a:extLst>
              <a:ext uri="{FF2B5EF4-FFF2-40B4-BE49-F238E27FC236}">
                <a16:creationId xmlns:a16="http://schemas.microsoft.com/office/drawing/2014/main" id="{8014DFDA-0508-42EF-A897-D4B7704D90C1}"/>
              </a:ext>
            </a:extLst>
          </p:cNvPr>
          <p:cNvSpPr/>
          <p:nvPr/>
        </p:nvSpPr>
        <p:spPr>
          <a:xfrm>
            <a:off x="477907" y="75430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9" name="文本框 17">
            <a:extLst>
              <a:ext uri="{FF2B5EF4-FFF2-40B4-BE49-F238E27FC236}">
                <a16:creationId xmlns:a16="http://schemas.microsoft.com/office/drawing/2014/main" id="{771BC03D-54CA-4E4B-983D-9293C6E1E87D}"/>
              </a:ext>
            </a:extLst>
          </p:cNvPr>
          <p:cNvSpPr txBox="1">
            <a:spLocks noChangeArrowheads="1"/>
          </p:cNvSpPr>
          <p:nvPr/>
        </p:nvSpPr>
        <p:spPr bwMode="auto">
          <a:xfrm>
            <a:off x="685800" y="1143000"/>
            <a:ext cx="10972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4-34】 </a:t>
            </a:r>
            <a:r>
              <a:rPr lang="zh-CN" altLang="en-US" sz="2400" dirty="0">
                <a:latin typeface="Times New Roman" panose="02020603050405020304" pitchFamily="18" charset="0"/>
                <a:ea typeface="宋体" panose="02010600030101010101" pitchFamily="2" charset="-122"/>
              </a:rPr>
              <a:t>设椭圆曲线为                  ，                           。则                                        。当          时，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所以得到椭圆曲线上的点为               。若已知椭圆曲线上的点                ，则明文消息                                             。</a:t>
            </a:r>
          </a:p>
        </p:txBody>
      </p:sp>
      <p:graphicFrame>
        <p:nvGraphicFramePr>
          <p:cNvPr id="30" name="对象 19">
            <a:extLst>
              <a:ext uri="{FF2B5EF4-FFF2-40B4-BE49-F238E27FC236}">
                <a16:creationId xmlns:a16="http://schemas.microsoft.com/office/drawing/2014/main" id="{AA2E4080-5AFA-4E23-AB05-8D8A0CFBAFA3}"/>
              </a:ext>
            </a:extLst>
          </p:cNvPr>
          <p:cNvGraphicFramePr>
            <a:graphicFrameLocks noChangeAspect="1"/>
          </p:cNvGraphicFramePr>
          <p:nvPr>
            <p:extLst>
              <p:ext uri="{D42A27DB-BD31-4B8C-83A1-F6EECF244321}">
                <p14:modId xmlns:p14="http://schemas.microsoft.com/office/powerpoint/2010/main" val="2036491395"/>
              </p:ext>
            </p:extLst>
          </p:nvPr>
        </p:nvGraphicFramePr>
        <p:xfrm>
          <a:off x="4197350" y="1152525"/>
          <a:ext cx="1325563" cy="393700"/>
        </p:xfrm>
        <a:graphic>
          <a:graphicData uri="http://schemas.openxmlformats.org/presentationml/2006/ole">
            <mc:AlternateContent xmlns:mc="http://schemas.openxmlformats.org/markup-compatibility/2006">
              <mc:Choice xmlns:v="urn:schemas-microsoft-com:vml" Requires="v">
                <p:oleObj spid="_x0000_s175511" name="Equation" r:id="rId4" imgW="777399" imgH="229397" progId="Equation.DSMT4">
                  <p:embed/>
                </p:oleObj>
              </mc:Choice>
              <mc:Fallback>
                <p:oleObj name="Equation" r:id="rId4" imgW="777399" imgH="229397" progId="Equation.DSMT4">
                  <p:embed/>
                  <p:pic>
                    <p:nvPicPr>
                      <p:cNvPr id="230420" name="对象 19">
                        <a:extLst>
                          <a:ext uri="{FF2B5EF4-FFF2-40B4-BE49-F238E27FC236}">
                            <a16:creationId xmlns:a16="http://schemas.microsoft.com/office/drawing/2014/main" id="{6B035D0B-D80B-466B-9689-E35AE37F2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7350" y="1152525"/>
                        <a:ext cx="1325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21">
            <a:extLst>
              <a:ext uri="{FF2B5EF4-FFF2-40B4-BE49-F238E27FC236}">
                <a16:creationId xmlns:a16="http://schemas.microsoft.com/office/drawing/2014/main" id="{77FA42B0-C805-4E66-ADFB-8388D21C93E5}"/>
              </a:ext>
            </a:extLst>
          </p:cNvPr>
          <p:cNvGraphicFramePr>
            <a:graphicFrameLocks noChangeAspect="1"/>
          </p:cNvGraphicFramePr>
          <p:nvPr>
            <p:extLst>
              <p:ext uri="{D42A27DB-BD31-4B8C-83A1-F6EECF244321}">
                <p14:modId xmlns:p14="http://schemas.microsoft.com/office/powerpoint/2010/main" val="1719695657"/>
              </p:ext>
            </p:extLst>
          </p:nvPr>
        </p:nvGraphicFramePr>
        <p:xfrm>
          <a:off x="5651500" y="1217613"/>
          <a:ext cx="2197100" cy="357187"/>
        </p:xfrm>
        <a:graphic>
          <a:graphicData uri="http://schemas.openxmlformats.org/presentationml/2006/ole">
            <mc:AlternateContent xmlns:mc="http://schemas.openxmlformats.org/markup-compatibility/2006">
              <mc:Choice xmlns:v="urn:schemas-microsoft-com:vml" Requires="v">
                <p:oleObj spid="_x0000_s175512" name="Equation" r:id="rId6" imgW="1235654" imgH="203819" progId="Equation.DSMT4">
                  <p:embed/>
                </p:oleObj>
              </mc:Choice>
              <mc:Fallback>
                <p:oleObj name="Equation" r:id="rId6" imgW="1235654" imgH="203819" progId="Equation.DSMT4">
                  <p:embed/>
                  <p:pic>
                    <p:nvPicPr>
                      <p:cNvPr id="230422" name="对象 21">
                        <a:extLst>
                          <a:ext uri="{FF2B5EF4-FFF2-40B4-BE49-F238E27FC236}">
                            <a16:creationId xmlns:a16="http://schemas.microsoft.com/office/drawing/2014/main" id="{90D077EA-7CA9-4075-87AE-042631A2E7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1217613"/>
                        <a:ext cx="21971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23">
            <a:extLst>
              <a:ext uri="{FF2B5EF4-FFF2-40B4-BE49-F238E27FC236}">
                <a16:creationId xmlns:a16="http://schemas.microsoft.com/office/drawing/2014/main" id="{8C2C74EC-3794-4044-9E7C-C0D3BE65C93B}"/>
              </a:ext>
            </a:extLst>
          </p:cNvPr>
          <p:cNvGraphicFramePr>
            <a:graphicFrameLocks noChangeAspect="1"/>
          </p:cNvGraphicFramePr>
          <p:nvPr>
            <p:extLst>
              <p:ext uri="{D42A27DB-BD31-4B8C-83A1-F6EECF244321}">
                <p14:modId xmlns:p14="http://schemas.microsoft.com/office/powerpoint/2010/main" val="1795267087"/>
              </p:ext>
            </p:extLst>
          </p:nvPr>
        </p:nvGraphicFramePr>
        <p:xfrm>
          <a:off x="8692356" y="1138455"/>
          <a:ext cx="3030538" cy="406400"/>
        </p:xfrm>
        <a:graphic>
          <a:graphicData uri="http://schemas.openxmlformats.org/presentationml/2006/ole">
            <mc:AlternateContent xmlns:mc="http://schemas.openxmlformats.org/markup-compatibility/2006">
              <mc:Choice xmlns:v="urn:schemas-microsoft-com:vml" Requires="v">
                <p:oleObj spid="_x0000_s175513" name="Equation" r:id="rId8" imgW="1916868" imgH="253890" progId="Equation.DSMT4">
                  <p:embed/>
                </p:oleObj>
              </mc:Choice>
              <mc:Fallback>
                <p:oleObj name="Equation" r:id="rId8" imgW="1916868" imgH="253890" progId="Equation.DSMT4">
                  <p:embed/>
                  <p:pic>
                    <p:nvPicPr>
                      <p:cNvPr id="230424" name="对象 23">
                        <a:extLst>
                          <a:ext uri="{FF2B5EF4-FFF2-40B4-BE49-F238E27FC236}">
                            <a16:creationId xmlns:a16="http://schemas.microsoft.com/office/drawing/2014/main" id="{7F3D3F18-28A3-40D5-A171-BB834099A2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2356" y="1138455"/>
                        <a:ext cx="30305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25">
            <a:extLst>
              <a:ext uri="{FF2B5EF4-FFF2-40B4-BE49-F238E27FC236}">
                <a16:creationId xmlns:a16="http://schemas.microsoft.com/office/drawing/2014/main" id="{31FAAA73-B750-4FE4-BEF6-4274B0A47A21}"/>
              </a:ext>
            </a:extLst>
          </p:cNvPr>
          <p:cNvGraphicFramePr>
            <a:graphicFrameLocks noChangeAspect="1"/>
          </p:cNvGraphicFramePr>
          <p:nvPr>
            <p:extLst>
              <p:ext uri="{D42A27DB-BD31-4B8C-83A1-F6EECF244321}">
                <p14:modId xmlns:p14="http://schemas.microsoft.com/office/powerpoint/2010/main" val="2261394371"/>
              </p:ext>
            </p:extLst>
          </p:nvPr>
        </p:nvGraphicFramePr>
        <p:xfrm>
          <a:off x="1117600" y="1594715"/>
          <a:ext cx="731838" cy="357188"/>
        </p:xfrm>
        <a:graphic>
          <a:graphicData uri="http://schemas.openxmlformats.org/presentationml/2006/ole">
            <mc:AlternateContent xmlns:mc="http://schemas.openxmlformats.org/markup-compatibility/2006">
              <mc:Choice xmlns:v="urn:schemas-microsoft-com:vml" Requires="v">
                <p:oleObj spid="_x0000_s175514" name="Equation" r:id="rId10" imgW="409242" imgH="204621" progId="Equation.DSMT4">
                  <p:embed/>
                </p:oleObj>
              </mc:Choice>
              <mc:Fallback>
                <p:oleObj name="Equation" r:id="rId10" imgW="409242" imgH="204621" progId="Equation.DSMT4">
                  <p:embed/>
                  <p:pic>
                    <p:nvPicPr>
                      <p:cNvPr id="230426" name="对象 25">
                        <a:extLst>
                          <a:ext uri="{FF2B5EF4-FFF2-40B4-BE49-F238E27FC236}">
                            <a16:creationId xmlns:a16="http://schemas.microsoft.com/office/drawing/2014/main" id="{FCCC1C34-C035-42F8-930C-D62FEE043B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7600" y="1594715"/>
                        <a:ext cx="7318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27">
            <a:extLst>
              <a:ext uri="{FF2B5EF4-FFF2-40B4-BE49-F238E27FC236}">
                <a16:creationId xmlns:a16="http://schemas.microsoft.com/office/drawing/2014/main" id="{8C21E4D0-3A76-4D32-8E52-244F8D836AFD}"/>
              </a:ext>
            </a:extLst>
          </p:cNvPr>
          <p:cNvGraphicFramePr>
            <a:graphicFrameLocks noChangeAspect="1"/>
          </p:cNvGraphicFramePr>
          <p:nvPr>
            <p:extLst>
              <p:ext uri="{D42A27DB-BD31-4B8C-83A1-F6EECF244321}">
                <p14:modId xmlns:p14="http://schemas.microsoft.com/office/powerpoint/2010/main" val="2907373453"/>
              </p:ext>
            </p:extLst>
          </p:nvPr>
        </p:nvGraphicFramePr>
        <p:xfrm>
          <a:off x="2449657" y="1600993"/>
          <a:ext cx="2803525" cy="293688"/>
        </p:xfrm>
        <a:graphic>
          <a:graphicData uri="http://schemas.openxmlformats.org/presentationml/2006/ole">
            <mc:AlternateContent xmlns:mc="http://schemas.openxmlformats.org/markup-compatibility/2006">
              <mc:Choice xmlns:v="urn:schemas-microsoft-com:vml" Requires="v">
                <p:oleObj spid="_x0000_s175515" name="Equation" r:id="rId12" imgW="1637589" imgH="177723" progId="Equation.DSMT4">
                  <p:embed/>
                </p:oleObj>
              </mc:Choice>
              <mc:Fallback>
                <p:oleObj name="Equation" r:id="rId12" imgW="1637589" imgH="177723" progId="Equation.DSMT4">
                  <p:embed/>
                  <p:pic>
                    <p:nvPicPr>
                      <p:cNvPr id="230428" name="对象 27">
                        <a:extLst>
                          <a:ext uri="{FF2B5EF4-FFF2-40B4-BE49-F238E27FC236}">
                            <a16:creationId xmlns:a16="http://schemas.microsoft.com/office/drawing/2014/main" id="{04B5DBEE-6131-4291-8120-B9BEB4A34E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9657" y="1600993"/>
                        <a:ext cx="28035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29">
            <a:extLst>
              <a:ext uri="{FF2B5EF4-FFF2-40B4-BE49-F238E27FC236}">
                <a16:creationId xmlns:a16="http://schemas.microsoft.com/office/drawing/2014/main" id="{3D2A4F3E-6E74-48D0-8D4F-60126E180145}"/>
              </a:ext>
            </a:extLst>
          </p:cNvPr>
          <p:cNvGraphicFramePr>
            <a:graphicFrameLocks noChangeAspect="1"/>
          </p:cNvGraphicFramePr>
          <p:nvPr>
            <p:extLst>
              <p:ext uri="{D42A27DB-BD31-4B8C-83A1-F6EECF244321}">
                <p14:modId xmlns:p14="http://schemas.microsoft.com/office/powerpoint/2010/main" val="2582746842"/>
              </p:ext>
            </p:extLst>
          </p:nvPr>
        </p:nvGraphicFramePr>
        <p:xfrm>
          <a:off x="1483519" y="1881188"/>
          <a:ext cx="5568950" cy="358775"/>
        </p:xfrm>
        <a:graphic>
          <a:graphicData uri="http://schemas.openxmlformats.org/presentationml/2006/ole">
            <mc:AlternateContent xmlns:mc="http://schemas.openxmlformats.org/markup-compatibility/2006">
              <mc:Choice xmlns:v="urn:schemas-microsoft-com:vml" Requires="v">
                <p:oleObj spid="_x0000_s175516" name="Equation" r:id="rId14" imgW="3108801" imgH="203024" progId="Equation.DSMT4">
                  <p:embed/>
                </p:oleObj>
              </mc:Choice>
              <mc:Fallback>
                <p:oleObj name="Equation" r:id="rId14" imgW="3108801" imgH="203024" progId="Equation.DSMT4">
                  <p:embed/>
                  <p:pic>
                    <p:nvPicPr>
                      <p:cNvPr id="230430" name="对象 29">
                        <a:extLst>
                          <a:ext uri="{FF2B5EF4-FFF2-40B4-BE49-F238E27FC236}">
                            <a16:creationId xmlns:a16="http://schemas.microsoft.com/office/drawing/2014/main" id="{833F3DC4-1E06-415D-93D6-004458F965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3519" y="1881188"/>
                        <a:ext cx="55689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1">
            <a:extLst>
              <a:ext uri="{FF2B5EF4-FFF2-40B4-BE49-F238E27FC236}">
                <a16:creationId xmlns:a16="http://schemas.microsoft.com/office/drawing/2014/main" id="{E971D2C8-C301-494F-A27A-A24F286864C0}"/>
              </a:ext>
            </a:extLst>
          </p:cNvPr>
          <p:cNvGraphicFramePr>
            <a:graphicFrameLocks noChangeAspect="1"/>
          </p:cNvGraphicFramePr>
          <p:nvPr>
            <p:extLst>
              <p:ext uri="{D42A27DB-BD31-4B8C-83A1-F6EECF244321}">
                <p14:modId xmlns:p14="http://schemas.microsoft.com/office/powerpoint/2010/main" val="2030313361"/>
              </p:ext>
            </p:extLst>
          </p:nvPr>
        </p:nvGraphicFramePr>
        <p:xfrm>
          <a:off x="4775200" y="2276475"/>
          <a:ext cx="1144588" cy="401638"/>
        </p:xfrm>
        <a:graphic>
          <a:graphicData uri="http://schemas.openxmlformats.org/presentationml/2006/ole">
            <mc:AlternateContent xmlns:mc="http://schemas.openxmlformats.org/markup-compatibility/2006">
              <mc:Choice xmlns:v="urn:schemas-microsoft-com:vml" Requires="v">
                <p:oleObj spid="_x0000_s175517" name="Equation" r:id="rId16" imgW="738845" imgH="254774" progId="Equation.DSMT4">
                  <p:embed/>
                </p:oleObj>
              </mc:Choice>
              <mc:Fallback>
                <p:oleObj name="Equation" r:id="rId16" imgW="738845" imgH="254774" progId="Equation.DSMT4">
                  <p:embed/>
                  <p:pic>
                    <p:nvPicPr>
                      <p:cNvPr id="230432" name="对象 31">
                        <a:extLst>
                          <a:ext uri="{FF2B5EF4-FFF2-40B4-BE49-F238E27FC236}">
                            <a16:creationId xmlns:a16="http://schemas.microsoft.com/office/drawing/2014/main" id="{40BE74F4-397B-4AE5-B7BA-56782F6406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75200" y="2276475"/>
                        <a:ext cx="11445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32">
            <a:extLst>
              <a:ext uri="{FF2B5EF4-FFF2-40B4-BE49-F238E27FC236}">
                <a16:creationId xmlns:a16="http://schemas.microsoft.com/office/drawing/2014/main" id="{0F7765B1-CB6B-4B6F-82AE-F660AA3F79FC}"/>
              </a:ext>
            </a:extLst>
          </p:cNvPr>
          <p:cNvGraphicFramePr>
            <a:graphicFrameLocks noChangeAspect="1"/>
          </p:cNvGraphicFramePr>
          <p:nvPr>
            <p:extLst>
              <p:ext uri="{D42A27DB-BD31-4B8C-83A1-F6EECF244321}">
                <p14:modId xmlns:p14="http://schemas.microsoft.com/office/powerpoint/2010/main" val="963157744"/>
              </p:ext>
            </p:extLst>
          </p:nvPr>
        </p:nvGraphicFramePr>
        <p:xfrm>
          <a:off x="9258589" y="2276476"/>
          <a:ext cx="1143000" cy="401637"/>
        </p:xfrm>
        <a:graphic>
          <a:graphicData uri="http://schemas.openxmlformats.org/presentationml/2006/ole">
            <mc:AlternateContent xmlns:mc="http://schemas.openxmlformats.org/markup-compatibility/2006">
              <mc:Choice xmlns:v="urn:schemas-microsoft-com:vml" Requires="v">
                <p:oleObj spid="_x0000_s175518" name="Equation" r:id="rId18" imgW="738845" imgH="254774" progId="Equation.DSMT4">
                  <p:embed/>
                </p:oleObj>
              </mc:Choice>
              <mc:Fallback>
                <p:oleObj name="Equation" r:id="rId18" imgW="738845" imgH="254774" progId="Equation.DSMT4">
                  <p:embed/>
                  <p:pic>
                    <p:nvPicPr>
                      <p:cNvPr id="230433" name="对象 32">
                        <a:extLst>
                          <a:ext uri="{FF2B5EF4-FFF2-40B4-BE49-F238E27FC236}">
                            <a16:creationId xmlns:a16="http://schemas.microsoft.com/office/drawing/2014/main" id="{89040E03-B7CE-42D9-A573-740B5356E4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58589" y="2276476"/>
                        <a:ext cx="1143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34">
            <a:extLst>
              <a:ext uri="{FF2B5EF4-FFF2-40B4-BE49-F238E27FC236}">
                <a16:creationId xmlns:a16="http://schemas.microsoft.com/office/drawing/2014/main" id="{A2536E95-A345-47E8-A8C5-01DE29499A8F}"/>
              </a:ext>
            </a:extLst>
          </p:cNvPr>
          <p:cNvGraphicFramePr>
            <a:graphicFrameLocks noChangeAspect="1"/>
          </p:cNvGraphicFramePr>
          <p:nvPr>
            <p:extLst>
              <p:ext uri="{D42A27DB-BD31-4B8C-83A1-F6EECF244321}">
                <p14:modId xmlns:p14="http://schemas.microsoft.com/office/powerpoint/2010/main" val="604975890"/>
              </p:ext>
            </p:extLst>
          </p:nvPr>
        </p:nvGraphicFramePr>
        <p:xfrm>
          <a:off x="1790411" y="2574926"/>
          <a:ext cx="3235325" cy="498475"/>
        </p:xfrm>
        <a:graphic>
          <a:graphicData uri="http://schemas.openxmlformats.org/presentationml/2006/ole">
            <mc:AlternateContent xmlns:mc="http://schemas.openxmlformats.org/markup-compatibility/2006">
              <mc:Choice xmlns:v="urn:schemas-microsoft-com:vml" Requires="v">
                <p:oleObj spid="_x0000_s175519" name="Equation" r:id="rId19" imgW="2159000" imgH="330200" progId="Equation.DSMT4">
                  <p:embed/>
                </p:oleObj>
              </mc:Choice>
              <mc:Fallback>
                <p:oleObj name="Equation" r:id="rId19" imgW="2159000" imgH="330200" progId="Equation.DSMT4">
                  <p:embed/>
                  <p:pic>
                    <p:nvPicPr>
                      <p:cNvPr id="230435" name="对象 34">
                        <a:extLst>
                          <a:ext uri="{FF2B5EF4-FFF2-40B4-BE49-F238E27FC236}">
                            <a16:creationId xmlns:a16="http://schemas.microsoft.com/office/drawing/2014/main" id="{571C5662-CB71-4873-853D-01404A00E5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0411" y="2574926"/>
                        <a:ext cx="3235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998178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F3F58-CB31-4BA7-8653-9B05C4CD4612}"/>
              </a:ext>
            </a:extLst>
          </p:cNvPr>
          <p:cNvSpPr>
            <a:spLocks noGrp="1"/>
          </p:cNvSpPr>
          <p:nvPr>
            <p:ph type="title"/>
          </p:nvPr>
        </p:nvSpPr>
        <p:spPr>
          <a:xfrm>
            <a:off x="935037" y="341313"/>
            <a:ext cx="9652000" cy="563562"/>
          </a:xfrm>
        </p:spPr>
        <p:txBody>
          <a:bodyPr/>
          <a:lstStyle/>
          <a:p>
            <a:r>
              <a:rPr lang="zh-CN" altLang="en-US" b="1" dirty="0">
                <a:latin typeface="Times New Roman" panose="02020603050405020304" pitchFamily="18" charset="0"/>
                <a:ea typeface="宋体" panose="02010600030101010101" pitchFamily="2" charset="-122"/>
              </a:rPr>
              <a:t>椭圆曲线上的密码</a:t>
            </a:r>
            <a:endParaRPr lang="zh-CN" altLang="en-US" dirty="0"/>
          </a:p>
        </p:txBody>
      </p:sp>
      <p:sp>
        <p:nvSpPr>
          <p:cNvPr id="3" name="内容占位符 2">
            <a:extLst>
              <a:ext uri="{FF2B5EF4-FFF2-40B4-BE49-F238E27FC236}">
                <a16:creationId xmlns:a16="http://schemas.microsoft.com/office/drawing/2014/main" id="{8AEF70DC-C92A-4B5D-919C-4DC11ADCB697}"/>
              </a:ext>
            </a:extLst>
          </p:cNvPr>
          <p:cNvSpPr>
            <a:spLocks noGrp="1"/>
          </p:cNvSpPr>
          <p:nvPr>
            <p:ph idx="1"/>
          </p:nvPr>
        </p:nvSpPr>
        <p:spPr>
          <a:xfrm>
            <a:off x="508000" y="967030"/>
            <a:ext cx="11379200" cy="563561"/>
          </a:xfrm>
        </p:spPr>
        <p:txBody>
          <a:bodyPr/>
          <a:lstStyle/>
          <a:p>
            <a:r>
              <a:rPr lang="zh-CN" altLang="zh-CN" sz="2400" b="0"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为使用椭圆曲线构造密码体制，需要找出椭圆曲线上的</a:t>
            </a:r>
            <a:r>
              <a:rPr lang="zh-CN" altLang="zh-CN" sz="24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数学困难问题</a:t>
            </a:r>
            <a:endParaRPr lang="zh-CN" altLang="en-US" sz="2400" dirty="0">
              <a:solidFill>
                <a:srgbClr val="0070C0"/>
              </a:solidFill>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D32E8424-CC80-4573-811B-60FD851748C7}"/>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730AF48A-D4E3-4D6E-9B49-510FDFB1D2D3}"/>
              </a:ext>
            </a:extLst>
          </p:cNvPr>
          <p:cNvSpPr>
            <a:spLocks noGrp="1"/>
          </p:cNvSpPr>
          <p:nvPr>
            <p:ph type="sldNum" sz="quarter" idx="11"/>
          </p:nvPr>
        </p:nvSpPr>
        <p:spPr/>
        <p:txBody>
          <a:bodyPr/>
          <a:lstStyle/>
          <a:p>
            <a:fld id="{6D29F655-9AA2-4BC9-AAF1-1C184E14E187}" type="slidenum">
              <a:rPr lang="en-US" altLang="zh-CN" smtClean="0"/>
              <a:pPr/>
              <a:t>87</a:t>
            </a:fld>
            <a:endParaRPr lang="en-US" altLang="zh-CN"/>
          </a:p>
        </p:txBody>
      </p:sp>
      <p:pic>
        <p:nvPicPr>
          <p:cNvPr id="24"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527366" y="281161"/>
            <a:ext cx="313944" cy="656844"/>
          </a:xfrm>
          <a:prstGeom prst="rect">
            <a:avLst/>
          </a:prstGeom>
        </p:spPr>
      </p:pic>
      <p:sp>
        <p:nvSpPr>
          <p:cNvPr id="25" name="object 9">
            <a:extLst>
              <a:ext uri="{FF2B5EF4-FFF2-40B4-BE49-F238E27FC236}">
                <a16:creationId xmlns:a16="http://schemas.microsoft.com/office/drawing/2014/main" id="{8014DFDA-0508-42EF-A897-D4B7704D90C1}"/>
              </a:ext>
            </a:extLst>
          </p:cNvPr>
          <p:cNvSpPr/>
          <p:nvPr/>
        </p:nvSpPr>
        <p:spPr>
          <a:xfrm>
            <a:off x="935037" y="960103"/>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9" name="矩形 18">
            <a:extLst>
              <a:ext uri="{FF2B5EF4-FFF2-40B4-BE49-F238E27FC236}">
                <a16:creationId xmlns:a16="http://schemas.microsoft.com/office/drawing/2014/main" id="{443E7699-4088-4398-80BC-4FE484C4CAB7}"/>
              </a:ext>
            </a:extLst>
          </p:cNvPr>
          <p:cNvSpPr/>
          <p:nvPr/>
        </p:nvSpPr>
        <p:spPr>
          <a:xfrm>
            <a:off x="486464" y="1672651"/>
            <a:ext cx="115531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indent="17463" eaLnBrk="0" hangingPunct="0">
              <a:spcBef>
                <a:spcPct val="20000"/>
              </a:spcBef>
              <a:buClr>
                <a:schemeClr val="tx1"/>
              </a:buClr>
              <a:buFont typeface="Wingdings" panose="05000000000000000000" pitchFamily="2" charset="2"/>
              <a:buChar char="v"/>
            </a:pPr>
            <a:r>
              <a:rPr lang="zh-CN" altLang="en-US" sz="2400" kern="100" dirty="0">
                <a:latin typeface="宋体" panose="02010600030101010101" pitchFamily="2" charset="-122"/>
                <a:cs typeface="Times New Roman" panose="02020603050405020304" pitchFamily="18" charset="0"/>
              </a:rPr>
              <a:t>在椭圆曲线构成的</a:t>
            </a:r>
            <a:r>
              <a:rPr lang="en-US" altLang="zh-CN" sz="2400" b="1" kern="100" dirty="0">
                <a:solidFill>
                  <a:srgbClr val="0070C0"/>
                </a:solidFill>
                <a:latin typeface="宋体" panose="02010600030101010101" pitchFamily="2" charset="-122"/>
                <a:cs typeface="Times New Roman" panose="02020603050405020304" pitchFamily="18" charset="0"/>
              </a:rPr>
              <a:t>Abel</a:t>
            </a:r>
            <a:r>
              <a:rPr lang="zh-CN" altLang="en-US" sz="2400" kern="100" dirty="0">
                <a:latin typeface="宋体" panose="02010600030101010101" pitchFamily="2" charset="-122"/>
                <a:cs typeface="Times New Roman" panose="02020603050405020304" pitchFamily="18" charset="0"/>
              </a:rPr>
              <a:t>群       上考虑方程       ，其中                 ，                                 则由 </a:t>
            </a:r>
            <a:r>
              <a:rPr lang="en-US" altLang="zh-CN" sz="2400" kern="100" dirty="0">
                <a:latin typeface="宋体" panose="02010600030101010101" pitchFamily="2" charset="-122"/>
                <a:cs typeface="Times New Roman" panose="02020603050405020304" pitchFamily="18" charset="0"/>
              </a:rPr>
              <a:t>k </a:t>
            </a:r>
            <a:r>
              <a:rPr lang="zh-CN" altLang="en-US" sz="2400" kern="100" dirty="0">
                <a:latin typeface="宋体" panose="02010600030101010101" pitchFamily="2" charset="-122"/>
                <a:cs typeface="Times New Roman" panose="02020603050405020304" pitchFamily="18" charset="0"/>
              </a:rPr>
              <a:t>和 </a:t>
            </a:r>
            <a:r>
              <a:rPr lang="en-US" altLang="zh-CN" sz="2400" kern="100" dirty="0">
                <a:latin typeface="宋体" panose="02010600030101010101" pitchFamily="2" charset="-122"/>
                <a:cs typeface="Times New Roman" panose="02020603050405020304" pitchFamily="18" charset="0"/>
              </a:rPr>
              <a:t>P </a:t>
            </a:r>
            <a:r>
              <a:rPr lang="zh-CN" altLang="en-US" sz="2400" kern="100" dirty="0">
                <a:latin typeface="宋体" panose="02010600030101010101" pitchFamily="2" charset="-122"/>
                <a:cs typeface="Times New Roman" panose="02020603050405020304" pitchFamily="18" charset="0"/>
              </a:rPr>
              <a:t>易求 </a:t>
            </a:r>
            <a:r>
              <a:rPr lang="en-US" altLang="zh-CN" sz="2400" kern="100" dirty="0">
                <a:latin typeface="宋体" panose="02010600030101010101" pitchFamily="2" charset="-122"/>
                <a:cs typeface="Times New Roman" panose="02020603050405020304" pitchFamily="18" charset="0"/>
              </a:rPr>
              <a:t>Q </a:t>
            </a:r>
            <a:r>
              <a:rPr lang="zh-CN" altLang="en-US" sz="2400" kern="100" dirty="0">
                <a:latin typeface="宋体" panose="02010600030101010101" pitchFamily="2" charset="-122"/>
                <a:cs typeface="Times New Roman" panose="02020603050405020304" pitchFamily="18" charset="0"/>
              </a:rPr>
              <a:t>，但由 </a:t>
            </a:r>
            <a:r>
              <a:rPr lang="en-US" altLang="zh-CN" sz="2400" kern="100" dirty="0">
                <a:latin typeface="宋体" panose="02010600030101010101" pitchFamily="2" charset="-122"/>
                <a:cs typeface="Times New Roman" panose="02020603050405020304" pitchFamily="18" charset="0"/>
              </a:rPr>
              <a:t>P</a:t>
            </a:r>
            <a:r>
              <a:rPr lang="zh-CN" altLang="en-US" sz="2400" kern="100" dirty="0">
                <a:latin typeface="宋体" panose="02010600030101010101" pitchFamily="2" charset="-122"/>
                <a:cs typeface="Times New Roman" panose="02020603050405020304" pitchFamily="18" charset="0"/>
              </a:rPr>
              <a:t>、</a:t>
            </a:r>
            <a:r>
              <a:rPr lang="en-US" altLang="zh-CN" sz="2400" kern="100" dirty="0">
                <a:latin typeface="宋体" panose="02010600030101010101" pitchFamily="2" charset="-122"/>
                <a:cs typeface="Times New Roman" panose="02020603050405020304" pitchFamily="18" charset="0"/>
              </a:rPr>
              <a:t>Q </a:t>
            </a:r>
            <a:r>
              <a:rPr lang="zh-CN" altLang="en-US" sz="2400" kern="100" dirty="0">
                <a:latin typeface="宋体" panose="02010600030101010101" pitchFamily="2" charset="-122"/>
                <a:cs typeface="Times New Roman" panose="02020603050405020304" pitchFamily="18" charset="0"/>
              </a:rPr>
              <a:t>求 </a:t>
            </a:r>
            <a:r>
              <a:rPr lang="en-US" altLang="zh-CN" sz="2400" kern="100" dirty="0">
                <a:latin typeface="宋体" panose="02010600030101010101" pitchFamily="2" charset="-122"/>
                <a:cs typeface="Times New Roman" panose="02020603050405020304" pitchFamily="18" charset="0"/>
              </a:rPr>
              <a:t>k </a:t>
            </a:r>
            <a:r>
              <a:rPr lang="zh-CN" altLang="en-US" sz="2400" kern="100" dirty="0">
                <a:latin typeface="宋体" panose="02010600030101010101" pitchFamily="2" charset="-122"/>
                <a:cs typeface="Times New Roman" panose="02020603050405020304" pitchFamily="18" charset="0"/>
              </a:rPr>
              <a:t>则是困难的，这就是椭圆曲线上的离散对数问题，可应用于公钥密码体制。</a:t>
            </a:r>
          </a:p>
        </p:txBody>
      </p:sp>
      <p:graphicFrame>
        <p:nvGraphicFramePr>
          <p:cNvPr id="20" name="对象 5">
            <a:extLst>
              <a:ext uri="{FF2B5EF4-FFF2-40B4-BE49-F238E27FC236}">
                <a16:creationId xmlns:a16="http://schemas.microsoft.com/office/drawing/2014/main" id="{540B2DE2-EA8F-475B-872D-90F5D4EF43D6}"/>
              </a:ext>
            </a:extLst>
          </p:cNvPr>
          <p:cNvGraphicFramePr>
            <a:graphicFrameLocks noChangeAspect="1"/>
          </p:cNvGraphicFramePr>
          <p:nvPr>
            <p:extLst>
              <p:ext uri="{D42A27DB-BD31-4B8C-83A1-F6EECF244321}">
                <p14:modId xmlns:p14="http://schemas.microsoft.com/office/powerpoint/2010/main" val="1542756256"/>
              </p:ext>
            </p:extLst>
          </p:nvPr>
        </p:nvGraphicFramePr>
        <p:xfrm>
          <a:off x="4331276" y="1672651"/>
          <a:ext cx="936625" cy="411163"/>
        </p:xfrm>
        <a:graphic>
          <a:graphicData uri="http://schemas.openxmlformats.org/presentationml/2006/ole">
            <mc:AlternateContent xmlns:mc="http://schemas.openxmlformats.org/markup-compatibility/2006">
              <mc:Choice xmlns:v="urn:schemas-microsoft-com:vml" Requires="v">
                <p:oleObj spid="_x0000_s176373" name="Equation" r:id="rId4" imgW="548242" imgH="242246" progId="Equation.DSMT4">
                  <p:embed/>
                </p:oleObj>
              </mc:Choice>
              <mc:Fallback>
                <p:oleObj name="Equation" r:id="rId4" imgW="548242" imgH="242246" progId="Equation.DSMT4">
                  <p:embed/>
                  <p:pic>
                    <p:nvPicPr>
                      <p:cNvPr id="231430" name="对象 5">
                        <a:extLst>
                          <a:ext uri="{FF2B5EF4-FFF2-40B4-BE49-F238E27FC236}">
                            <a16:creationId xmlns:a16="http://schemas.microsoft.com/office/drawing/2014/main" id="{320445DA-02BF-4746-9C66-1E358AF00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276" y="1672651"/>
                        <a:ext cx="9366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6">
            <a:extLst>
              <a:ext uri="{FF2B5EF4-FFF2-40B4-BE49-F238E27FC236}">
                <a16:creationId xmlns:a16="http://schemas.microsoft.com/office/drawing/2014/main" id="{518DC48D-EA4B-4463-AB71-ECC6B676DC53}"/>
              </a:ext>
            </a:extLst>
          </p:cNvPr>
          <p:cNvGraphicFramePr>
            <a:graphicFrameLocks noChangeAspect="1"/>
          </p:cNvGraphicFramePr>
          <p:nvPr>
            <p:extLst>
              <p:ext uri="{D42A27DB-BD31-4B8C-83A1-F6EECF244321}">
                <p14:modId xmlns:p14="http://schemas.microsoft.com/office/powerpoint/2010/main" val="1021525090"/>
              </p:ext>
            </p:extLst>
          </p:nvPr>
        </p:nvGraphicFramePr>
        <p:xfrm>
          <a:off x="6951810" y="1723452"/>
          <a:ext cx="835025" cy="360362"/>
        </p:xfrm>
        <a:graphic>
          <a:graphicData uri="http://schemas.openxmlformats.org/presentationml/2006/ole">
            <mc:AlternateContent xmlns:mc="http://schemas.openxmlformats.org/markup-compatibility/2006">
              <mc:Choice xmlns:v="urn:schemas-microsoft-com:vml" Requires="v">
                <p:oleObj spid="_x0000_s176374" name="Equation" r:id="rId6" imgW="469800" imgH="203040" progId="Equation.DSMT4">
                  <p:embed/>
                </p:oleObj>
              </mc:Choice>
              <mc:Fallback>
                <p:oleObj name="Equation" r:id="rId6" imgW="469800" imgH="203040" progId="Equation.DSMT4">
                  <p:embed/>
                  <p:pic>
                    <p:nvPicPr>
                      <p:cNvPr id="231431" name="对象 6">
                        <a:extLst>
                          <a:ext uri="{FF2B5EF4-FFF2-40B4-BE49-F238E27FC236}">
                            <a16:creationId xmlns:a16="http://schemas.microsoft.com/office/drawing/2014/main" id="{A2534B8E-5866-4025-B42E-C360BE6DC4A1}"/>
                          </a:ext>
                        </a:extLst>
                      </p:cNvPr>
                      <p:cNvPicPr>
                        <a:picLocks noChangeAspect="1" noChangeArrowheads="1"/>
                      </p:cNvPicPr>
                      <p:nvPr/>
                    </p:nvPicPr>
                    <p:blipFill>
                      <a:blip r:embed="rId7"/>
                      <a:srcRect/>
                      <a:stretch>
                        <a:fillRect/>
                      </a:stretch>
                    </p:blipFill>
                    <p:spPr bwMode="auto">
                      <a:xfrm>
                        <a:off x="6951810" y="1723452"/>
                        <a:ext cx="8350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7">
            <a:extLst>
              <a:ext uri="{FF2B5EF4-FFF2-40B4-BE49-F238E27FC236}">
                <a16:creationId xmlns:a16="http://schemas.microsoft.com/office/drawing/2014/main" id="{805458D9-DC88-47CE-BBC8-47FE198B9A58}"/>
              </a:ext>
            </a:extLst>
          </p:cNvPr>
          <p:cNvGraphicFramePr>
            <a:graphicFrameLocks noChangeAspect="1"/>
          </p:cNvGraphicFramePr>
          <p:nvPr>
            <p:extLst>
              <p:ext uri="{D42A27DB-BD31-4B8C-83A1-F6EECF244321}">
                <p14:modId xmlns:p14="http://schemas.microsoft.com/office/powerpoint/2010/main" val="2104546397"/>
              </p:ext>
            </p:extLst>
          </p:nvPr>
        </p:nvGraphicFramePr>
        <p:xfrm>
          <a:off x="8855686" y="1657569"/>
          <a:ext cx="2436812" cy="441325"/>
        </p:xfrm>
        <a:graphic>
          <a:graphicData uri="http://schemas.openxmlformats.org/presentationml/2006/ole">
            <mc:AlternateContent xmlns:mc="http://schemas.openxmlformats.org/markup-compatibility/2006">
              <mc:Choice xmlns:v="urn:schemas-microsoft-com:vml" Requires="v">
                <p:oleObj spid="_x0000_s176375" name="Equation" r:id="rId8" imgW="1333500" imgH="241300" progId="Equation.DSMT4">
                  <p:embed/>
                </p:oleObj>
              </mc:Choice>
              <mc:Fallback>
                <p:oleObj name="Equation" r:id="rId8" imgW="1333500" imgH="241300" progId="Equation.DSMT4">
                  <p:embed/>
                  <p:pic>
                    <p:nvPicPr>
                      <p:cNvPr id="231432" name="对象 7">
                        <a:extLst>
                          <a:ext uri="{FF2B5EF4-FFF2-40B4-BE49-F238E27FC236}">
                            <a16:creationId xmlns:a16="http://schemas.microsoft.com/office/drawing/2014/main" id="{94D399D7-680C-418C-9AFE-CBA29FD2C4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5686" y="1657569"/>
                        <a:ext cx="24368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25">
            <a:extLst>
              <a:ext uri="{FF2B5EF4-FFF2-40B4-BE49-F238E27FC236}">
                <a16:creationId xmlns:a16="http://schemas.microsoft.com/office/drawing/2014/main" id="{3F62D68D-9EDB-457C-A6A9-55A70DA30CEA}"/>
              </a:ext>
            </a:extLst>
          </p:cNvPr>
          <p:cNvSpPr txBox="1"/>
          <p:nvPr/>
        </p:nvSpPr>
        <p:spPr>
          <a:xfrm>
            <a:off x="492730" y="3026295"/>
            <a:ext cx="11394470" cy="78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400" b="0" kern="100">
                <a:latin typeface="宋体" panose="02010600030101010101" pitchFamily="2" charset="-122"/>
                <a:cs typeface="Times New Roman" panose="02020603050405020304" pitchFamily="18" charset="0"/>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dirty="0"/>
              <a:t>Diffie-Hellman</a:t>
            </a:r>
            <a:r>
              <a:rPr lang="zh-CN" altLang="en-US" dirty="0"/>
              <a:t>密钥交换和</a:t>
            </a:r>
            <a:r>
              <a:rPr lang="en-US" altLang="zh-CN" dirty="0" err="1"/>
              <a:t>ElGamal</a:t>
            </a:r>
            <a:r>
              <a:rPr lang="zh-CN" altLang="en-US" dirty="0"/>
              <a:t>密码体制是基于有限域上离散对数问题的公钥体制</a:t>
            </a:r>
          </a:p>
        </p:txBody>
      </p:sp>
    </p:spTree>
    <p:extLst>
      <p:ext uri="{BB962C8B-B14F-4D97-AF65-F5344CB8AC3E}">
        <p14:creationId xmlns:p14="http://schemas.microsoft.com/office/powerpoint/2010/main" val="269064114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F3F58-CB31-4BA7-8653-9B05C4CD4612}"/>
              </a:ext>
            </a:extLst>
          </p:cNvPr>
          <p:cNvSpPr>
            <a:spLocks noGrp="1"/>
          </p:cNvSpPr>
          <p:nvPr>
            <p:ph type="title"/>
          </p:nvPr>
        </p:nvSpPr>
        <p:spPr>
          <a:xfrm>
            <a:off x="935037" y="341313"/>
            <a:ext cx="9652000" cy="563562"/>
          </a:xfrm>
        </p:spPr>
        <p:txBody>
          <a:bodyPr/>
          <a:lstStyle/>
          <a:p>
            <a:r>
              <a:rPr lang="zh-CN" altLang="en-US" b="1" dirty="0">
                <a:latin typeface="Times New Roman" panose="02020603050405020304" pitchFamily="18" charset="0"/>
                <a:ea typeface="宋体" panose="02010600030101010101" pitchFamily="2" charset="-122"/>
              </a:rPr>
              <a:t>椭圆曲线上</a:t>
            </a:r>
            <a:r>
              <a:rPr lang="en-US" altLang="zh-CN" sz="3600" b="1" dirty="0">
                <a:latin typeface="Times New Roman" panose="02020603050405020304" pitchFamily="18" charset="0"/>
                <a:ea typeface="宋体" panose="02010600030101010101" pitchFamily="2" charset="-122"/>
              </a:rPr>
              <a:t>Diffie-Hellman</a:t>
            </a:r>
            <a:r>
              <a:rPr lang="zh-CN" altLang="en-US" sz="3600" b="1" dirty="0">
                <a:latin typeface="Times New Roman" panose="02020603050405020304" pitchFamily="18" charset="0"/>
                <a:ea typeface="宋体" panose="02010600030101010101" pitchFamily="2" charset="-122"/>
              </a:rPr>
              <a:t>密钥交换</a:t>
            </a:r>
            <a:endParaRPr lang="zh-CN" altLang="en-US" dirty="0"/>
          </a:p>
        </p:txBody>
      </p:sp>
      <p:sp>
        <p:nvSpPr>
          <p:cNvPr id="4" name="日期占位符 3">
            <a:extLst>
              <a:ext uri="{FF2B5EF4-FFF2-40B4-BE49-F238E27FC236}">
                <a16:creationId xmlns:a16="http://schemas.microsoft.com/office/drawing/2014/main" id="{D32E8424-CC80-4573-811B-60FD851748C7}"/>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730AF48A-D4E3-4D6E-9B49-510FDFB1D2D3}"/>
              </a:ext>
            </a:extLst>
          </p:cNvPr>
          <p:cNvSpPr>
            <a:spLocks noGrp="1"/>
          </p:cNvSpPr>
          <p:nvPr>
            <p:ph type="sldNum" sz="quarter" idx="11"/>
          </p:nvPr>
        </p:nvSpPr>
        <p:spPr/>
        <p:txBody>
          <a:bodyPr/>
          <a:lstStyle/>
          <a:p>
            <a:fld id="{6D29F655-9AA2-4BC9-AAF1-1C184E14E187}" type="slidenum">
              <a:rPr lang="en-US" altLang="zh-CN" smtClean="0"/>
              <a:pPr/>
              <a:t>88</a:t>
            </a:fld>
            <a:endParaRPr lang="en-US" altLang="zh-CN"/>
          </a:p>
        </p:txBody>
      </p:sp>
      <p:pic>
        <p:nvPicPr>
          <p:cNvPr id="31"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594589" y="225933"/>
            <a:ext cx="313944" cy="656844"/>
          </a:xfrm>
          <a:prstGeom prst="rect">
            <a:avLst/>
          </a:prstGeom>
        </p:spPr>
      </p:pic>
      <p:sp>
        <p:nvSpPr>
          <p:cNvPr id="32" name="object 9">
            <a:extLst>
              <a:ext uri="{FF2B5EF4-FFF2-40B4-BE49-F238E27FC236}">
                <a16:creationId xmlns:a16="http://schemas.microsoft.com/office/drawing/2014/main" id="{8014DFDA-0508-42EF-A897-D4B7704D90C1}"/>
              </a:ext>
            </a:extLst>
          </p:cNvPr>
          <p:cNvSpPr/>
          <p:nvPr/>
        </p:nvSpPr>
        <p:spPr>
          <a:xfrm>
            <a:off x="1002260" y="90487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3" name="文本框 2">
            <a:extLst>
              <a:ext uri="{FF2B5EF4-FFF2-40B4-BE49-F238E27FC236}">
                <a16:creationId xmlns:a16="http://schemas.microsoft.com/office/drawing/2014/main" id="{E8D3DADD-E5B6-4184-AB98-8A6FBE6DC53C}"/>
              </a:ext>
            </a:extLst>
          </p:cNvPr>
          <p:cNvSpPr txBox="1">
            <a:spLocks noChangeArrowheads="1"/>
          </p:cNvSpPr>
          <p:nvPr/>
        </p:nvSpPr>
        <p:spPr bwMode="auto">
          <a:xfrm>
            <a:off x="594589" y="1219200"/>
            <a:ext cx="111394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首先取一个素数             和两个参数 </a:t>
            </a:r>
            <a:r>
              <a:rPr lang="en-US" altLang="zh-CN" sz="2400" i="1" dirty="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，则得方程：</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endParaRPr lang="en-US" altLang="zh-CN" sz="2400" dirty="0">
              <a:latin typeface="Times New Roman" panose="02020603050405020304" pitchFamily="18" charset="0"/>
              <a:ea typeface="宋体" panose="02010600030101010101" pitchFamily="2" charset="-122"/>
            </a:endParaRPr>
          </a:p>
          <a:p>
            <a:pPr>
              <a:spcBef>
                <a:spcPct val="0"/>
              </a:spcBef>
              <a:buFontTx/>
              <a:buNone/>
            </a:pP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表达的椭圆曲线及其上面的点构成的</a:t>
            </a:r>
            <a:r>
              <a:rPr lang="en-US" altLang="zh-CN" sz="2400" dirty="0">
                <a:latin typeface="Times New Roman" panose="02020603050405020304" pitchFamily="18" charset="0"/>
                <a:ea typeface="宋体" panose="02010600030101010101" pitchFamily="2" charset="-122"/>
              </a:rPr>
              <a:t>Abel</a:t>
            </a:r>
            <a:r>
              <a:rPr lang="zh-CN" altLang="en-US" sz="2400" dirty="0">
                <a:latin typeface="Times New Roman" panose="02020603050405020304" pitchFamily="18" charset="0"/>
                <a:ea typeface="宋体" panose="02010600030101010101" pitchFamily="2" charset="-122"/>
              </a:rPr>
              <a:t>群            。</a:t>
            </a:r>
          </a:p>
        </p:txBody>
      </p:sp>
      <p:graphicFrame>
        <p:nvGraphicFramePr>
          <p:cNvPr id="6" name="对象 5">
            <a:extLst>
              <a:ext uri="{FF2B5EF4-FFF2-40B4-BE49-F238E27FC236}">
                <a16:creationId xmlns:a16="http://schemas.microsoft.com/office/drawing/2014/main" id="{DFB111F7-B03E-4A2D-A0F7-361DBE644000}"/>
              </a:ext>
            </a:extLst>
          </p:cNvPr>
          <p:cNvGraphicFramePr>
            <a:graphicFrameLocks noChangeAspect="1"/>
          </p:cNvGraphicFramePr>
          <p:nvPr>
            <p:extLst>
              <p:ext uri="{D42A27DB-BD31-4B8C-83A1-F6EECF244321}">
                <p14:modId xmlns:p14="http://schemas.microsoft.com/office/powerpoint/2010/main" val="315078464"/>
              </p:ext>
            </p:extLst>
          </p:nvPr>
        </p:nvGraphicFramePr>
        <p:xfrm>
          <a:off x="3276600" y="1241298"/>
          <a:ext cx="917575" cy="415925"/>
        </p:xfrm>
        <a:graphic>
          <a:graphicData uri="http://schemas.openxmlformats.org/presentationml/2006/ole">
            <mc:AlternateContent xmlns:mc="http://schemas.openxmlformats.org/markup-compatibility/2006">
              <mc:Choice xmlns:v="urn:schemas-microsoft-com:vml" Requires="v">
                <p:oleObj spid="_x0000_s177420" name="Equation" r:id="rId4" imgW="917708" imgH="416175" progId="Equation.DSMT4">
                  <p:embed/>
                </p:oleObj>
              </mc:Choice>
              <mc:Fallback>
                <p:oleObj name="Equation" r:id="rId4" imgW="917708" imgH="416175" progId="Equation.DSMT4">
                  <p:embed/>
                  <p:pic>
                    <p:nvPicPr>
                      <p:cNvPr id="0" name=""/>
                      <p:cNvPicPr/>
                      <p:nvPr/>
                    </p:nvPicPr>
                    <p:blipFill>
                      <a:blip r:embed="rId5"/>
                      <a:stretch>
                        <a:fillRect/>
                      </a:stretch>
                    </p:blipFill>
                    <p:spPr>
                      <a:xfrm>
                        <a:off x="3276600" y="1241298"/>
                        <a:ext cx="917575" cy="4159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E2D3750-B556-4140-BECB-1188B2513BF1}"/>
              </a:ext>
            </a:extLst>
          </p:cNvPr>
          <p:cNvGraphicFramePr>
            <a:graphicFrameLocks noChangeAspect="1"/>
          </p:cNvGraphicFramePr>
          <p:nvPr>
            <p:extLst>
              <p:ext uri="{D42A27DB-BD31-4B8C-83A1-F6EECF244321}">
                <p14:modId xmlns:p14="http://schemas.microsoft.com/office/powerpoint/2010/main" val="3759374760"/>
              </p:ext>
            </p:extLst>
          </p:nvPr>
        </p:nvGraphicFramePr>
        <p:xfrm>
          <a:off x="2895962" y="1751019"/>
          <a:ext cx="6095638" cy="464921"/>
        </p:xfrm>
        <a:graphic>
          <a:graphicData uri="http://schemas.openxmlformats.org/presentationml/2006/ole">
            <mc:AlternateContent xmlns:mc="http://schemas.openxmlformats.org/markup-compatibility/2006">
              <mc:Choice xmlns:v="urn:schemas-microsoft-com:vml" Requires="v">
                <p:oleObj spid="_x0000_s177421" name="Equation" r:id="rId6" imgW="2997000" imgH="228600" progId="Equation.DSMT4">
                  <p:embed/>
                </p:oleObj>
              </mc:Choice>
              <mc:Fallback>
                <p:oleObj name="Equation" r:id="rId6" imgW="2997000" imgH="228600" progId="Equation.DSMT4">
                  <p:embed/>
                  <p:pic>
                    <p:nvPicPr>
                      <p:cNvPr id="0" name=""/>
                      <p:cNvPicPr/>
                      <p:nvPr/>
                    </p:nvPicPr>
                    <p:blipFill>
                      <a:blip r:embed="rId7"/>
                      <a:stretch>
                        <a:fillRect/>
                      </a:stretch>
                    </p:blipFill>
                    <p:spPr>
                      <a:xfrm>
                        <a:off x="2895962" y="1751019"/>
                        <a:ext cx="6095638" cy="46492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EB2645B-C2E4-4E7C-95D4-E20F289E0A69}"/>
              </a:ext>
            </a:extLst>
          </p:cNvPr>
          <p:cNvGraphicFramePr>
            <a:graphicFrameLocks noChangeAspect="1"/>
          </p:cNvGraphicFramePr>
          <p:nvPr>
            <p:extLst>
              <p:ext uri="{D42A27DB-BD31-4B8C-83A1-F6EECF244321}">
                <p14:modId xmlns:p14="http://schemas.microsoft.com/office/powerpoint/2010/main" val="3168242502"/>
              </p:ext>
            </p:extLst>
          </p:nvPr>
        </p:nvGraphicFramePr>
        <p:xfrm>
          <a:off x="6447631" y="2374294"/>
          <a:ext cx="922337" cy="404813"/>
        </p:xfrm>
        <a:graphic>
          <a:graphicData uri="http://schemas.openxmlformats.org/presentationml/2006/ole">
            <mc:AlternateContent xmlns:mc="http://schemas.openxmlformats.org/markup-compatibility/2006">
              <mc:Choice xmlns:v="urn:schemas-microsoft-com:vml" Requires="v">
                <p:oleObj spid="_x0000_s177422" name="Equation" r:id="rId8" imgW="922029" imgH="405375" progId="Equation.DSMT4">
                  <p:embed/>
                </p:oleObj>
              </mc:Choice>
              <mc:Fallback>
                <p:oleObj name="Equation" r:id="rId8" imgW="922029" imgH="405375" progId="Equation.DSMT4">
                  <p:embed/>
                  <p:pic>
                    <p:nvPicPr>
                      <p:cNvPr id="0" name=""/>
                      <p:cNvPicPr/>
                      <p:nvPr/>
                    </p:nvPicPr>
                    <p:blipFill>
                      <a:blip r:embed="rId9"/>
                      <a:stretch>
                        <a:fillRect/>
                      </a:stretch>
                    </p:blipFill>
                    <p:spPr>
                      <a:xfrm>
                        <a:off x="6447631" y="2374294"/>
                        <a:ext cx="922337" cy="404813"/>
                      </a:xfrm>
                      <a:prstGeom prst="rect">
                        <a:avLst/>
                      </a:prstGeom>
                    </p:spPr>
                  </p:pic>
                </p:oleObj>
              </mc:Fallback>
            </mc:AlternateContent>
          </a:graphicData>
        </a:graphic>
      </p:graphicFrame>
      <p:sp>
        <p:nvSpPr>
          <p:cNvPr id="33" name="文本框 3">
            <a:extLst>
              <a:ext uri="{FF2B5EF4-FFF2-40B4-BE49-F238E27FC236}">
                <a16:creationId xmlns:a16="http://schemas.microsoft.com/office/drawing/2014/main" id="{DF2A84B7-3E4C-488D-87B4-8354DACA165C}"/>
              </a:ext>
            </a:extLst>
          </p:cNvPr>
          <p:cNvSpPr txBox="1">
            <a:spLocks noChangeArrowheads="1"/>
          </p:cNvSpPr>
          <p:nvPr/>
        </p:nvSpPr>
        <p:spPr bwMode="auto">
          <a:xfrm>
            <a:off x="558006" y="2947214"/>
            <a:ext cx="105671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取            的一个生成元              ，要求 </a:t>
            </a:r>
            <a:r>
              <a:rPr lang="en-US" altLang="zh-CN" sz="2400" i="1" dirty="0">
                <a:latin typeface="Times New Roman" panose="02020603050405020304" pitchFamily="18" charset="0"/>
                <a:ea typeface="宋体" panose="02010600030101010101" pitchFamily="2" charset="-122"/>
              </a:rPr>
              <a:t>G</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的阶是一个非常大的素数，</a:t>
            </a:r>
            <a:r>
              <a:rPr lang="en-US" altLang="zh-CN" sz="2400" i="1" dirty="0">
                <a:latin typeface="Times New Roman" panose="02020603050405020304" pitchFamily="18" charset="0"/>
                <a:ea typeface="宋体" panose="02010600030101010101" pitchFamily="2" charset="-122"/>
              </a:rPr>
              <a:t>G</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的阶是满足              的最小正整数    。</a:t>
            </a:r>
          </a:p>
        </p:txBody>
      </p:sp>
      <p:graphicFrame>
        <p:nvGraphicFramePr>
          <p:cNvPr id="34" name="对象 8">
            <a:extLst>
              <a:ext uri="{FF2B5EF4-FFF2-40B4-BE49-F238E27FC236}">
                <a16:creationId xmlns:a16="http://schemas.microsoft.com/office/drawing/2014/main" id="{25C3416A-9E18-424E-81EB-FFF550E056CA}"/>
              </a:ext>
            </a:extLst>
          </p:cNvPr>
          <p:cNvGraphicFramePr>
            <a:graphicFrameLocks noChangeAspect="1"/>
          </p:cNvGraphicFramePr>
          <p:nvPr>
            <p:extLst>
              <p:ext uri="{D42A27DB-BD31-4B8C-83A1-F6EECF244321}">
                <p14:modId xmlns:p14="http://schemas.microsoft.com/office/powerpoint/2010/main" val="1858515645"/>
              </p:ext>
            </p:extLst>
          </p:nvPr>
        </p:nvGraphicFramePr>
        <p:xfrm>
          <a:off x="1340644" y="2974201"/>
          <a:ext cx="887412" cy="403225"/>
        </p:xfrm>
        <a:graphic>
          <a:graphicData uri="http://schemas.openxmlformats.org/presentationml/2006/ole">
            <mc:AlternateContent xmlns:mc="http://schemas.openxmlformats.org/markup-compatibility/2006">
              <mc:Choice xmlns:v="urn:schemas-microsoft-com:vml" Requires="v">
                <p:oleObj spid="_x0000_s177423" name="Equation" r:id="rId10" imgW="548242" imgH="242246" progId="Equation.DSMT4">
                  <p:embed/>
                </p:oleObj>
              </mc:Choice>
              <mc:Fallback>
                <p:oleObj name="Equation" r:id="rId10" imgW="548242" imgH="242246" progId="Equation.DSMT4">
                  <p:embed/>
                  <p:pic>
                    <p:nvPicPr>
                      <p:cNvPr id="232457" name="对象 8">
                        <a:extLst>
                          <a:ext uri="{FF2B5EF4-FFF2-40B4-BE49-F238E27FC236}">
                            <a16:creationId xmlns:a16="http://schemas.microsoft.com/office/drawing/2014/main" id="{D2AB2637-0402-4C35-B8B9-22116CC640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0644" y="2974201"/>
                        <a:ext cx="8874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10">
            <a:extLst>
              <a:ext uri="{FF2B5EF4-FFF2-40B4-BE49-F238E27FC236}">
                <a16:creationId xmlns:a16="http://schemas.microsoft.com/office/drawing/2014/main" id="{1A728DC5-18F9-44EB-A548-499780102AE3}"/>
              </a:ext>
            </a:extLst>
          </p:cNvPr>
          <p:cNvGraphicFramePr>
            <a:graphicFrameLocks noChangeAspect="1"/>
          </p:cNvGraphicFramePr>
          <p:nvPr>
            <p:extLst>
              <p:ext uri="{D42A27DB-BD31-4B8C-83A1-F6EECF244321}">
                <p14:modId xmlns:p14="http://schemas.microsoft.com/office/powerpoint/2010/main" val="917975253"/>
              </p:ext>
            </p:extLst>
          </p:nvPr>
        </p:nvGraphicFramePr>
        <p:xfrm>
          <a:off x="4177610" y="2991663"/>
          <a:ext cx="996950" cy="368300"/>
        </p:xfrm>
        <a:graphic>
          <a:graphicData uri="http://schemas.openxmlformats.org/presentationml/2006/ole">
            <mc:AlternateContent xmlns:mc="http://schemas.openxmlformats.org/markup-compatibility/2006">
              <mc:Choice xmlns:v="urn:schemas-microsoft-com:vml" Requires="v">
                <p:oleObj spid="_x0000_s177424" name="Equation" r:id="rId12" imgW="560747" imgH="203908" progId="Equation.DSMT4">
                  <p:embed/>
                </p:oleObj>
              </mc:Choice>
              <mc:Fallback>
                <p:oleObj name="Equation" r:id="rId12" imgW="560747" imgH="203908" progId="Equation.DSMT4">
                  <p:embed/>
                  <p:pic>
                    <p:nvPicPr>
                      <p:cNvPr id="232459" name="对象 10">
                        <a:extLst>
                          <a:ext uri="{FF2B5EF4-FFF2-40B4-BE49-F238E27FC236}">
                            <a16:creationId xmlns:a16="http://schemas.microsoft.com/office/drawing/2014/main" id="{D4405FA2-C874-4ECB-BA80-847B9B8958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7610" y="2991663"/>
                        <a:ext cx="996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11">
            <a:extLst>
              <a:ext uri="{FF2B5EF4-FFF2-40B4-BE49-F238E27FC236}">
                <a16:creationId xmlns:a16="http://schemas.microsoft.com/office/drawing/2014/main" id="{68E3ED10-35FA-404A-9D66-B5D404D1D5A6}"/>
              </a:ext>
            </a:extLst>
          </p:cNvPr>
          <p:cNvGraphicFramePr>
            <a:graphicFrameLocks noChangeAspect="1"/>
          </p:cNvGraphicFramePr>
          <p:nvPr>
            <p:extLst>
              <p:ext uri="{D42A27DB-BD31-4B8C-83A1-F6EECF244321}">
                <p14:modId xmlns:p14="http://schemas.microsoft.com/office/powerpoint/2010/main" val="290768392"/>
              </p:ext>
            </p:extLst>
          </p:nvPr>
        </p:nvGraphicFramePr>
        <p:xfrm>
          <a:off x="1676400" y="3366711"/>
          <a:ext cx="933450" cy="338138"/>
        </p:xfrm>
        <a:graphic>
          <a:graphicData uri="http://schemas.openxmlformats.org/presentationml/2006/ole">
            <mc:AlternateContent xmlns:mc="http://schemas.openxmlformats.org/markup-compatibility/2006">
              <mc:Choice xmlns:v="urn:schemas-microsoft-com:vml" Requires="v">
                <p:oleObj spid="_x0000_s177425" name="Equation" r:id="rId14" imgW="507780" imgH="177723" progId="Equation.DSMT4">
                  <p:embed/>
                </p:oleObj>
              </mc:Choice>
              <mc:Fallback>
                <p:oleObj name="Equation" r:id="rId14" imgW="507780" imgH="177723" progId="Equation.DSMT4">
                  <p:embed/>
                  <p:pic>
                    <p:nvPicPr>
                      <p:cNvPr id="232460" name="对象 11">
                        <a:extLst>
                          <a:ext uri="{FF2B5EF4-FFF2-40B4-BE49-F238E27FC236}">
                            <a16:creationId xmlns:a16="http://schemas.microsoft.com/office/drawing/2014/main" id="{C179D620-40B8-4405-A72F-C73A3897EF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76400" y="3366711"/>
                        <a:ext cx="933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12">
            <a:extLst>
              <a:ext uri="{FF2B5EF4-FFF2-40B4-BE49-F238E27FC236}">
                <a16:creationId xmlns:a16="http://schemas.microsoft.com/office/drawing/2014/main" id="{96FB4C42-F16A-4026-8DA5-0B008AD15E1F}"/>
              </a:ext>
            </a:extLst>
          </p:cNvPr>
          <p:cNvGraphicFramePr>
            <a:graphicFrameLocks noChangeAspect="1"/>
          </p:cNvGraphicFramePr>
          <p:nvPr>
            <p:extLst>
              <p:ext uri="{D42A27DB-BD31-4B8C-83A1-F6EECF244321}">
                <p14:modId xmlns:p14="http://schemas.microsoft.com/office/powerpoint/2010/main" val="4203915007"/>
              </p:ext>
            </p:extLst>
          </p:nvPr>
        </p:nvGraphicFramePr>
        <p:xfrm>
          <a:off x="4425882" y="3429000"/>
          <a:ext cx="258762" cy="295275"/>
        </p:xfrm>
        <a:graphic>
          <a:graphicData uri="http://schemas.openxmlformats.org/presentationml/2006/ole">
            <mc:AlternateContent xmlns:mc="http://schemas.openxmlformats.org/markup-compatibility/2006">
              <mc:Choice xmlns:v="urn:schemas-microsoft-com:vml" Requires="v">
                <p:oleObj spid="_x0000_s177426" name="Equation" r:id="rId16" imgW="126835" imgH="139518" progId="Equation.DSMT4">
                  <p:embed/>
                </p:oleObj>
              </mc:Choice>
              <mc:Fallback>
                <p:oleObj name="Equation" r:id="rId16" imgW="126835" imgH="139518" progId="Equation.DSMT4">
                  <p:embed/>
                  <p:pic>
                    <p:nvPicPr>
                      <p:cNvPr id="232461" name="对象 12">
                        <a:extLst>
                          <a:ext uri="{FF2B5EF4-FFF2-40B4-BE49-F238E27FC236}">
                            <a16:creationId xmlns:a16="http://schemas.microsoft.com/office/drawing/2014/main" id="{E631A4A1-F706-41BD-884F-7CFFD2E931E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25882" y="3429000"/>
                        <a:ext cx="2587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13">
            <a:extLst>
              <a:ext uri="{FF2B5EF4-FFF2-40B4-BE49-F238E27FC236}">
                <a16:creationId xmlns:a16="http://schemas.microsoft.com/office/drawing/2014/main" id="{F99BF284-1FE4-4EEC-B266-DE4C7413EC13}"/>
              </a:ext>
            </a:extLst>
          </p:cNvPr>
          <p:cNvGraphicFramePr>
            <a:graphicFrameLocks noChangeAspect="1"/>
          </p:cNvGraphicFramePr>
          <p:nvPr>
            <p:extLst>
              <p:ext uri="{D42A27DB-BD31-4B8C-83A1-F6EECF244321}">
                <p14:modId xmlns:p14="http://schemas.microsoft.com/office/powerpoint/2010/main" val="1384790790"/>
              </p:ext>
            </p:extLst>
          </p:nvPr>
        </p:nvGraphicFramePr>
        <p:xfrm>
          <a:off x="1337227" y="3890035"/>
          <a:ext cx="887412" cy="404813"/>
        </p:xfrm>
        <a:graphic>
          <a:graphicData uri="http://schemas.openxmlformats.org/presentationml/2006/ole">
            <mc:AlternateContent xmlns:mc="http://schemas.openxmlformats.org/markup-compatibility/2006">
              <mc:Choice xmlns:v="urn:schemas-microsoft-com:vml" Requires="v">
                <p:oleObj spid="_x0000_s177427" name="Equation" r:id="rId18" imgW="548242" imgH="242246" progId="Equation.DSMT4">
                  <p:embed/>
                </p:oleObj>
              </mc:Choice>
              <mc:Fallback>
                <p:oleObj name="Equation" r:id="rId18" imgW="548242" imgH="242246" progId="Equation.DSMT4">
                  <p:embed/>
                  <p:pic>
                    <p:nvPicPr>
                      <p:cNvPr id="232462" name="对象 13">
                        <a:extLst>
                          <a:ext uri="{FF2B5EF4-FFF2-40B4-BE49-F238E27FC236}">
                            <a16:creationId xmlns:a16="http://schemas.microsoft.com/office/drawing/2014/main" id="{D3F38918-3B2B-4F4C-A26C-8E73F71420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7227" y="3890035"/>
                        <a:ext cx="88741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文本框 25">
            <a:extLst>
              <a:ext uri="{FF2B5EF4-FFF2-40B4-BE49-F238E27FC236}">
                <a16:creationId xmlns:a16="http://schemas.microsoft.com/office/drawing/2014/main" id="{FA6BC864-52A3-419A-AEA4-A34D1886BB10}"/>
              </a:ext>
            </a:extLst>
          </p:cNvPr>
          <p:cNvSpPr txBox="1">
            <a:spLocks noChangeArrowheads="1"/>
          </p:cNvSpPr>
          <p:nvPr/>
        </p:nvSpPr>
        <p:spPr bwMode="auto">
          <a:xfrm>
            <a:off x="1130852" y="3847173"/>
            <a:ext cx="734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和 </a:t>
            </a:r>
            <a:r>
              <a:rPr lang="en-US" altLang="zh-CN" sz="2400" dirty="0">
                <a:latin typeface="Times New Roman" panose="02020603050405020304" pitchFamily="18" charset="0"/>
                <a:ea typeface="宋体" panose="02010600030101010101" pitchFamily="2" charset="-122"/>
              </a:rPr>
              <a:t>G </a:t>
            </a:r>
            <a:r>
              <a:rPr lang="zh-CN" altLang="en-US" sz="2400" dirty="0">
                <a:latin typeface="Times New Roman" panose="02020603050405020304" pitchFamily="18" charset="0"/>
                <a:ea typeface="宋体" panose="02010600030101010101" pitchFamily="2" charset="-122"/>
              </a:rPr>
              <a:t>作为公开参数。</a:t>
            </a:r>
          </a:p>
        </p:txBody>
      </p:sp>
    </p:spTree>
    <p:extLst>
      <p:ext uri="{BB962C8B-B14F-4D97-AF65-F5344CB8AC3E}">
        <p14:creationId xmlns:p14="http://schemas.microsoft.com/office/powerpoint/2010/main" val="29916271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9DEEA-8960-4567-AC8A-9EA8F21F0878}"/>
              </a:ext>
            </a:extLst>
          </p:cNvPr>
          <p:cNvSpPr>
            <a:spLocks noGrp="1"/>
          </p:cNvSpPr>
          <p:nvPr>
            <p:ph type="title"/>
          </p:nvPr>
        </p:nvSpPr>
        <p:spPr/>
        <p:txBody>
          <a:bodyPr/>
          <a:lstStyle/>
          <a:p>
            <a:r>
              <a:rPr lang="zh-CN" altLang="en-US" b="1" dirty="0">
                <a:latin typeface="Times New Roman" panose="02020603050405020304" pitchFamily="18" charset="0"/>
                <a:ea typeface="宋体" panose="02010600030101010101" pitchFamily="2" charset="-122"/>
              </a:rPr>
              <a:t>椭圆曲线上</a:t>
            </a:r>
            <a:r>
              <a:rPr lang="en-US" altLang="zh-CN" sz="3600" b="1" dirty="0">
                <a:latin typeface="Times New Roman" panose="02020603050405020304" pitchFamily="18" charset="0"/>
                <a:ea typeface="宋体" panose="02010600030101010101" pitchFamily="2" charset="-122"/>
              </a:rPr>
              <a:t>Diffie-Hellman</a:t>
            </a:r>
            <a:r>
              <a:rPr lang="zh-CN" altLang="en-US" sz="3600" b="1" dirty="0">
                <a:latin typeface="Times New Roman" panose="02020603050405020304" pitchFamily="18" charset="0"/>
                <a:ea typeface="宋体" panose="02010600030101010101" pitchFamily="2" charset="-122"/>
              </a:rPr>
              <a:t>密钥交换</a:t>
            </a:r>
            <a:endParaRPr lang="zh-CN" altLang="en-US" dirty="0"/>
          </a:p>
        </p:txBody>
      </p:sp>
      <p:sp>
        <p:nvSpPr>
          <p:cNvPr id="3" name="内容占位符 2">
            <a:extLst>
              <a:ext uri="{FF2B5EF4-FFF2-40B4-BE49-F238E27FC236}">
                <a16:creationId xmlns:a16="http://schemas.microsoft.com/office/drawing/2014/main" id="{8F15AA26-775A-4D5F-9773-6296FF9BF6EB}"/>
              </a:ext>
            </a:extLst>
          </p:cNvPr>
          <p:cNvSpPr>
            <a:spLocks noGrp="1"/>
          </p:cNvSpPr>
          <p:nvPr>
            <p:ph idx="1"/>
          </p:nvPr>
        </p:nvSpPr>
        <p:spPr>
          <a:xfrm>
            <a:off x="406400" y="5410200"/>
            <a:ext cx="11176000" cy="914400"/>
          </a:xfrm>
        </p:spPr>
        <p:txBody>
          <a:bodyPr/>
          <a:lstStyle/>
          <a:p>
            <a:endParaRPr lang="zh-CN" altLang="en-US" dirty="0"/>
          </a:p>
        </p:txBody>
      </p:sp>
      <p:sp>
        <p:nvSpPr>
          <p:cNvPr id="4" name="日期占位符 3">
            <a:extLst>
              <a:ext uri="{FF2B5EF4-FFF2-40B4-BE49-F238E27FC236}">
                <a16:creationId xmlns:a16="http://schemas.microsoft.com/office/drawing/2014/main" id="{41BD0E93-D943-462E-A1F3-A2C85B74D2A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96E98E03-F95E-4E7D-8BA5-3EFC6BA55677}"/>
              </a:ext>
            </a:extLst>
          </p:cNvPr>
          <p:cNvSpPr>
            <a:spLocks noGrp="1"/>
          </p:cNvSpPr>
          <p:nvPr>
            <p:ph type="sldNum" sz="quarter" idx="11"/>
          </p:nvPr>
        </p:nvSpPr>
        <p:spPr/>
        <p:txBody>
          <a:bodyPr/>
          <a:lstStyle/>
          <a:p>
            <a:fld id="{6D29F655-9AA2-4BC9-AAF1-1C184E14E187}" type="slidenum">
              <a:rPr lang="en-US" altLang="zh-CN" smtClean="0"/>
              <a:pPr/>
              <a:t>89</a:t>
            </a:fld>
            <a:endParaRPr lang="en-US" altLang="zh-CN"/>
          </a:p>
        </p:txBody>
      </p:sp>
      <p:pic>
        <p:nvPicPr>
          <p:cNvPr id="21"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709929" y="290686"/>
            <a:ext cx="313944" cy="656844"/>
          </a:xfrm>
          <a:prstGeom prst="rect">
            <a:avLst/>
          </a:prstGeom>
        </p:spPr>
      </p:pic>
      <p:sp>
        <p:nvSpPr>
          <p:cNvPr id="22" name="object 9">
            <a:extLst>
              <a:ext uri="{FF2B5EF4-FFF2-40B4-BE49-F238E27FC236}">
                <a16:creationId xmlns:a16="http://schemas.microsoft.com/office/drawing/2014/main" id="{8014DFDA-0508-42EF-A897-D4B7704D90C1}"/>
              </a:ext>
            </a:extLst>
          </p:cNvPr>
          <p:cNvSpPr/>
          <p:nvPr/>
        </p:nvSpPr>
        <p:spPr>
          <a:xfrm>
            <a:off x="1117600" y="969628"/>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3" name="文本框 1">
            <a:extLst>
              <a:ext uri="{FF2B5EF4-FFF2-40B4-BE49-F238E27FC236}">
                <a16:creationId xmlns:a16="http://schemas.microsoft.com/office/drawing/2014/main" id="{0BB77A42-4A59-43FA-9E0D-A8CE20B7A11A}"/>
              </a:ext>
            </a:extLst>
          </p:cNvPr>
          <p:cNvSpPr txBox="1">
            <a:spLocks noChangeArrowheads="1"/>
          </p:cNvSpPr>
          <p:nvPr/>
        </p:nvSpPr>
        <p:spPr bwMode="auto">
          <a:xfrm>
            <a:off x="625475" y="2963863"/>
            <a:ext cx="7848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分别由                和              产生出双方共享的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秘密钥。</a:t>
            </a:r>
          </a:p>
        </p:txBody>
      </p:sp>
      <p:graphicFrame>
        <p:nvGraphicFramePr>
          <p:cNvPr id="24" name="对象 3">
            <a:extLst>
              <a:ext uri="{FF2B5EF4-FFF2-40B4-BE49-F238E27FC236}">
                <a16:creationId xmlns:a16="http://schemas.microsoft.com/office/drawing/2014/main" id="{8D06E59B-8A69-42DE-AE4D-687E87D589B3}"/>
              </a:ext>
            </a:extLst>
          </p:cNvPr>
          <p:cNvGraphicFramePr>
            <a:graphicFrameLocks noChangeAspect="1"/>
          </p:cNvGraphicFramePr>
          <p:nvPr/>
        </p:nvGraphicFramePr>
        <p:xfrm>
          <a:off x="3217863" y="3048000"/>
          <a:ext cx="1008062" cy="355600"/>
        </p:xfrm>
        <a:graphic>
          <a:graphicData uri="http://schemas.openxmlformats.org/presentationml/2006/ole">
            <mc:AlternateContent xmlns:mc="http://schemas.openxmlformats.org/markup-compatibility/2006">
              <mc:Choice xmlns:v="urn:schemas-microsoft-com:vml" Requires="v">
                <p:oleObj spid="_x0000_s178478" name="Equation" r:id="rId4" imgW="624196" imgH="216558" progId="Equation.DSMT4">
                  <p:embed/>
                </p:oleObj>
              </mc:Choice>
              <mc:Fallback>
                <p:oleObj name="Equation" r:id="rId4" imgW="624196" imgH="216558" progId="Equation.DSMT4">
                  <p:embed/>
                  <p:pic>
                    <p:nvPicPr>
                      <p:cNvPr id="233476" name="对象 3">
                        <a:extLst>
                          <a:ext uri="{FF2B5EF4-FFF2-40B4-BE49-F238E27FC236}">
                            <a16:creationId xmlns:a16="http://schemas.microsoft.com/office/drawing/2014/main" id="{D6D92DC4-B65B-46DC-9BD8-2A75058AE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7863" y="3048000"/>
                        <a:ext cx="10080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5">
            <a:extLst>
              <a:ext uri="{FF2B5EF4-FFF2-40B4-BE49-F238E27FC236}">
                <a16:creationId xmlns:a16="http://schemas.microsoft.com/office/drawing/2014/main" id="{AA932861-ABEE-4380-AE45-8A3E127D8C96}"/>
              </a:ext>
            </a:extLst>
          </p:cNvPr>
          <p:cNvGraphicFramePr>
            <a:graphicFrameLocks noChangeAspect="1"/>
          </p:cNvGraphicFramePr>
          <p:nvPr/>
        </p:nvGraphicFramePr>
        <p:xfrm>
          <a:off x="4649788" y="3048000"/>
          <a:ext cx="941387" cy="331788"/>
        </p:xfrm>
        <a:graphic>
          <a:graphicData uri="http://schemas.openxmlformats.org/presentationml/2006/ole">
            <mc:AlternateContent xmlns:mc="http://schemas.openxmlformats.org/markup-compatibility/2006">
              <mc:Choice xmlns:v="urn:schemas-microsoft-com:vml" Requires="v">
                <p:oleObj spid="_x0000_s178479" name="Equation" r:id="rId6" imgW="624196" imgH="216558" progId="Equation.DSMT4">
                  <p:embed/>
                </p:oleObj>
              </mc:Choice>
              <mc:Fallback>
                <p:oleObj name="Equation" r:id="rId6" imgW="624196" imgH="216558" progId="Equation.DSMT4">
                  <p:embed/>
                  <p:pic>
                    <p:nvPicPr>
                      <p:cNvPr id="233478" name="对象 5">
                        <a:extLst>
                          <a:ext uri="{FF2B5EF4-FFF2-40B4-BE49-F238E27FC236}">
                            <a16:creationId xmlns:a16="http://schemas.microsoft.com/office/drawing/2014/main" id="{11D25DA8-DCCA-4DDB-A55A-11BD38DFFE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9788" y="3048000"/>
                        <a:ext cx="9413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6">
            <a:extLst>
              <a:ext uri="{FF2B5EF4-FFF2-40B4-BE49-F238E27FC236}">
                <a16:creationId xmlns:a16="http://schemas.microsoft.com/office/drawing/2014/main" id="{6BCB6AD8-8145-4D98-90B4-1FA93ED00DCE}"/>
              </a:ext>
            </a:extLst>
          </p:cNvPr>
          <p:cNvSpPr txBox="1">
            <a:spLocks noChangeArrowheads="1"/>
          </p:cNvSpPr>
          <p:nvPr/>
        </p:nvSpPr>
        <p:spPr bwMode="auto">
          <a:xfrm>
            <a:off x="827088" y="3756025"/>
            <a:ext cx="76327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这是因为                                                         。</a:t>
            </a:r>
          </a:p>
        </p:txBody>
      </p:sp>
      <p:graphicFrame>
        <p:nvGraphicFramePr>
          <p:cNvPr id="27" name="对象 8">
            <a:extLst>
              <a:ext uri="{FF2B5EF4-FFF2-40B4-BE49-F238E27FC236}">
                <a16:creationId xmlns:a16="http://schemas.microsoft.com/office/drawing/2014/main" id="{9A76F624-9B21-4E84-A745-3979685F823B}"/>
              </a:ext>
            </a:extLst>
          </p:cNvPr>
          <p:cNvGraphicFramePr>
            <a:graphicFrameLocks noChangeAspect="1"/>
          </p:cNvGraphicFramePr>
          <p:nvPr/>
        </p:nvGraphicFramePr>
        <p:xfrm>
          <a:off x="2195513" y="3822700"/>
          <a:ext cx="4268787" cy="373063"/>
        </p:xfrm>
        <a:graphic>
          <a:graphicData uri="http://schemas.openxmlformats.org/presentationml/2006/ole">
            <mc:AlternateContent xmlns:mc="http://schemas.openxmlformats.org/markup-compatibility/2006">
              <mc:Choice xmlns:v="urn:schemas-microsoft-com:vml" Requires="v">
                <p:oleObj spid="_x0000_s178480" name="Equation" r:id="rId8" imgW="2499730" imgH="215713" progId="Equation.DSMT4">
                  <p:embed/>
                </p:oleObj>
              </mc:Choice>
              <mc:Fallback>
                <p:oleObj name="Equation" r:id="rId8" imgW="2499730" imgH="215713" progId="Equation.DSMT4">
                  <p:embed/>
                  <p:pic>
                    <p:nvPicPr>
                      <p:cNvPr id="233481" name="对象 8">
                        <a:extLst>
                          <a:ext uri="{FF2B5EF4-FFF2-40B4-BE49-F238E27FC236}">
                            <a16:creationId xmlns:a16="http://schemas.microsoft.com/office/drawing/2014/main" id="{2A6027F5-58EA-4FB1-A3CD-120FD3A765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513" y="3822700"/>
                        <a:ext cx="42687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文本框 9">
            <a:extLst>
              <a:ext uri="{FF2B5EF4-FFF2-40B4-BE49-F238E27FC236}">
                <a16:creationId xmlns:a16="http://schemas.microsoft.com/office/drawing/2014/main" id="{ECD43562-233C-4D1B-85E3-78EDC857C199}"/>
              </a:ext>
            </a:extLst>
          </p:cNvPr>
          <p:cNvSpPr txBox="1">
            <a:spLocks noChangeArrowheads="1"/>
          </p:cNvSpPr>
          <p:nvPr/>
        </p:nvSpPr>
        <p:spPr bwMode="auto">
          <a:xfrm>
            <a:off x="827088" y="4221163"/>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攻击者若想获取 </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，则必须由     和 </a:t>
            </a:r>
            <a:r>
              <a:rPr lang="en-US" altLang="zh-CN" sz="2400" i="1" dirty="0">
                <a:latin typeface="Times New Roman" panose="02020603050405020304" pitchFamily="18" charset="0"/>
                <a:ea typeface="宋体" panose="02010600030101010101" pitchFamily="2" charset="-122"/>
              </a:rPr>
              <a:t>G</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求出    ，或由     和 </a:t>
            </a:r>
            <a:r>
              <a:rPr lang="en-US" altLang="zh-CN" sz="2400" i="1" dirty="0">
                <a:latin typeface="Times New Roman" panose="02020603050405020304" pitchFamily="18" charset="0"/>
                <a:ea typeface="宋体" panose="02010600030101010101" pitchFamily="2" charset="-122"/>
              </a:rPr>
              <a:t>G </a:t>
            </a:r>
            <a:r>
              <a:rPr lang="zh-CN" altLang="en-US" sz="2400" dirty="0">
                <a:latin typeface="Times New Roman" panose="02020603050405020304" pitchFamily="18" charset="0"/>
                <a:ea typeface="宋体" panose="02010600030101010101" pitchFamily="2" charset="-122"/>
              </a:rPr>
              <a:t>求出     ，即需要求椭圆曲线上的离散对数，因此是不可行的。</a:t>
            </a:r>
          </a:p>
        </p:txBody>
      </p:sp>
      <p:graphicFrame>
        <p:nvGraphicFramePr>
          <p:cNvPr id="29" name="对象 11">
            <a:extLst>
              <a:ext uri="{FF2B5EF4-FFF2-40B4-BE49-F238E27FC236}">
                <a16:creationId xmlns:a16="http://schemas.microsoft.com/office/drawing/2014/main" id="{D435F526-6D09-408B-8741-C26D0C3C0421}"/>
              </a:ext>
            </a:extLst>
          </p:cNvPr>
          <p:cNvGraphicFramePr>
            <a:graphicFrameLocks noChangeAspect="1"/>
          </p:cNvGraphicFramePr>
          <p:nvPr/>
        </p:nvGraphicFramePr>
        <p:xfrm>
          <a:off x="5192713" y="4260850"/>
          <a:ext cx="328612" cy="379413"/>
        </p:xfrm>
        <a:graphic>
          <a:graphicData uri="http://schemas.openxmlformats.org/presentationml/2006/ole">
            <mc:AlternateContent xmlns:mc="http://schemas.openxmlformats.org/markup-compatibility/2006">
              <mc:Choice xmlns:v="urn:schemas-microsoft-com:vml" Requires="v">
                <p:oleObj spid="_x0000_s178481" name="Equation" r:id="rId10" imgW="192590" imgH="218268" progId="Equation.DSMT4">
                  <p:embed/>
                </p:oleObj>
              </mc:Choice>
              <mc:Fallback>
                <p:oleObj name="Equation" r:id="rId10" imgW="192590" imgH="218268" progId="Equation.DSMT4">
                  <p:embed/>
                  <p:pic>
                    <p:nvPicPr>
                      <p:cNvPr id="233484" name="对象 11">
                        <a:extLst>
                          <a:ext uri="{FF2B5EF4-FFF2-40B4-BE49-F238E27FC236}">
                            <a16:creationId xmlns:a16="http://schemas.microsoft.com/office/drawing/2014/main" id="{BF895AA6-A5B2-4633-846E-223B7525D2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2713" y="4260850"/>
                        <a:ext cx="32861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13">
            <a:extLst>
              <a:ext uri="{FF2B5EF4-FFF2-40B4-BE49-F238E27FC236}">
                <a16:creationId xmlns:a16="http://schemas.microsoft.com/office/drawing/2014/main" id="{6C49AA35-6725-4A89-A7C4-D204F93DA495}"/>
              </a:ext>
            </a:extLst>
          </p:cNvPr>
          <p:cNvGraphicFramePr>
            <a:graphicFrameLocks noChangeAspect="1"/>
          </p:cNvGraphicFramePr>
          <p:nvPr/>
        </p:nvGraphicFramePr>
        <p:xfrm>
          <a:off x="6815138" y="4221163"/>
          <a:ext cx="352425" cy="404812"/>
        </p:xfrm>
        <a:graphic>
          <a:graphicData uri="http://schemas.openxmlformats.org/presentationml/2006/ole">
            <mc:AlternateContent xmlns:mc="http://schemas.openxmlformats.org/markup-compatibility/2006">
              <mc:Choice xmlns:v="urn:schemas-microsoft-com:vml" Requires="v">
                <p:oleObj spid="_x0000_s178482" name="Equation" r:id="rId12" imgW="192590" imgH="218268" progId="Equation.DSMT4">
                  <p:embed/>
                </p:oleObj>
              </mc:Choice>
              <mc:Fallback>
                <p:oleObj name="Equation" r:id="rId12" imgW="192590" imgH="218268" progId="Equation.DSMT4">
                  <p:embed/>
                  <p:pic>
                    <p:nvPicPr>
                      <p:cNvPr id="233486" name="对象 13">
                        <a:extLst>
                          <a:ext uri="{FF2B5EF4-FFF2-40B4-BE49-F238E27FC236}">
                            <a16:creationId xmlns:a16="http://schemas.microsoft.com/office/drawing/2014/main" id="{8E32105E-0DE1-4C31-B7D7-F2CD01F770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5138" y="4221163"/>
                        <a:ext cx="3524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15">
            <a:extLst>
              <a:ext uri="{FF2B5EF4-FFF2-40B4-BE49-F238E27FC236}">
                <a16:creationId xmlns:a16="http://schemas.microsoft.com/office/drawing/2014/main" id="{BDDAF376-02F1-41F2-A806-C5D0E86577FF}"/>
              </a:ext>
            </a:extLst>
          </p:cNvPr>
          <p:cNvGraphicFramePr>
            <a:graphicFrameLocks noChangeAspect="1"/>
          </p:cNvGraphicFramePr>
          <p:nvPr/>
        </p:nvGraphicFramePr>
        <p:xfrm>
          <a:off x="8042275" y="4275138"/>
          <a:ext cx="323850" cy="371475"/>
        </p:xfrm>
        <a:graphic>
          <a:graphicData uri="http://schemas.openxmlformats.org/presentationml/2006/ole">
            <mc:AlternateContent xmlns:mc="http://schemas.openxmlformats.org/markup-compatibility/2006">
              <mc:Choice xmlns:v="urn:schemas-microsoft-com:vml" Requires="v">
                <p:oleObj spid="_x0000_s178483" name="Equation" r:id="rId14" imgW="192590" imgH="218268" progId="Equation.DSMT4">
                  <p:embed/>
                </p:oleObj>
              </mc:Choice>
              <mc:Fallback>
                <p:oleObj name="Equation" r:id="rId14" imgW="192590" imgH="218268" progId="Equation.DSMT4">
                  <p:embed/>
                  <p:pic>
                    <p:nvPicPr>
                      <p:cNvPr id="233488" name="对象 15">
                        <a:extLst>
                          <a:ext uri="{FF2B5EF4-FFF2-40B4-BE49-F238E27FC236}">
                            <a16:creationId xmlns:a16="http://schemas.microsoft.com/office/drawing/2014/main" id="{8CF9BCF2-AA7C-4E29-9DC3-548E01A41C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42275" y="4275138"/>
                        <a:ext cx="323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17">
            <a:extLst>
              <a:ext uri="{FF2B5EF4-FFF2-40B4-BE49-F238E27FC236}">
                <a16:creationId xmlns:a16="http://schemas.microsoft.com/office/drawing/2014/main" id="{6EDCEB6E-74E2-4F19-A843-E0F9F2F04AD1}"/>
              </a:ext>
            </a:extLst>
          </p:cNvPr>
          <p:cNvGraphicFramePr>
            <a:graphicFrameLocks noChangeAspect="1"/>
          </p:cNvGraphicFramePr>
          <p:nvPr/>
        </p:nvGraphicFramePr>
        <p:xfrm>
          <a:off x="2195513" y="4603750"/>
          <a:ext cx="355600" cy="407988"/>
        </p:xfrm>
        <a:graphic>
          <a:graphicData uri="http://schemas.openxmlformats.org/presentationml/2006/ole">
            <mc:AlternateContent xmlns:mc="http://schemas.openxmlformats.org/markup-compatibility/2006">
              <mc:Choice xmlns:v="urn:schemas-microsoft-com:vml" Requires="v">
                <p:oleObj spid="_x0000_s178484" name="Equation" r:id="rId16" imgW="192590" imgH="218268" progId="Equation.DSMT4">
                  <p:embed/>
                </p:oleObj>
              </mc:Choice>
              <mc:Fallback>
                <p:oleObj name="Equation" r:id="rId16" imgW="192590" imgH="218268" progId="Equation.DSMT4">
                  <p:embed/>
                  <p:pic>
                    <p:nvPicPr>
                      <p:cNvPr id="233490" name="对象 17">
                        <a:extLst>
                          <a:ext uri="{FF2B5EF4-FFF2-40B4-BE49-F238E27FC236}">
                            <a16:creationId xmlns:a16="http://schemas.microsoft.com/office/drawing/2014/main" id="{B32C1D55-2E65-46E3-BAE4-5F0A0C534B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5513" y="4603750"/>
                        <a:ext cx="3556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矩形 32">
            <a:extLst>
              <a:ext uri="{FF2B5EF4-FFF2-40B4-BE49-F238E27FC236}">
                <a16:creationId xmlns:a16="http://schemas.microsoft.com/office/drawing/2014/main" id="{E4F7C20B-A004-47D6-BC99-BBCFC4BDD432}"/>
              </a:ext>
            </a:extLst>
          </p:cNvPr>
          <p:cNvSpPr/>
          <p:nvPr/>
        </p:nvSpPr>
        <p:spPr>
          <a:xfrm>
            <a:off x="414338" y="1176338"/>
            <a:ext cx="6102350" cy="314638"/>
          </a:xfrm>
          <a:prstGeom prst="rect">
            <a:avLst/>
          </a:prstGeom>
        </p:spPr>
        <p:txBody>
          <a:bodyPr>
            <a:spAutoFit/>
          </a:bodyPr>
          <a:lstStyle/>
          <a:p>
            <a:pPr indent="266700" algn="just">
              <a:lnSpc>
                <a:spcPts val="1560"/>
              </a:lnSpc>
              <a:spcAft>
                <a:spcPts val="0"/>
              </a:spcAft>
              <a:defRPr/>
            </a:pPr>
            <a:r>
              <a:rPr lang="zh-CN" altLang="zh-CN" sz="2400" dirty="0">
                <a:latin typeface="Times New Roman" panose="02020603050405020304" pitchFamily="18" charset="0"/>
              </a:rPr>
              <a:t>两用户</a:t>
            </a:r>
            <a:r>
              <a:rPr lang="en-US" altLang="zh-CN" sz="2400" dirty="0">
                <a:latin typeface="Times New Roman" panose="02020603050405020304" pitchFamily="18" charset="0"/>
              </a:rPr>
              <a:t> A </a:t>
            </a:r>
            <a:r>
              <a:rPr lang="zh-CN" altLang="zh-CN" sz="2400" dirty="0">
                <a:latin typeface="Times New Roman" panose="02020603050405020304" pitchFamily="18" charset="0"/>
              </a:rPr>
              <a:t>和</a:t>
            </a:r>
            <a:r>
              <a:rPr lang="en-US" altLang="zh-CN" sz="2400" dirty="0">
                <a:latin typeface="Times New Roman" panose="02020603050405020304" pitchFamily="18" charset="0"/>
              </a:rPr>
              <a:t> B </a:t>
            </a:r>
            <a:r>
              <a:rPr lang="zh-CN" altLang="zh-CN" sz="2400" dirty="0">
                <a:latin typeface="Times New Roman" panose="02020603050405020304" pitchFamily="18" charset="0"/>
              </a:rPr>
              <a:t>之间的密钥交换如下进行：</a:t>
            </a:r>
          </a:p>
        </p:txBody>
      </p:sp>
      <p:sp>
        <p:nvSpPr>
          <p:cNvPr id="34" name="文本框 32">
            <a:extLst>
              <a:ext uri="{FF2B5EF4-FFF2-40B4-BE49-F238E27FC236}">
                <a16:creationId xmlns:a16="http://schemas.microsoft.com/office/drawing/2014/main" id="{32B9F454-3EC0-4D5E-84CC-653EAEBA334E}"/>
              </a:ext>
            </a:extLst>
          </p:cNvPr>
          <p:cNvSpPr txBox="1">
            <a:spLocks noChangeArrowheads="1"/>
          </p:cNvSpPr>
          <p:nvPr/>
        </p:nvSpPr>
        <p:spPr bwMode="auto">
          <a:xfrm>
            <a:off x="611188" y="1554163"/>
            <a:ext cx="10895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选一小于 </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的整数     ，作为秘密钥，并由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产生             上的一点作为公开钥；</a:t>
            </a:r>
          </a:p>
        </p:txBody>
      </p:sp>
      <p:graphicFrame>
        <p:nvGraphicFramePr>
          <p:cNvPr id="35" name="对象 33">
            <a:extLst>
              <a:ext uri="{FF2B5EF4-FFF2-40B4-BE49-F238E27FC236}">
                <a16:creationId xmlns:a16="http://schemas.microsoft.com/office/drawing/2014/main" id="{7FA1DE1F-F2A6-4D26-88B6-FDCB97B9E3CF}"/>
              </a:ext>
            </a:extLst>
          </p:cNvPr>
          <p:cNvGraphicFramePr>
            <a:graphicFrameLocks noChangeAspect="1"/>
          </p:cNvGraphicFramePr>
          <p:nvPr/>
        </p:nvGraphicFramePr>
        <p:xfrm>
          <a:off x="4192588" y="1554163"/>
          <a:ext cx="374650" cy="484187"/>
        </p:xfrm>
        <a:graphic>
          <a:graphicData uri="http://schemas.openxmlformats.org/presentationml/2006/ole">
            <mc:AlternateContent xmlns:mc="http://schemas.openxmlformats.org/markup-compatibility/2006">
              <mc:Choice xmlns:v="urn:schemas-microsoft-com:vml" Requires="v">
                <p:oleObj spid="_x0000_s178485" name="Equation" r:id="rId18" imgW="177646" imgH="228402" progId="Equation.DSMT4">
                  <p:embed/>
                </p:oleObj>
              </mc:Choice>
              <mc:Fallback>
                <p:oleObj name="Equation" r:id="rId18" imgW="177646" imgH="228402" progId="Equation.DSMT4">
                  <p:embed/>
                  <p:pic>
                    <p:nvPicPr>
                      <p:cNvPr id="233496" name="对象 33">
                        <a:extLst>
                          <a:ext uri="{FF2B5EF4-FFF2-40B4-BE49-F238E27FC236}">
                            <a16:creationId xmlns:a16="http://schemas.microsoft.com/office/drawing/2014/main" id="{4D58149A-DFFF-4E34-B9CB-3C53512F80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2588" y="1554163"/>
                        <a:ext cx="3746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4">
            <a:extLst>
              <a:ext uri="{FF2B5EF4-FFF2-40B4-BE49-F238E27FC236}">
                <a16:creationId xmlns:a16="http://schemas.microsoft.com/office/drawing/2014/main" id="{8AEB077C-1BA1-414B-8F69-C7FD0FBBD1B0}"/>
              </a:ext>
            </a:extLst>
          </p:cNvPr>
          <p:cNvGraphicFramePr>
            <a:graphicFrameLocks noChangeAspect="1"/>
          </p:cNvGraphicFramePr>
          <p:nvPr>
            <p:extLst>
              <p:ext uri="{D42A27DB-BD31-4B8C-83A1-F6EECF244321}">
                <p14:modId xmlns:p14="http://schemas.microsoft.com/office/powerpoint/2010/main" val="384140441"/>
              </p:ext>
            </p:extLst>
          </p:nvPr>
        </p:nvGraphicFramePr>
        <p:xfrm>
          <a:off x="7315200" y="1601788"/>
          <a:ext cx="1049338" cy="390525"/>
        </p:xfrm>
        <a:graphic>
          <a:graphicData uri="http://schemas.openxmlformats.org/presentationml/2006/ole">
            <mc:AlternateContent xmlns:mc="http://schemas.openxmlformats.org/markup-compatibility/2006">
              <mc:Choice xmlns:v="urn:schemas-microsoft-com:vml" Requires="v">
                <p:oleObj spid="_x0000_s178486" name="Equation" r:id="rId20" imgW="622080" imgH="228600" progId="Equation.DSMT4">
                  <p:embed/>
                </p:oleObj>
              </mc:Choice>
              <mc:Fallback>
                <p:oleObj name="Equation" r:id="rId20" imgW="622080" imgH="228600" progId="Equation.DSMT4">
                  <p:embed/>
                  <p:pic>
                    <p:nvPicPr>
                      <p:cNvPr id="233497" name="对象 34">
                        <a:extLst>
                          <a:ext uri="{FF2B5EF4-FFF2-40B4-BE49-F238E27FC236}">
                            <a16:creationId xmlns:a16="http://schemas.microsoft.com/office/drawing/2014/main" id="{22FF83AD-6B07-4664-828C-7BFF66CD3822}"/>
                          </a:ext>
                        </a:extLst>
                      </p:cNvPr>
                      <p:cNvPicPr>
                        <a:picLocks noChangeAspect="1" noChangeArrowheads="1"/>
                      </p:cNvPicPr>
                      <p:nvPr/>
                    </p:nvPicPr>
                    <p:blipFill>
                      <a:blip r:embed="rId21"/>
                      <a:srcRect/>
                      <a:stretch>
                        <a:fillRect/>
                      </a:stretch>
                    </p:blipFill>
                    <p:spPr bwMode="auto">
                      <a:xfrm>
                        <a:off x="7315200" y="1601788"/>
                        <a:ext cx="10493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35">
            <a:extLst>
              <a:ext uri="{FF2B5EF4-FFF2-40B4-BE49-F238E27FC236}">
                <a16:creationId xmlns:a16="http://schemas.microsoft.com/office/drawing/2014/main" id="{8605688E-083A-463D-9FF4-CF7F4DEF00D6}"/>
              </a:ext>
            </a:extLst>
          </p:cNvPr>
          <p:cNvGraphicFramePr>
            <a:graphicFrameLocks noChangeAspect="1"/>
          </p:cNvGraphicFramePr>
          <p:nvPr/>
        </p:nvGraphicFramePr>
        <p:xfrm>
          <a:off x="2112963" y="1981200"/>
          <a:ext cx="922337" cy="404813"/>
        </p:xfrm>
        <a:graphic>
          <a:graphicData uri="http://schemas.openxmlformats.org/presentationml/2006/ole">
            <mc:AlternateContent xmlns:mc="http://schemas.openxmlformats.org/markup-compatibility/2006">
              <mc:Choice xmlns:v="urn:schemas-microsoft-com:vml" Requires="v">
                <p:oleObj spid="_x0000_s178487" name="Equation" r:id="rId22" imgW="548242" imgH="242246" progId="Equation.DSMT4">
                  <p:embed/>
                </p:oleObj>
              </mc:Choice>
              <mc:Fallback>
                <p:oleObj name="Equation" r:id="rId22" imgW="548242" imgH="242246" progId="Equation.DSMT4">
                  <p:embed/>
                  <p:pic>
                    <p:nvPicPr>
                      <p:cNvPr id="233498" name="对象 35">
                        <a:extLst>
                          <a:ext uri="{FF2B5EF4-FFF2-40B4-BE49-F238E27FC236}">
                            <a16:creationId xmlns:a16="http://schemas.microsoft.com/office/drawing/2014/main" id="{B0E0C8B4-FD44-4835-9F79-9C9658E0825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12963" y="1981200"/>
                        <a:ext cx="9223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文本框 36">
            <a:extLst>
              <a:ext uri="{FF2B5EF4-FFF2-40B4-BE49-F238E27FC236}">
                <a16:creationId xmlns:a16="http://schemas.microsoft.com/office/drawing/2014/main" id="{49A23224-6E50-4BCA-83B0-9B9435D9845C}"/>
              </a:ext>
            </a:extLst>
          </p:cNvPr>
          <p:cNvSpPr txBox="1">
            <a:spLocks noChangeArrowheads="1"/>
          </p:cNvSpPr>
          <p:nvPr/>
        </p:nvSpPr>
        <p:spPr bwMode="auto">
          <a:xfrm>
            <a:off x="611188" y="2420938"/>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B </a:t>
            </a:r>
            <a:r>
              <a:rPr lang="zh-CN" altLang="en-US" sz="2400" dirty="0">
                <a:latin typeface="Times New Roman" panose="02020603050405020304" pitchFamily="18" charset="0"/>
                <a:ea typeface="宋体" panose="02010600030101010101" pitchFamily="2" charset="-122"/>
              </a:rPr>
              <a:t>类似地选取自己的秘密钥      和公开钥    ；</a:t>
            </a:r>
          </a:p>
        </p:txBody>
      </p:sp>
      <p:graphicFrame>
        <p:nvGraphicFramePr>
          <p:cNvPr id="39" name="对象 37">
            <a:extLst>
              <a:ext uri="{FF2B5EF4-FFF2-40B4-BE49-F238E27FC236}">
                <a16:creationId xmlns:a16="http://schemas.microsoft.com/office/drawing/2014/main" id="{853D7F74-901D-4173-AE91-8E1AEC7C6384}"/>
              </a:ext>
            </a:extLst>
          </p:cNvPr>
          <p:cNvGraphicFramePr>
            <a:graphicFrameLocks noChangeAspect="1"/>
          </p:cNvGraphicFramePr>
          <p:nvPr/>
        </p:nvGraphicFramePr>
        <p:xfrm>
          <a:off x="5157788" y="2406650"/>
          <a:ext cx="412750" cy="476250"/>
        </p:xfrm>
        <a:graphic>
          <a:graphicData uri="http://schemas.openxmlformats.org/presentationml/2006/ole">
            <mc:AlternateContent xmlns:mc="http://schemas.openxmlformats.org/markup-compatibility/2006">
              <mc:Choice xmlns:v="urn:schemas-microsoft-com:vml" Requires="v">
                <p:oleObj spid="_x0000_s178488" name="Equation" r:id="rId24" imgW="192590" imgH="218268" progId="Equation.DSMT4">
                  <p:embed/>
                </p:oleObj>
              </mc:Choice>
              <mc:Fallback>
                <p:oleObj name="Equation" r:id="rId24" imgW="192590" imgH="218268" progId="Equation.DSMT4">
                  <p:embed/>
                  <p:pic>
                    <p:nvPicPr>
                      <p:cNvPr id="233500" name="对象 37">
                        <a:extLst>
                          <a:ext uri="{FF2B5EF4-FFF2-40B4-BE49-F238E27FC236}">
                            <a16:creationId xmlns:a16="http://schemas.microsoft.com/office/drawing/2014/main" id="{38798E04-A982-49F4-8C22-58DC2A093D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7788" y="2406650"/>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8">
            <a:extLst>
              <a:ext uri="{FF2B5EF4-FFF2-40B4-BE49-F238E27FC236}">
                <a16:creationId xmlns:a16="http://schemas.microsoft.com/office/drawing/2014/main" id="{1E45FA05-FA2E-4FCF-9D74-CBAD1FBFECFF}"/>
              </a:ext>
            </a:extLst>
          </p:cNvPr>
          <p:cNvGraphicFramePr>
            <a:graphicFrameLocks noChangeAspect="1"/>
          </p:cNvGraphicFramePr>
          <p:nvPr/>
        </p:nvGraphicFramePr>
        <p:xfrm>
          <a:off x="6750050" y="2498725"/>
          <a:ext cx="323850" cy="373063"/>
        </p:xfrm>
        <a:graphic>
          <a:graphicData uri="http://schemas.openxmlformats.org/presentationml/2006/ole">
            <mc:AlternateContent xmlns:mc="http://schemas.openxmlformats.org/markup-compatibility/2006">
              <mc:Choice xmlns:v="urn:schemas-microsoft-com:vml" Requires="v">
                <p:oleObj spid="_x0000_s178489" name="Equation" r:id="rId25" imgW="192590" imgH="218268" progId="Equation.DSMT4">
                  <p:embed/>
                </p:oleObj>
              </mc:Choice>
              <mc:Fallback>
                <p:oleObj name="Equation" r:id="rId25" imgW="192590" imgH="218268" progId="Equation.DSMT4">
                  <p:embed/>
                  <p:pic>
                    <p:nvPicPr>
                      <p:cNvPr id="233501" name="对象 38">
                        <a:extLst>
                          <a:ext uri="{FF2B5EF4-FFF2-40B4-BE49-F238E27FC236}">
                            <a16:creationId xmlns:a16="http://schemas.microsoft.com/office/drawing/2014/main" id="{5121B701-5A8F-4747-B0B0-CDCEF943FF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50050" y="2498725"/>
                        <a:ext cx="3238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63615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C1338-D8EB-4AE3-B363-7D8C7B181C57}"/>
              </a:ext>
            </a:extLst>
          </p:cNvPr>
          <p:cNvSpPr>
            <a:spLocks noGrp="1"/>
          </p:cNvSpPr>
          <p:nvPr>
            <p:ph type="title"/>
          </p:nvPr>
        </p:nvSpPr>
        <p:spPr>
          <a:xfrm>
            <a:off x="721592" y="192256"/>
            <a:ext cx="9652000" cy="563562"/>
          </a:xfrm>
        </p:spPr>
        <p:txBody>
          <a:bodyPr/>
          <a:lstStyle/>
          <a:p>
            <a:r>
              <a:rPr lang="zh-CN" altLang="en-US" sz="3600" dirty="0">
                <a:latin typeface="宋体" panose="02010600030101010101" pitchFamily="2" charset="-122"/>
                <a:ea typeface="宋体" panose="02010600030101010101" pitchFamily="2" charset="-122"/>
              </a:rPr>
              <a:t>二次剩余解数量定理</a:t>
            </a:r>
            <a:endParaRPr lang="zh-CN" altLang="en-US" dirty="0"/>
          </a:p>
        </p:txBody>
      </p:sp>
      <p:sp>
        <p:nvSpPr>
          <p:cNvPr id="3" name="内容占位符 2">
            <a:extLst>
              <a:ext uri="{FF2B5EF4-FFF2-40B4-BE49-F238E27FC236}">
                <a16:creationId xmlns:a16="http://schemas.microsoft.com/office/drawing/2014/main" id="{7CF72C59-6AF0-4820-B38B-188FC18B2480}"/>
              </a:ext>
            </a:extLst>
          </p:cNvPr>
          <p:cNvSpPr>
            <a:spLocks noGrp="1"/>
          </p:cNvSpPr>
          <p:nvPr>
            <p:ph idx="1"/>
          </p:nvPr>
        </p:nvSpPr>
        <p:spPr>
          <a:xfrm>
            <a:off x="9553308" y="150988"/>
            <a:ext cx="2281804" cy="869405"/>
          </a:xfrm>
        </p:spPr>
        <p:txBody>
          <a:bodyPr/>
          <a:lstStyle/>
          <a:p>
            <a:endParaRPr lang="zh-CN" altLang="en-US" dirty="0"/>
          </a:p>
        </p:txBody>
      </p:sp>
      <p:sp>
        <p:nvSpPr>
          <p:cNvPr id="4" name="日期占位符 3">
            <a:extLst>
              <a:ext uri="{FF2B5EF4-FFF2-40B4-BE49-F238E27FC236}">
                <a16:creationId xmlns:a16="http://schemas.microsoft.com/office/drawing/2014/main" id="{9582E09F-F988-4315-B58C-B12D06CF09F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255B5DDA-EB5E-4ADC-B805-2DCFB1358127}"/>
              </a:ext>
            </a:extLst>
          </p:cNvPr>
          <p:cNvSpPr>
            <a:spLocks noGrp="1"/>
          </p:cNvSpPr>
          <p:nvPr>
            <p:ph type="sldNum" sz="quarter" idx="11"/>
          </p:nvPr>
        </p:nvSpPr>
        <p:spPr/>
        <p:txBody>
          <a:bodyPr/>
          <a:lstStyle/>
          <a:p>
            <a:fld id="{6D29F655-9AA2-4BC9-AAF1-1C184E14E187}" type="slidenum">
              <a:rPr lang="en-US" altLang="zh-CN" smtClean="0"/>
              <a:pPr/>
              <a:t>9</a:t>
            </a:fld>
            <a:endParaRPr lang="en-US" altLang="zh-CN"/>
          </a:p>
        </p:txBody>
      </p:sp>
      <p:sp>
        <p:nvSpPr>
          <p:cNvPr id="16" name="Rectangle 43">
            <a:extLst>
              <a:ext uri="{FF2B5EF4-FFF2-40B4-BE49-F238E27FC236}">
                <a16:creationId xmlns:a16="http://schemas.microsoft.com/office/drawing/2014/main" id="{AF41D2AA-33AC-4792-A7BA-950710AC51E0}"/>
              </a:ext>
            </a:extLst>
          </p:cNvPr>
          <p:cNvSpPr>
            <a:spLocks noChangeArrowheads="1"/>
          </p:cNvSpPr>
          <p:nvPr/>
        </p:nvSpPr>
        <p:spPr bwMode="auto">
          <a:xfrm>
            <a:off x="0" y="4286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pic>
        <p:nvPicPr>
          <p:cNvPr id="34" name="object 8">
            <a:extLst>
              <a:ext uri="{FF2B5EF4-FFF2-40B4-BE49-F238E27FC236}">
                <a16:creationId xmlns:a16="http://schemas.microsoft.com/office/drawing/2014/main" id="{44AEFF6B-DDA4-4FE6-9BCA-315363161459}"/>
              </a:ext>
            </a:extLst>
          </p:cNvPr>
          <p:cNvPicPr/>
          <p:nvPr/>
        </p:nvPicPr>
        <p:blipFill>
          <a:blip r:embed="rId3" cstate="print"/>
          <a:stretch>
            <a:fillRect/>
          </a:stretch>
        </p:blipFill>
        <p:spPr>
          <a:xfrm>
            <a:off x="419418" y="175691"/>
            <a:ext cx="313944" cy="656844"/>
          </a:xfrm>
          <a:prstGeom prst="rect">
            <a:avLst/>
          </a:prstGeom>
        </p:spPr>
      </p:pic>
      <p:sp>
        <p:nvSpPr>
          <p:cNvPr id="36" name="Rectangle 4">
            <a:extLst>
              <a:ext uri="{FF2B5EF4-FFF2-40B4-BE49-F238E27FC236}">
                <a16:creationId xmlns:a16="http://schemas.microsoft.com/office/drawing/2014/main" id="{858C736D-129A-465D-B10F-F34F2DF6493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8">
            <a:extLst>
              <a:ext uri="{FF2B5EF4-FFF2-40B4-BE49-F238E27FC236}">
                <a16:creationId xmlns:a16="http://schemas.microsoft.com/office/drawing/2014/main" id="{1161600B-D8CE-436E-8D06-9D1379DF8E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10">
            <a:extLst>
              <a:ext uri="{FF2B5EF4-FFF2-40B4-BE49-F238E27FC236}">
                <a16:creationId xmlns:a16="http://schemas.microsoft.com/office/drawing/2014/main" id="{A5EB81F7-4E94-4D63-9BD5-3BBF2F93685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17">
            <a:extLst>
              <a:ext uri="{FF2B5EF4-FFF2-40B4-BE49-F238E27FC236}">
                <a16:creationId xmlns:a16="http://schemas.microsoft.com/office/drawing/2014/main" id="{A12470D0-7DBF-4D09-84D3-53A5F9B66128}"/>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Rectangle 19">
            <a:extLst>
              <a:ext uri="{FF2B5EF4-FFF2-40B4-BE49-F238E27FC236}">
                <a16:creationId xmlns:a16="http://schemas.microsoft.com/office/drawing/2014/main" id="{DFCA96FA-2447-42FC-AE55-BA28E55D34E3}"/>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21">
            <a:extLst>
              <a:ext uri="{FF2B5EF4-FFF2-40B4-BE49-F238E27FC236}">
                <a16:creationId xmlns:a16="http://schemas.microsoft.com/office/drawing/2014/main" id="{23392487-6AC7-4538-B662-272DB9F0E594}"/>
              </a:ext>
            </a:extLst>
          </p:cNvPr>
          <p:cNvSpPr>
            <a:spLocks noChangeArrowheads="1"/>
          </p:cNvSpPr>
          <p:nvPr/>
        </p:nvSpPr>
        <p:spPr bwMode="auto">
          <a:xfrm>
            <a:off x="953124" y="692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文本框 1">
            <a:extLst>
              <a:ext uri="{FF2B5EF4-FFF2-40B4-BE49-F238E27FC236}">
                <a16:creationId xmlns:a16="http://schemas.microsoft.com/office/drawing/2014/main" id="{C10B4950-426D-4939-BFCF-71FFB18D243F}"/>
              </a:ext>
            </a:extLst>
          </p:cNvPr>
          <p:cNvSpPr txBox="1">
            <a:spLocks noChangeArrowheads="1"/>
          </p:cNvSpPr>
          <p:nvPr/>
        </p:nvSpPr>
        <p:spPr bwMode="auto">
          <a:xfrm>
            <a:off x="1497790" y="922543"/>
            <a:ext cx="9151484" cy="189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None/>
            </a:pPr>
            <a:r>
              <a:rPr lang="zh-CN" altLang="en-US" sz="2400" b="1" dirty="0">
                <a:latin typeface="宋体" panose="02010600030101010101" pitchFamily="2" charset="-122"/>
                <a:ea typeface="宋体" panose="02010600030101010101" pitchFamily="2" charset="-122"/>
              </a:rPr>
              <a:t>定理</a:t>
            </a:r>
            <a:r>
              <a:rPr lang="en-US" altLang="zh-CN" sz="2400" b="1" dirty="0">
                <a:latin typeface="宋体" panose="02010600030101010101" pitchFamily="2" charset="-122"/>
                <a:ea typeface="宋体" panose="02010600030101010101" pitchFamily="2" charset="-122"/>
              </a:rPr>
              <a:t>5.3.1  </a:t>
            </a:r>
            <a:r>
              <a:rPr lang="zh-CN" altLang="en-US" sz="2400" dirty="0">
                <a:latin typeface="宋体" panose="02010600030101010101" pitchFamily="2" charset="-122"/>
                <a:ea typeface="宋体" panose="02010600030101010101" pitchFamily="2" charset="-122"/>
              </a:rPr>
              <a:t>在模  的一个简化剩余系中，恰有       个二次剩余，      个二次非剩余。若  是二次剩余，则方程（</a:t>
            </a:r>
            <a:r>
              <a:rPr lang="en-US" altLang="zh-CN" sz="2400" dirty="0">
                <a:latin typeface="宋体" panose="02010600030101010101" pitchFamily="2" charset="-122"/>
                <a:ea typeface="宋体" panose="02010600030101010101" pitchFamily="2" charset="-122"/>
              </a:rPr>
              <a:t>5-1</a:t>
            </a:r>
            <a:r>
              <a:rPr lang="zh-CN" altLang="en-US" sz="2400" dirty="0">
                <a:latin typeface="宋体" panose="02010600030101010101" pitchFamily="2" charset="-122"/>
                <a:ea typeface="宋体" panose="02010600030101010101" pitchFamily="2" charset="-122"/>
              </a:rPr>
              <a:t>）有  个解。</a:t>
            </a:r>
          </a:p>
          <a:p>
            <a:pPr>
              <a:lnSpc>
                <a:spcPct val="150000"/>
              </a:lnSpc>
              <a:spcBef>
                <a:spcPts val="1800"/>
              </a:spcBef>
              <a:buNone/>
            </a:pPr>
            <a:r>
              <a:rPr lang="zh-CN" altLang="en-US" sz="2400" b="1" dirty="0">
                <a:latin typeface="宋体" panose="02010600030101010101" pitchFamily="2" charset="-122"/>
                <a:ea typeface="宋体" panose="02010600030101010101" pitchFamily="2" charset="-122"/>
              </a:rPr>
              <a:t>证明：</a:t>
            </a:r>
            <a:endParaRPr lang="zh-CN" altLang="en-US" sz="2400" dirty="0">
              <a:latin typeface="宋体" panose="02010600030101010101" pitchFamily="2" charset="-122"/>
              <a:ea typeface="宋体" panose="02010600030101010101" pitchFamily="2" charset="-122"/>
            </a:endParaRPr>
          </a:p>
        </p:txBody>
      </p:sp>
      <p:graphicFrame>
        <p:nvGraphicFramePr>
          <p:cNvPr id="43" name="对象 42">
            <a:extLst>
              <a:ext uri="{FF2B5EF4-FFF2-40B4-BE49-F238E27FC236}">
                <a16:creationId xmlns:a16="http://schemas.microsoft.com/office/drawing/2014/main" id="{18288E9A-04FB-4364-A9C1-A30DBEFDB8B4}"/>
              </a:ext>
            </a:extLst>
          </p:cNvPr>
          <p:cNvGraphicFramePr>
            <a:graphicFrameLocks noChangeAspect="1"/>
          </p:cNvGraphicFramePr>
          <p:nvPr/>
        </p:nvGraphicFramePr>
        <p:xfrm>
          <a:off x="3901069" y="1098719"/>
          <a:ext cx="384755" cy="368579"/>
        </p:xfrm>
        <a:graphic>
          <a:graphicData uri="http://schemas.openxmlformats.org/presentationml/2006/ole">
            <mc:AlternateContent xmlns:mc="http://schemas.openxmlformats.org/markup-compatibility/2006">
              <mc:Choice xmlns:v="urn:schemas-microsoft-com:vml" Requires="v">
                <p:oleObj spid="_x0000_s195674" name="Equation" r:id="rId4" imgW="152268" imgH="164957" progId="Equation.DSMT4">
                  <p:embed/>
                </p:oleObj>
              </mc:Choice>
              <mc:Fallback>
                <p:oleObj name="Equation" r:id="rId4" imgW="152268" imgH="164957" progId="Equation.DSMT4">
                  <p:embed/>
                  <p:pic>
                    <p:nvPicPr>
                      <p:cNvPr id="43" name="对象 42">
                        <a:extLst>
                          <a:ext uri="{FF2B5EF4-FFF2-40B4-BE49-F238E27FC236}">
                            <a16:creationId xmlns:a16="http://schemas.microsoft.com/office/drawing/2014/main" id="{18288E9A-04FB-4364-A9C1-A30DBEFDB8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069" y="1098719"/>
                        <a:ext cx="384755" cy="368579"/>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1372F04C-6A6E-4C92-BDC5-2CEE4C43D922}"/>
              </a:ext>
            </a:extLst>
          </p:cNvPr>
          <p:cNvGraphicFramePr>
            <a:graphicFrameLocks noChangeAspect="1"/>
          </p:cNvGraphicFramePr>
          <p:nvPr/>
        </p:nvGraphicFramePr>
        <p:xfrm>
          <a:off x="7993058" y="897836"/>
          <a:ext cx="907093" cy="747732"/>
        </p:xfrm>
        <a:graphic>
          <a:graphicData uri="http://schemas.openxmlformats.org/presentationml/2006/ole">
            <mc:AlternateContent xmlns:mc="http://schemas.openxmlformats.org/markup-compatibility/2006">
              <mc:Choice xmlns:v="urn:schemas-microsoft-com:vml" Requires="v">
                <p:oleObj spid="_x0000_s195675" name="Equation" r:id="rId6" imgW="355292" imgH="393359" progId="Equation.DSMT4">
                  <p:embed/>
                </p:oleObj>
              </mc:Choice>
              <mc:Fallback>
                <p:oleObj name="Equation" r:id="rId6" imgW="355292" imgH="393359" progId="Equation.DSMT4">
                  <p:embed/>
                  <p:pic>
                    <p:nvPicPr>
                      <p:cNvPr id="44" name="对象 43">
                        <a:extLst>
                          <a:ext uri="{FF2B5EF4-FFF2-40B4-BE49-F238E27FC236}">
                            <a16:creationId xmlns:a16="http://schemas.microsoft.com/office/drawing/2014/main" id="{1372F04C-6A6E-4C92-BDC5-2CEE4C43D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3058" y="897836"/>
                        <a:ext cx="907093" cy="747732"/>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0C44F5A2-1295-4055-8980-43CA741750AE}"/>
              </a:ext>
            </a:extLst>
          </p:cNvPr>
          <p:cNvGraphicFramePr>
            <a:graphicFrameLocks noChangeAspect="1"/>
          </p:cNvGraphicFramePr>
          <p:nvPr/>
        </p:nvGraphicFramePr>
        <p:xfrm>
          <a:off x="10616742" y="897836"/>
          <a:ext cx="907093" cy="747732"/>
        </p:xfrm>
        <a:graphic>
          <a:graphicData uri="http://schemas.openxmlformats.org/presentationml/2006/ole">
            <mc:AlternateContent xmlns:mc="http://schemas.openxmlformats.org/markup-compatibility/2006">
              <mc:Choice xmlns:v="urn:schemas-microsoft-com:vml" Requires="v">
                <p:oleObj spid="_x0000_s195676" name="Equation" r:id="rId8" imgW="355292" imgH="393359" progId="Equation.DSMT4">
                  <p:embed/>
                </p:oleObj>
              </mc:Choice>
              <mc:Fallback>
                <p:oleObj name="Equation" r:id="rId8" imgW="355292" imgH="393359" progId="Equation.DSMT4">
                  <p:embed/>
                  <p:pic>
                    <p:nvPicPr>
                      <p:cNvPr id="45" name="对象 44">
                        <a:extLst>
                          <a:ext uri="{FF2B5EF4-FFF2-40B4-BE49-F238E27FC236}">
                            <a16:creationId xmlns:a16="http://schemas.microsoft.com/office/drawing/2014/main" id="{0C44F5A2-1295-4055-8980-43CA74175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6742" y="897836"/>
                        <a:ext cx="907093" cy="747732"/>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1073B047-6530-4049-AC59-C5841D1667E7}"/>
              </a:ext>
            </a:extLst>
          </p:cNvPr>
          <p:cNvGraphicFramePr>
            <a:graphicFrameLocks noChangeAspect="1"/>
          </p:cNvGraphicFramePr>
          <p:nvPr/>
        </p:nvGraphicFramePr>
        <p:xfrm>
          <a:off x="3985986" y="1670633"/>
          <a:ext cx="358219" cy="329938"/>
        </p:xfrm>
        <a:graphic>
          <a:graphicData uri="http://schemas.openxmlformats.org/presentationml/2006/ole">
            <mc:AlternateContent xmlns:mc="http://schemas.openxmlformats.org/markup-compatibility/2006">
              <mc:Choice xmlns:v="urn:schemas-microsoft-com:vml" Requires="v">
                <p:oleObj spid="_x0000_s195677" name="Equation" r:id="rId9" imgW="126835" imgH="139518" progId="Equation.DSMT4">
                  <p:embed/>
                </p:oleObj>
              </mc:Choice>
              <mc:Fallback>
                <p:oleObj name="Equation" r:id="rId9" imgW="126835" imgH="139518" progId="Equation.DSMT4">
                  <p:embed/>
                  <p:pic>
                    <p:nvPicPr>
                      <p:cNvPr id="46" name="对象 45">
                        <a:extLst>
                          <a:ext uri="{FF2B5EF4-FFF2-40B4-BE49-F238E27FC236}">
                            <a16:creationId xmlns:a16="http://schemas.microsoft.com/office/drawing/2014/main" id="{1073B047-6530-4049-AC59-C5841D166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5986" y="1670633"/>
                        <a:ext cx="358219" cy="329938"/>
                      </a:xfrm>
                      <a:prstGeom prst="rect">
                        <a:avLst/>
                      </a:prstGeom>
                      <a:noFill/>
                    </p:spPr>
                  </p:pic>
                </p:oleObj>
              </mc:Fallback>
            </mc:AlternateContent>
          </a:graphicData>
        </a:graphic>
      </p:graphicFrame>
      <p:graphicFrame>
        <p:nvGraphicFramePr>
          <p:cNvPr id="47" name="对象 46">
            <a:extLst>
              <a:ext uri="{FF2B5EF4-FFF2-40B4-BE49-F238E27FC236}">
                <a16:creationId xmlns:a16="http://schemas.microsoft.com/office/drawing/2014/main" id="{43AC8551-9AEC-4A20-AE67-77D05B081EC6}"/>
              </a:ext>
            </a:extLst>
          </p:cNvPr>
          <p:cNvGraphicFramePr>
            <a:graphicFrameLocks noChangeAspect="1"/>
          </p:cNvGraphicFramePr>
          <p:nvPr/>
        </p:nvGraphicFramePr>
        <p:xfrm>
          <a:off x="8494275" y="1592102"/>
          <a:ext cx="433323" cy="364599"/>
        </p:xfrm>
        <a:graphic>
          <a:graphicData uri="http://schemas.openxmlformats.org/presentationml/2006/ole">
            <mc:AlternateContent xmlns:mc="http://schemas.openxmlformats.org/markup-compatibility/2006">
              <mc:Choice xmlns:v="urn:schemas-microsoft-com:vml" Requires="v">
                <p:oleObj spid="_x0000_s195678" name="Equation" r:id="rId11" imgW="126780" imgH="164814" progId="Equation.DSMT4">
                  <p:embed/>
                </p:oleObj>
              </mc:Choice>
              <mc:Fallback>
                <p:oleObj name="Equation" r:id="rId11" imgW="126780" imgH="164814" progId="Equation.DSMT4">
                  <p:embed/>
                  <p:pic>
                    <p:nvPicPr>
                      <p:cNvPr id="47" name="对象 46">
                        <a:extLst>
                          <a:ext uri="{FF2B5EF4-FFF2-40B4-BE49-F238E27FC236}">
                            <a16:creationId xmlns:a16="http://schemas.microsoft.com/office/drawing/2014/main" id="{43AC8551-9AEC-4A20-AE67-77D05B081E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94275" y="1592102"/>
                        <a:ext cx="433323" cy="364599"/>
                      </a:xfrm>
                      <a:prstGeom prst="rect">
                        <a:avLst/>
                      </a:prstGeom>
                      <a:noFill/>
                    </p:spPr>
                  </p:pic>
                </p:oleObj>
              </mc:Fallback>
            </mc:AlternateContent>
          </a:graphicData>
        </a:graphic>
      </p:graphicFrame>
      <p:sp>
        <p:nvSpPr>
          <p:cNvPr id="29" name="文本框 1">
            <a:extLst>
              <a:ext uri="{FF2B5EF4-FFF2-40B4-BE49-F238E27FC236}">
                <a16:creationId xmlns:a16="http://schemas.microsoft.com/office/drawing/2014/main" id="{47D39BF8-91A1-4B36-9BD6-AE1BB283AA13}"/>
              </a:ext>
            </a:extLst>
          </p:cNvPr>
          <p:cNvSpPr txBox="1">
            <a:spLocks noChangeArrowheads="1"/>
          </p:cNvSpPr>
          <p:nvPr/>
        </p:nvSpPr>
        <p:spPr bwMode="auto">
          <a:xfrm>
            <a:off x="2639542" y="2205053"/>
            <a:ext cx="8054668" cy="289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lnSpc>
                <a:spcPct val="200000"/>
              </a:lnSpc>
              <a:spcBef>
                <a:spcPct val="0"/>
              </a:spcBef>
              <a:buNone/>
            </a:pPr>
            <a:r>
              <a:rPr lang="zh-CN" altLang="en-US" sz="2400" dirty="0">
                <a:latin typeface="宋体" panose="02010600030101010101" pitchFamily="2" charset="-122"/>
                <a:ea typeface="宋体" panose="02010600030101010101" pitchFamily="2" charset="-122"/>
              </a:rPr>
              <a:t>但由于                ，所以  是模  的二次剩余，当且仅当  与以下      个值中的一个同余：</a:t>
            </a:r>
          </a:p>
          <a:p>
            <a:pPr>
              <a:lnSpc>
                <a:spcPct val="150000"/>
              </a:lnSpc>
              <a:spcBef>
                <a:spcPts val="1200"/>
              </a:spcBef>
              <a:spcAft>
                <a:spcPts val="1200"/>
              </a:spcAft>
              <a:buNone/>
            </a:pP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lnSpc>
                <a:spcPct val="150000"/>
              </a:lnSpc>
              <a:spcBef>
                <a:spcPts val="0"/>
              </a:spcBef>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5-2</a:t>
            </a:r>
            <a:r>
              <a:rPr lang="zh-CN" altLang="en-US" sz="2400" dirty="0">
                <a:latin typeface="宋体" panose="02010600030101010101" pitchFamily="2" charset="-122"/>
                <a:ea typeface="宋体" panose="02010600030101010101" pitchFamily="2" charset="-122"/>
              </a:rPr>
              <a:t>）</a:t>
            </a:r>
          </a:p>
        </p:txBody>
      </p:sp>
      <p:graphicFrame>
        <p:nvGraphicFramePr>
          <p:cNvPr id="30" name="对象 29">
            <a:extLst>
              <a:ext uri="{FF2B5EF4-FFF2-40B4-BE49-F238E27FC236}">
                <a16:creationId xmlns:a16="http://schemas.microsoft.com/office/drawing/2014/main" id="{3843BCF7-C189-4517-9991-F6F55BA2854F}"/>
              </a:ext>
            </a:extLst>
          </p:cNvPr>
          <p:cNvGraphicFramePr>
            <a:graphicFrameLocks noChangeAspect="1"/>
          </p:cNvGraphicFramePr>
          <p:nvPr>
            <p:extLst>
              <p:ext uri="{D42A27DB-BD31-4B8C-83A1-F6EECF244321}">
                <p14:modId xmlns:p14="http://schemas.microsoft.com/office/powerpoint/2010/main" val="3435787544"/>
              </p:ext>
            </p:extLst>
          </p:nvPr>
        </p:nvGraphicFramePr>
        <p:xfrm>
          <a:off x="3632544" y="2369176"/>
          <a:ext cx="2488676" cy="632198"/>
        </p:xfrm>
        <a:graphic>
          <a:graphicData uri="http://schemas.openxmlformats.org/presentationml/2006/ole">
            <mc:AlternateContent xmlns:mc="http://schemas.openxmlformats.org/markup-compatibility/2006">
              <mc:Choice xmlns:v="urn:schemas-microsoft-com:vml" Requires="v">
                <p:oleObj spid="_x0000_s195679" name="Equation" r:id="rId13" imgW="1104900" imgH="279400" progId="Equation.DSMT4">
                  <p:embed/>
                </p:oleObj>
              </mc:Choice>
              <mc:Fallback>
                <p:oleObj name="Equation" r:id="rId13" imgW="1104900" imgH="279400" progId="Equation.DSMT4">
                  <p:embed/>
                  <p:pic>
                    <p:nvPicPr>
                      <p:cNvPr id="3" name="对象 2">
                        <a:extLst>
                          <a:ext uri="{FF2B5EF4-FFF2-40B4-BE49-F238E27FC236}">
                            <a16:creationId xmlns:a16="http://schemas.microsoft.com/office/drawing/2014/main" id="{1D279EDA-22DB-4245-B93E-525C95BEDF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2544" y="2369176"/>
                        <a:ext cx="2488676" cy="632198"/>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DEA52A67-0EA8-4724-9A9D-B1932D790961}"/>
              </a:ext>
            </a:extLst>
          </p:cNvPr>
          <p:cNvGraphicFramePr>
            <a:graphicFrameLocks noChangeAspect="1"/>
          </p:cNvGraphicFramePr>
          <p:nvPr>
            <p:extLst>
              <p:ext uri="{D42A27DB-BD31-4B8C-83A1-F6EECF244321}">
                <p14:modId xmlns:p14="http://schemas.microsoft.com/office/powerpoint/2010/main" val="3863338712"/>
              </p:ext>
            </p:extLst>
          </p:nvPr>
        </p:nvGraphicFramePr>
        <p:xfrm>
          <a:off x="7007342" y="2541302"/>
          <a:ext cx="358219" cy="329938"/>
        </p:xfrm>
        <a:graphic>
          <a:graphicData uri="http://schemas.openxmlformats.org/presentationml/2006/ole">
            <mc:AlternateContent xmlns:mc="http://schemas.openxmlformats.org/markup-compatibility/2006">
              <mc:Choice xmlns:v="urn:schemas-microsoft-com:vml" Requires="v">
                <p:oleObj spid="_x0000_s195680" name="Equation" r:id="rId15" imgW="126835" imgH="139518" progId="Equation.DSMT4">
                  <p:embed/>
                </p:oleObj>
              </mc:Choice>
              <mc:Fallback>
                <p:oleObj name="Equation" r:id="rId15" imgW="126835" imgH="139518" progId="Equation.DSMT4">
                  <p:embed/>
                  <p:pic>
                    <p:nvPicPr>
                      <p:cNvPr id="14" name="对象 13">
                        <a:extLst>
                          <a:ext uri="{FF2B5EF4-FFF2-40B4-BE49-F238E27FC236}">
                            <a16:creationId xmlns:a16="http://schemas.microsoft.com/office/drawing/2014/main" id="{4864F4F0-D37C-4D89-A0A5-802F9733D5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7342" y="2541302"/>
                        <a:ext cx="358219" cy="329938"/>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7E0B43F8-9F37-43A0-8730-06D4315AA418}"/>
              </a:ext>
            </a:extLst>
          </p:cNvPr>
          <p:cNvGraphicFramePr>
            <a:graphicFrameLocks noChangeAspect="1"/>
          </p:cNvGraphicFramePr>
          <p:nvPr>
            <p:extLst>
              <p:ext uri="{D42A27DB-BD31-4B8C-83A1-F6EECF244321}">
                <p14:modId xmlns:p14="http://schemas.microsoft.com/office/powerpoint/2010/main" val="1853199758"/>
              </p:ext>
            </p:extLst>
          </p:nvPr>
        </p:nvGraphicFramePr>
        <p:xfrm>
          <a:off x="7866928" y="2543539"/>
          <a:ext cx="384755" cy="368579"/>
        </p:xfrm>
        <a:graphic>
          <a:graphicData uri="http://schemas.openxmlformats.org/presentationml/2006/ole">
            <mc:AlternateContent xmlns:mc="http://schemas.openxmlformats.org/markup-compatibility/2006">
              <mc:Choice xmlns:v="urn:schemas-microsoft-com:vml" Requires="v">
                <p:oleObj spid="_x0000_s195681" name="Equation" r:id="rId16" imgW="152268" imgH="164957" progId="Equation.DSMT4">
                  <p:embed/>
                </p:oleObj>
              </mc:Choice>
              <mc:Fallback>
                <p:oleObj name="Equation" r:id="rId16" imgW="152268" imgH="164957" progId="Equation.DSMT4">
                  <p:embed/>
                  <p:pic>
                    <p:nvPicPr>
                      <p:cNvPr id="16" name="对象 15">
                        <a:extLst>
                          <a:ext uri="{FF2B5EF4-FFF2-40B4-BE49-F238E27FC236}">
                            <a16:creationId xmlns:a16="http://schemas.microsoft.com/office/drawing/2014/main" id="{CFB53533-691A-44F7-BD57-342B0D1E9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928" y="2543539"/>
                        <a:ext cx="384755" cy="368579"/>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3C0E0C11-F26A-4B9D-A89F-36B16DFCC548}"/>
              </a:ext>
            </a:extLst>
          </p:cNvPr>
          <p:cNvGraphicFramePr>
            <a:graphicFrameLocks noChangeAspect="1"/>
          </p:cNvGraphicFramePr>
          <p:nvPr>
            <p:extLst>
              <p:ext uri="{D42A27DB-BD31-4B8C-83A1-F6EECF244321}">
                <p14:modId xmlns:p14="http://schemas.microsoft.com/office/powerpoint/2010/main" val="605930728"/>
              </p:ext>
            </p:extLst>
          </p:nvPr>
        </p:nvGraphicFramePr>
        <p:xfrm>
          <a:off x="3632544" y="3300508"/>
          <a:ext cx="358219" cy="329938"/>
        </p:xfrm>
        <a:graphic>
          <a:graphicData uri="http://schemas.openxmlformats.org/presentationml/2006/ole">
            <mc:AlternateContent xmlns:mc="http://schemas.openxmlformats.org/markup-compatibility/2006">
              <mc:Choice xmlns:v="urn:schemas-microsoft-com:vml" Requires="v">
                <p:oleObj spid="_x0000_s195682" name="Equation" r:id="rId17" imgW="126835" imgH="139518" progId="Equation.DSMT4">
                  <p:embed/>
                </p:oleObj>
              </mc:Choice>
              <mc:Fallback>
                <p:oleObj name="Equation" r:id="rId17" imgW="126835" imgH="139518" progId="Equation.DSMT4">
                  <p:embed/>
                  <p:pic>
                    <p:nvPicPr>
                      <p:cNvPr id="18" name="对象 17">
                        <a:extLst>
                          <a:ext uri="{FF2B5EF4-FFF2-40B4-BE49-F238E27FC236}">
                            <a16:creationId xmlns:a16="http://schemas.microsoft.com/office/drawing/2014/main" id="{6DF22E51-156D-4491-A62E-C266928262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2544" y="3300508"/>
                        <a:ext cx="358219" cy="329938"/>
                      </a:xfrm>
                      <a:prstGeom prst="rect">
                        <a:avLst/>
                      </a:prstGeom>
                      <a:noFill/>
                    </p:spPr>
                  </p:pic>
                </p:oleObj>
              </mc:Fallback>
            </mc:AlternateContent>
          </a:graphicData>
        </a:graphic>
      </p:graphicFrame>
      <p:graphicFrame>
        <p:nvGraphicFramePr>
          <p:cNvPr id="56" name="对象 55">
            <a:extLst>
              <a:ext uri="{FF2B5EF4-FFF2-40B4-BE49-F238E27FC236}">
                <a16:creationId xmlns:a16="http://schemas.microsoft.com/office/drawing/2014/main" id="{BF037FA3-2102-4421-85AC-0FAA9DD7A509}"/>
              </a:ext>
            </a:extLst>
          </p:cNvPr>
          <p:cNvGraphicFramePr>
            <a:graphicFrameLocks noChangeAspect="1"/>
          </p:cNvGraphicFramePr>
          <p:nvPr>
            <p:extLst>
              <p:ext uri="{D42A27DB-BD31-4B8C-83A1-F6EECF244321}">
                <p14:modId xmlns:p14="http://schemas.microsoft.com/office/powerpoint/2010/main" val="2462464819"/>
              </p:ext>
            </p:extLst>
          </p:nvPr>
        </p:nvGraphicFramePr>
        <p:xfrm>
          <a:off x="4867455" y="3092446"/>
          <a:ext cx="907093" cy="747732"/>
        </p:xfrm>
        <a:graphic>
          <a:graphicData uri="http://schemas.openxmlformats.org/presentationml/2006/ole">
            <mc:AlternateContent xmlns:mc="http://schemas.openxmlformats.org/markup-compatibility/2006">
              <mc:Choice xmlns:v="urn:schemas-microsoft-com:vml" Requires="v">
                <p:oleObj spid="_x0000_s195683" name="Equation" r:id="rId18" imgW="355292" imgH="393359" progId="Equation.DSMT4">
                  <p:embed/>
                </p:oleObj>
              </mc:Choice>
              <mc:Fallback>
                <p:oleObj name="Equation" r:id="rId18" imgW="355292" imgH="393359" progId="Equation.DSMT4">
                  <p:embed/>
                  <p:pic>
                    <p:nvPicPr>
                      <p:cNvPr id="19" name="对象 18">
                        <a:extLst>
                          <a:ext uri="{FF2B5EF4-FFF2-40B4-BE49-F238E27FC236}">
                            <a16:creationId xmlns:a16="http://schemas.microsoft.com/office/drawing/2014/main" id="{B4A4BC06-53ED-4100-A416-101E99F590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7455" y="3092446"/>
                        <a:ext cx="907093" cy="747732"/>
                      </a:xfrm>
                      <a:prstGeom prst="rect">
                        <a:avLst/>
                      </a:prstGeom>
                      <a:noFill/>
                    </p:spPr>
                  </p:pic>
                </p:oleObj>
              </mc:Fallback>
            </mc:AlternateContent>
          </a:graphicData>
        </a:graphic>
      </p:graphicFrame>
      <p:graphicFrame>
        <p:nvGraphicFramePr>
          <p:cNvPr id="57" name="对象 56">
            <a:extLst>
              <a:ext uri="{FF2B5EF4-FFF2-40B4-BE49-F238E27FC236}">
                <a16:creationId xmlns:a16="http://schemas.microsoft.com/office/drawing/2014/main" id="{CFE0818D-3E14-4A88-9E8C-5F292D627C7A}"/>
              </a:ext>
            </a:extLst>
          </p:cNvPr>
          <p:cNvGraphicFramePr>
            <a:graphicFrameLocks noChangeAspect="1"/>
          </p:cNvGraphicFramePr>
          <p:nvPr>
            <p:extLst>
              <p:ext uri="{D42A27DB-BD31-4B8C-83A1-F6EECF244321}">
                <p14:modId xmlns:p14="http://schemas.microsoft.com/office/powerpoint/2010/main" val="3506904703"/>
              </p:ext>
            </p:extLst>
          </p:nvPr>
        </p:nvGraphicFramePr>
        <p:xfrm>
          <a:off x="3194676" y="4158475"/>
          <a:ext cx="5705475" cy="1193800"/>
        </p:xfrm>
        <a:graphic>
          <a:graphicData uri="http://schemas.openxmlformats.org/presentationml/2006/ole">
            <mc:AlternateContent xmlns:mc="http://schemas.openxmlformats.org/markup-compatibility/2006">
              <mc:Choice xmlns:v="urn:schemas-microsoft-com:vml" Requires="v">
                <p:oleObj spid="_x0000_s195684" name="Equation" r:id="rId19" imgW="2527200" imgH="469800" progId="Equation.DSMT4">
                  <p:embed/>
                </p:oleObj>
              </mc:Choice>
              <mc:Fallback>
                <p:oleObj name="Equation" r:id="rId19" imgW="2527200" imgH="469800" progId="Equation.DSMT4">
                  <p:embed/>
                  <p:pic>
                    <p:nvPicPr>
                      <p:cNvPr id="5" name="对象 4">
                        <a:extLst>
                          <a:ext uri="{FF2B5EF4-FFF2-40B4-BE49-F238E27FC236}">
                            <a16:creationId xmlns:a16="http://schemas.microsoft.com/office/drawing/2014/main" id="{600F935F-37D9-42D8-A6D9-13791E1154C9}"/>
                          </a:ext>
                        </a:extLst>
                      </p:cNvPr>
                      <p:cNvPicPr>
                        <a:picLocks noChangeAspect="1" noChangeArrowheads="1"/>
                      </p:cNvPicPr>
                      <p:nvPr/>
                    </p:nvPicPr>
                    <p:blipFill>
                      <a:blip r:embed="rId20"/>
                      <a:srcRect/>
                      <a:stretch>
                        <a:fillRect/>
                      </a:stretch>
                    </p:blipFill>
                    <p:spPr bwMode="auto">
                      <a:xfrm>
                        <a:off x="3194676" y="4158475"/>
                        <a:ext cx="5705475" cy="1193800"/>
                      </a:xfrm>
                      <a:prstGeom prst="rect">
                        <a:avLst/>
                      </a:prstGeom>
                      <a:noFill/>
                    </p:spPr>
                  </p:pic>
                </p:oleObj>
              </mc:Fallback>
            </mc:AlternateContent>
          </a:graphicData>
        </a:graphic>
      </p:graphicFrame>
      <p:sp>
        <p:nvSpPr>
          <p:cNvPr id="58" name="object 9">
            <a:extLst>
              <a:ext uri="{FF2B5EF4-FFF2-40B4-BE49-F238E27FC236}">
                <a16:creationId xmlns:a16="http://schemas.microsoft.com/office/drawing/2014/main" id="{4A4AEDC2-DC82-4998-B4EF-D34675AC0358}"/>
              </a:ext>
            </a:extLst>
          </p:cNvPr>
          <p:cNvSpPr/>
          <p:nvPr/>
        </p:nvSpPr>
        <p:spPr>
          <a:xfrm>
            <a:off x="677191" y="90563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p>
            <a:endParaRPr/>
          </a:p>
        </p:txBody>
      </p:sp>
    </p:spTree>
    <p:extLst>
      <p:ext uri="{BB962C8B-B14F-4D97-AF65-F5344CB8AC3E}">
        <p14:creationId xmlns:p14="http://schemas.microsoft.com/office/powerpoint/2010/main" val="426550875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B590F898-068B-42A0-A1B8-85D58CD7162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38366" y="735460"/>
            <a:ext cx="6403078" cy="2159070"/>
          </a:xfrm>
        </p:spPr>
      </p:pic>
      <p:sp>
        <p:nvSpPr>
          <p:cNvPr id="2" name="标题 1">
            <a:extLst>
              <a:ext uri="{FF2B5EF4-FFF2-40B4-BE49-F238E27FC236}">
                <a16:creationId xmlns:a16="http://schemas.microsoft.com/office/drawing/2014/main" id="{C930EFDA-3DE7-4911-8E8D-9EA7D35B2AA2}"/>
              </a:ext>
            </a:extLst>
          </p:cNvPr>
          <p:cNvSpPr>
            <a:spLocks noGrp="1"/>
          </p:cNvSpPr>
          <p:nvPr>
            <p:ph type="title"/>
          </p:nvPr>
        </p:nvSpPr>
        <p:spPr>
          <a:xfrm>
            <a:off x="383209" y="280746"/>
            <a:ext cx="9652000" cy="563562"/>
          </a:xfrm>
        </p:spPr>
        <p:txBody>
          <a:bodyPr/>
          <a:lstStyle/>
          <a:p>
            <a:r>
              <a:rPr lang="zh-CN" altLang="en-US" b="1" dirty="0">
                <a:latin typeface="Times New Roman" panose="02020603050405020304" pitchFamily="18" charset="0"/>
                <a:ea typeface="宋体" panose="02010600030101010101" pitchFamily="2" charset="-122"/>
              </a:rPr>
              <a:t>椭圆曲线上</a:t>
            </a:r>
            <a:r>
              <a:rPr lang="en-US" altLang="zh-CN" sz="3600" b="1" dirty="0">
                <a:latin typeface="Times New Roman" panose="02020603050405020304" pitchFamily="18" charset="0"/>
                <a:ea typeface="宋体" panose="02010600030101010101" pitchFamily="2" charset="-122"/>
              </a:rPr>
              <a:t>Diffie-Hellman</a:t>
            </a:r>
            <a:r>
              <a:rPr lang="zh-CN" altLang="en-US" sz="3600" b="1" dirty="0">
                <a:latin typeface="Times New Roman" panose="02020603050405020304" pitchFamily="18" charset="0"/>
                <a:ea typeface="宋体" panose="02010600030101010101" pitchFamily="2" charset="-122"/>
              </a:rPr>
              <a:t>密钥交换 </a:t>
            </a:r>
            <a:endParaRPr lang="zh-CN" altLang="en-US" dirty="0"/>
          </a:p>
        </p:txBody>
      </p:sp>
      <p:sp>
        <p:nvSpPr>
          <p:cNvPr id="4" name="日期占位符 3">
            <a:extLst>
              <a:ext uri="{FF2B5EF4-FFF2-40B4-BE49-F238E27FC236}">
                <a16:creationId xmlns:a16="http://schemas.microsoft.com/office/drawing/2014/main" id="{CC9E78AD-5C40-49FC-926E-870A19435823}"/>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465A8361-D7F9-462C-8EA0-4436A09C1C0B}"/>
              </a:ext>
            </a:extLst>
          </p:cNvPr>
          <p:cNvSpPr>
            <a:spLocks noGrp="1"/>
          </p:cNvSpPr>
          <p:nvPr>
            <p:ph type="sldNum" sz="quarter" idx="11"/>
          </p:nvPr>
        </p:nvSpPr>
        <p:spPr/>
        <p:txBody>
          <a:bodyPr/>
          <a:lstStyle/>
          <a:p>
            <a:fld id="{6D29F655-9AA2-4BC9-AAF1-1C184E14E187}" type="slidenum">
              <a:rPr lang="en-US" altLang="zh-CN" smtClean="0"/>
              <a:pPr/>
              <a:t>90</a:t>
            </a:fld>
            <a:endParaRPr lang="en-US" altLang="zh-CN"/>
          </a:p>
        </p:txBody>
      </p:sp>
      <p:pic>
        <p:nvPicPr>
          <p:cNvPr id="19" name="object 8">
            <a:extLst>
              <a:ext uri="{FF2B5EF4-FFF2-40B4-BE49-F238E27FC236}">
                <a16:creationId xmlns:a16="http://schemas.microsoft.com/office/drawing/2014/main" id="{B7EF5E79-0890-4E9C-9C20-D533EE2F832D}"/>
              </a:ext>
            </a:extLst>
          </p:cNvPr>
          <p:cNvPicPr/>
          <p:nvPr/>
        </p:nvPicPr>
        <p:blipFill>
          <a:blip r:embed="rId5" cstate="print"/>
          <a:stretch>
            <a:fillRect/>
          </a:stretch>
        </p:blipFill>
        <p:spPr>
          <a:xfrm>
            <a:off x="165343" y="137898"/>
            <a:ext cx="313944" cy="656844"/>
          </a:xfrm>
          <a:prstGeom prst="rect">
            <a:avLst/>
          </a:prstGeom>
        </p:spPr>
      </p:pic>
      <p:sp>
        <p:nvSpPr>
          <p:cNvPr id="20" name="object 9">
            <a:extLst>
              <a:ext uri="{FF2B5EF4-FFF2-40B4-BE49-F238E27FC236}">
                <a16:creationId xmlns:a16="http://schemas.microsoft.com/office/drawing/2014/main" id="{8014DFDA-0508-42EF-A897-D4B7704D90C1}"/>
              </a:ext>
            </a:extLst>
          </p:cNvPr>
          <p:cNvSpPr/>
          <p:nvPr/>
        </p:nvSpPr>
        <p:spPr>
          <a:xfrm>
            <a:off x="573014" y="81684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5" name="文本框 1">
            <a:extLst>
              <a:ext uri="{FF2B5EF4-FFF2-40B4-BE49-F238E27FC236}">
                <a16:creationId xmlns:a16="http://schemas.microsoft.com/office/drawing/2014/main" id="{99CEE8A1-2A03-4ED6-9A7D-5B9BD56FD077}"/>
              </a:ext>
            </a:extLst>
          </p:cNvPr>
          <p:cNvSpPr txBox="1">
            <a:spLocks noChangeArrowheads="1"/>
          </p:cNvSpPr>
          <p:nvPr/>
        </p:nvSpPr>
        <p:spPr bwMode="auto">
          <a:xfrm>
            <a:off x="685800" y="2725259"/>
            <a:ext cx="76454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a:t>
            </a: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p </a:t>
            </a:r>
            <a:r>
              <a:rPr lang="en-US" altLang="zh-CN" sz="2400" dirty="0">
                <a:latin typeface="Times New Roman" panose="02020603050405020304" pitchFamily="18" charset="0"/>
                <a:ea typeface="宋体" panose="02010600030101010101" pitchFamily="2" charset="-122"/>
              </a:rPr>
              <a:t>=211</a:t>
            </a:r>
            <a:r>
              <a:rPr lang="zh-CN" altLang="en-US" sz="2400" dirty="0">
                <a:latin typeface="Times New Roman" panose="02020603050405020304" pitchFamily="18" charset="0"/>
                <a:ea typeface="宋体" panose="02010600030101010101" pitchFamily="2" charset="-122"/>
              </a:rPr>
              <a:t>，            ，即椭圆曲线为 </a:t>
            </a:r>
            <a:r>
              <a:rPr lang="en-US" altLang="zh-CN" sz="2400" dirty="0">
                <a:latin typeface="Times New Roman" panose="02020603050405020304" pitchFamily="18" charset="0"/>
                <a:ea typeface="宋体" panose="02010600030101010101" pitchFamily="2" charset="-122"/>
              </a:rPr>
              <a:t>                  </a:t>
            </a:r>
          </a:p>
          <a:p>
            <a:pPr>
              <a:spcBef>
                <a:spcPct val="0"/>
              </a:spcBef>
              <a:buFontTx/>
              <a:buNone/>
            </a:pPr>
            <a:r>
              <a:rPr lang="zh-CN" altLang="en-US" sz="2400" dirty="0">
                <a:latin typeface="Times New Roman" panose="02020603050405020304" pitchFamily="18" charset="0"/>
                <a:ea typeface="宋体" panose="02010600030101010101" pitchFamily="2" charset="-122"/>
              </a:rPr>
              <a:t>是                 的阶为</a:t>
            </a:r>
            <a:r>
              <a:rPr lang="en-US" altLang="zh-CN" sz="2400" dirty="0">
                <a:latin typeface="Times New Roman" panose="02020603050405020304" pitchFamily="18" charset="0"/>
                <a:ea typeface="宋体" panose="02010600030101010101" pitchFamily="2" charset="-122"/>
              </a:rPr>
              <a:t>241</a:t>
            </a:r>
            <a:r>
              <a:rPr lang="zh-CN" altLang="en-US" sz="2400" dirty="0">
                <a:latin typeface="Times New Roman" panose="02020603050405020304" pitchFamily="18" charset="0"/>
                <a:ea typeface="宋体" panose="02010600030101010101" pitchFamily="2" charset="-122"/>
              </a:rPr>
              <a:t>的一个生成元，即</a:t>
            </a:r>
            <a:r>
              <a:rPr lang="en-US" altLang="zh-CN" sz="2400" dirty="0">
                <a:latin typeface="Times New Roman" panose="02020603050405020304" pitchFamily="18" charset="0"/>
                <a:ea typeface="宋体" panose="02010600030101010101" pitchFamily="2" charset="-122"/>
              </a:rPr>
              <a:t>241</a:t>
            </a:r>
            <a:r>
              <a:rPr lang="en-US" altLang="zh-CN" sz="2400" i="1" dirty="0">
                <a:latin typeface="Times New Roman" panose="02020603050405020304" pitchFamily="18" charset="0"/>
                <a:ea typeface="宋体" panose="02010600030101010101" pitchFamily="2" charset="-122"/>
              </a:rPr>
              <a:t>G </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O</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 </a:t>
            </a:r>
            <a:r>
              <a:rPr lang="zh-CN" altLang="en-US" sz="2400" dirty="0">
                <a:latin typeface="Times New Roman" panose="02020603050405020304" pitchFamily="18" charset="0"/>
                <a:ea typeface="宋体" panose="02010600030101010101" pitchFamily="2" charset="-122"/>
              </a:rPr>
              <a:t>的秘密钥取为     </a:t>
            </a:r>
            <a:r>
              <a:rPr lang="en-US" altLang="zh-CN" sz="2400" dirty="0">
                <a:latin typeface="Times New Roman" panose="02020603050405020304" pitchFamily="18" charset="0"/>
                <a:ea typeface="宋体" panose="02010600030101010101" pitchFamily="2" charset="-122"/>
              </a:rPr>
              <a:t>=121</a:t>
            </a:r>
            <a:r>
              <a:rPr lang="zh-CN" altLang="en-US" sz="2400" dirty="0">
                <a:latin typeface="Times New Roman" panose="02020603050405020304" pitchFamily="18" charset="0"/>
                <a:ea typeface="宋体" panose="02010600030101010101" pitchFamily="2" charset="-122"/>
              </a:rPr>
              <a:t>，公开钥为 </a:t>
            </a:r>
            <a:r>
              <a:rPr lang="en-US" altLang="zh-CN" sz="2400" dirty="0">
                <a:latin typeface="Times New Roman" panose="02020603050405020304" pitchFamily="18" charset="0"/>
                <a:ea typeface="宋体" panose="02010600030101010101" pitchFamily="2" charset="-122"/>
              </a:rPr>
              <a:t>                            </a:t>
            </a:r>
          </a:p>
          <a:p>
            <a:pPr>
              <a:spcBef>
                <a:spcPct val="0"/>
              </a:spcBef>
              <a:buFontTx/>
              <a:buNone/>
            </a:pPr>
            <a:r>
              <a:rPr lang="en-US" altLang="zh-CN" sz="2400" dirty="0">
                <a:latin typeface="Times New Roman" panose="02020603050405020304" pitchFamily="18" charset="0"/>
                <a:ea typeface="宋体" panose="02010600030101010101" pitchFamily="2" charset="-122"/>
              </a:rPr>
              <a:t>B </a:t>
            </a:r>
            <a:r>
              <a:rPr lang="zh-CN" altLang="en-US" sz="2400" dirty="0">
                <a:latin typeface="Times New Roman" panose="02020603050405020304" pitchFamily="18" charset="0"/>
                <a:ea typeface="宋体" panose="02010600030101010101" pitchFamily="2" charset="-122"/>
              </a:rPr>
              <a:t>的秘密钥取为     </a:t>
            </a:r>
            <a:r>
              <a:rPr lang="en-US" altLang="zh-CN" sz="2400" dirty="0">
                <a:latin typeface="Times New Roman" panose="02020603050405020304" pitchFamily="18" charset="0"/>
                <a:ea typeface="宋体" panose="02010600030101010101" pitchFamily="2" charset="-122"/>
              </a:rPr>
              <a:t>=203</a:t>
            </a:r>
            <a:r>
              <a:rPr lang="zh-CN" altLang="en-US" sz="2400" dirty="0">
                <a:latin typeface="Times New Roman" panose="02020603050405020304" pitchFamily="18" charset="0"/>
                <a:ea typeface="宋体" panose="02010600030101010101" pitchFamily="2" charset="-122"/>
              </a:rPr>
              <a:t>，公开钥为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由此得到的共享密钥                                                        ，即共享密钥是一对数。</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如果将这一密钥用作单钥加密的会话密钥，则可简单地取其中的一个，如取</a:t>
            </a:r>
            <a:r>
              <a:rPr lang="zh-CN" altLang="en-US" sz="2400" i="1"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x </a:t>
            </a:r>
            <a:r>
              <a:rPr lang="zh-CN" altLang="en-US" sz="2400" dirty="0">
                <a:latin typeface="Times New Roman" panose="02020603050405020304" pitchFamily="18" charset="0"/>
                <a:ea typeface="宋体" panose="02010600030101010101" pitchFamily="2" charset="-122"/>
              </a:rPr>
              <a:t>坐标，或取 </a:t>
            </a:r>
            <a:r>
              <a:rPr lang="en-US" altLang="zh-CN" sz="2400" i="1"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坐标的某一简单函数。</a:t>
            </a:r>
          </a:p>
        </p:txBody>
      </p:sp>
      <p:graphicFrame>
        <p:nvGraphicFramePr>
          <p:cNvPr id="18" name="对象 2">
            <a:extLst>
              <a:ext uri="{FF2B5EF4-FFF2-40B4-BE49-F238E27FC236}">
                <a16:creationId xmlns:a16="http://schemas.microsoft.com/office/drawing/2014/main" id="{583714DA-6BE8-48EC-9D77-A79155D6FA1E}"/>
              </a:ext>
            </a:extLst>
          </p:cNvPr>
          <p:cNvGraphicFramePr>
            <a:graphicFrameLocks noChangeAspect="1"/>
          </p:cNvGraphicFramePr>
          <p:nvPr>
            <p:extLst>
              <p:ext uri="{D42A27DB-BD31-4B8C-83A1-F6EECF244321}">
                <p14:modId xmlns:p14="http://schemas.microsoft.com/office/powerpoint/2010/main" val="3661439266"/>
              </p:ext>
            </p:extLst>
          </p:nvPr>
        </p:nvGraphicFramePr>
        <p:xfrm>
          <a:off x="2232025" y="3150709"/>
          <a:ext cx="1071562" cy="419100"/>
        </p:xfrm>
        <a:graphic>
          <a:graphicData uri="http://schemas.openxmlformats.org/presentationml/2006/ole">
            <mc:AlternateContent xmlns:mc="http://schemas.openxmlformats.org/markup-compatibility/2006">
              <mc:Choice xmlns:v="urn:schemas-microsoft-com:vml" Requires="v">
                <p:oleObj spid="_x0000_s179550" name="Equation" r:id="rId6" imgW="611991" imgH="242246" progId="Equation.DSMT4">
                  <p:embed/>
                </p:oleObj>
              </mc:Choice>
              <mc:Fallback>
                <p:oleObj name="Equation" r:id="rId6" imgW="611991" imgH="242246" progId="Equation.DSMT4">
                  <p:embed/>
                  <p:pic>
                    <p:nvPicPr>
                      <p:cNvPr id="234499" name="对象 2">
                        <a:extLst>
                          <a:ext uri="{FF2B5EF4-FFF2-40B4-BE49-F238E27FC236}">
                            <a16:creationId xmlns:a16="http://schemas.microsoft.com/office/drawing/2014/main" id="{BF8CC376-9DDB-4FBE-BC0C-AC32D1DB7B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2025" y="3150709"/>
                        <a:ext cx="10715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3">
            <a:extLst>
              <a:ext uri="{FF2B5EF4-FFF2-40B4-BE49-F238E27FC236}">
                <a16:creationId xmlns:a16="http://schemas.microsoft.com/office/drawing/2014/main" id="{3BE52A1E-6EA0-445E-8A5D-A9D74BA1CE37}"/>
              </a:ext>
            </a:extLst>
          </p:cNvPr>
          <p:cNvGraphicFramePr>
            <a:graphicFrameLocks noChangeAspect="1"/>
          </p:cNvGraphicFramePr>
          <p:nvPr>
            <p:extLst>
              <p:ext uri="{D42A27DB-BD31-4B8C-83A1-F6EECF244321}">
                <p14:modId xmlns:p14="http://schemas.microsoft.com/office/powerpoint/2010/main" val="388065011"/>
              </p:ext>
            </p:extLst>
          </p:nvPr>
        </p:nvGraphicFramePr>
        <p:xfrm>
          <a:off x="5468937" y="3082447"/>
          <a:ext cx="1422400" cy="438150"/>
        </p:xfrm>
        <a:graphic>
          <a:graphicData uri="http://schemas.openxmlformats.org/presentationml/2006/ole">
            <mc:AlternateContent xmlns:mc="http://schemas.openxmlformats.org/markup-compatibility/2006">
              <mc:Choice xmlns:v="urn:schemas-microsoft-com:vml" Requires="v">
                <p:oleObj spid="_x0000_s179551" name="Equation" r:id="rId8" imgW="736600" imgH="228600" progId="Equation.DSMT4">
                  <p:embed/>
                </p:oleObj>
              </mc:Choice>
              <mc:Fallback>
                <p:oleObj name="Equation" r:id="rId8" imgW="736600" imgH="228600" progId="Equation.DSMT4">
                  <p:embed/>
                  <p:pic>
                    <p:nvPicPr>
                      <p:cNvPr id="234500" name="对象 3">
                        <a:extLst>
                          <a:ext uri="{FF2B5EF4-FFF2-40B4-BE49-F238E27FC236}">
                            <a16:creationId xmlns:a16="http://schemas.microsoft.com/office/drawing/2014/main" id="{BC5ED479-D6DD-44EB-8663-F08370F90D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8937" y="3082447"/>
                        <a:ext cx="1422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4">
            <a:extLst>
              <a:ext uri="{FF2B5EF4-FFF2-40B4-BE49-F238E27FC236}">
                <a16:creationId xmlns:a16="http://schemas.microsoft.com/office/drawing/2014/main" id="{1591E60D-2792-48A4-8E78-BC215A75B87D}"/>
              </a:ext>
            </a:extLst>
          </p:cNvPr>
          <p:cNvGraphicFramePr>
            <a:graphicFrameLocks noChangeAspect="1"/>
          </p:cNvGraphicFramePr>
          <p:nvPr>
            <p:extLst>
              <p:ext uri="{D42A27DB-BD31-4B8C-83A1-F6EECF244321}">
                <p14:modId xmlns:p14="http://schemas.microsoft.com/office/powerpoint/2010/main" val="1399087466"/>
              </p:ext>
            </p:extLst>
          </p:nvPr>
        </p:nvGraphicFramePr>
        <p:xfrm>
          <a:off x="1081087" y="3499959"/>
          <a:ext cx="1217613" cy="387350"/>
        </p:xfrm>
        <a:graphic>
          <a:graphicData uri="http://schemas.openxmlformats.org/presentationml/2006/ole">
            <mc:AlternateContent xmlns:mc="http://schemas.openxmlformats.org/markup-compatibility/2006">
              <mc:Choice xmlns:v="urn:schemas-microsoft-com:vml" Requires="v">
                <p:oleObj spid="_x0000_s179552" name="Equation" r:id="rId10" imgW="637213" imgH="203908" progId="Equation.DSMT4">
                  <p:embed/>
                </p:oleObj>
              </mc:Choice>
              <mc:Fallback>
                <p:oleObj name="Equation" r:id="rId10" imgW="637213" imgH="203908" progId="Equation.DSMT4">
                  <p:embed/>
                  <p:pic>
                    <p:nvPicPr>
                      <p:cNvPr id="234501" name="对象 4">
                        <a:extLst>
                          <a:ext uri="{FF2B5EF4-FFF2-40B4-BE49-F238E27FC236}">
                            <a16:creationId xmlns:a16="http://schemas.microsoft.com/office/drawing/2014/main" id="{59F2A12F-AF25-4F66-92A1-52AA565047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1087" y="3499959"/>
                        <a:ext cx="12176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5">
            <a:extLst>
              <a:ext uri="{FF2B5EF4-FFF2-40B4-BE49-F238E27FC236}">
                <a16:creationId xmlns:a16="http://schemas.microsoft.com/office/drawing/2014/main" id="{5CE3CA8F-675E-4174-A1CA-5B21CBF20BD5}"/>
              </a:ext>
            </a:extLst>
          </p:cNvPr>
          <p:cNvGraphicFramePr>
            <a:graphicFrameLocks noChangeAspect="1"/>
          </p:cNvGraphicFramePr>
          <p:nvPr>
            <p:extLst>
              <p:ext uri="{D42A27DB-BD31-4B8C-83A1-F6EECF244321}">
                <p14:modId xmlns:p14="http://schemas.microsoft.com/office/powerpoint/2010/main" val="826644572"/>
              </p:ext>
            </p:extLst>
          </p:nvPr>
        </p:nvGraphicFramePr>
        <p:xfrm>
          <a:off x="6910387" y="3168172"/>
          <a:ext cx="1076325" cy="352425"/>
        </p:xfrm>
        <a:graphic>
          <a:graphicData uri="http://schemas.openxmlformats.org/presentationml/2006/ole">
            <mc:AlternateContent xmlns:mc="http://schemas.openxmlformats.org/markup-compatibility/2006">
              <mc:Choice xmlns:v="urn:schemas-microsoft-com:vml" Requires="v">
                <p:oleObj spid="_x0000_s179553" name="Equation" r:id="rId12" imgW="622030" imgH="203112" progId="Equation.DSMT4">
                  <p:embed/>
                </p:oleObj>
              </mc:Choice>
              <mc:Fallback>
                <p:oleObj name="Equation" r:id="rId12" imgW="622030" imgH="203112" progId="Equation.DSMT4">
                  <p:embed/>
                  <p:pic>
                    <p:nvPicPr>
                      <p:cNvPr id="234502" name="对象 5">
                        <a:extLst>
                          <a:ext uri="{FF2B5EF4-FFF2-40B4-BE49-F238E27FC236}">
                            <a16:creationId xmlns:a16="http://schemas.microsoft.com/office/drawing/2014/main" id="{4CDC08B5-C13D-417F-9533-C1E70E5965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0387" y="3168172"/>
                        <a:ext cx="1076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6">
            <a:extLst>
              <a:ext uri="{FF2B5EF4-FFF2-40B4-BE49-F238E27FC236}">
                <a16:creationId xmlns:a16="http://schemas.microsoft.com/office/drawing/2014/main" id="{E27A7175-7346-46AE-AA12-6B0EE49CFA30}"/>
              </a:ext>
            </a:extLst>
          </p:cNvPr>
          <p:cNvGraphicFramePr>
            <a:graphicFrameLocks noChangeAspect="1"/>
          </p:cNvGraphicFramePr>
          <p:nvPr>
            <p:extLst>
              <p:ext uri="{D42A27DB-BD31-4B8C-83A1-F6EECF244321}">
                <p14:modId xmlns:p14="http://schemas.microsoft.com/office/powerpoint/2010/main" val="3135377810"/>
              </p:ext>
            </p:extLst>
          </p:nvPr>
        </p:nvGraphicFramePr>
        <p:xfrm>
          <a:off x="3270250" y="3823809"/>
          <a:ext cx="350837" cy="404813"/>
        </p:xfrm>
        <a:graphic>
          <a:graphicData uri="http://schemas.openxmlformats.org/presentationml/2006/ole">
            <mc:AlternateContent xmlns:mc="http://schemas.openxmlformats.org/markup-compatibility/2006">
              <mc:Choice xmlns:v="urn:schemas-microsoft-com:vml" Requires="v">
                <p:oleObj spid="_x0000_s179554" name="Equation" r:id="rId14" imgW="192590" imgH="218268" progId="Equation.DSMT4">
                  <p:embed/>
                </p:oleObj>
              </mc:Choice>
              <mc:Fallback>
                <p:oleObj name="Equation" r:id="rId14" imgW="192590" imgH="218268" progId="Equation.DSMT4">
                  <p:embed/>
                  <p:pic>
                    <p:nvPicPr>
                      <p:cNvPr id="234503" name="对象 6">
                        <a:extLst>
                          <a:ext uri="{FF2B5EF4-FFF2-40B4-BE49-F238E27FC236}">
                            <a16:creationId xmlns:a16="http://schemas.microsoft.com/office/drawing/2014/main" id="{ACB5DC3C-A10C-4199-8FF8-AD89BE96F8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0250" y="3823809"/>
                        <a:ext cx="3508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7">
            <a:extLst>
              <a:ext uri="{FF2B5EF4-FFF2-40B4-BE49-F238E27FC236}">
                <a16:creationId xmlns:a16="http://schemas.microsoft.com/office/drawing/2014/main" id="{0325D334-993C-4D73-A22F-B388EB549B7E}"/>
              </a:ext>
            </a:extLst>
          </p:cNvPr>
          <p:cNvGraphicFramePr>
            <a:graphicFrameLocks noChangeAspect="1"/>
          </p:cNvGraphicFramePr>
          <p:nvPr>
            <p:extLst>
              <p:ext uri="{D42A27DB-BD31-4B8C-83A1-F6EECF244321}">
                <p14:modId xmlns:p14="http://schemas.microsoft.com/office/powerpoint/2010/main" val="3058941667"/>
              </p:ext>
            </p:extLst>
          </p:nvPr>
        </p:nvGraphicFramePr>
        <p:xfrm>
          <a:off x="5753100" y="3876197"/>
          <a:ext cx="2628900" cy="407987"/>
        </p:xfrm>
        <a:graphic>
          <a:graphicData uri="http://schemas.openxmlformats.org/presentationml/2006/ole">
            <mc:AlternateContent xmlns:mc="http://schemas.openxmlformats.org/markup-compatibility/2006">
              <mc:Choice xmlns:v="urn:schemas-microsoft-com:vml" Requires="v">
                <p:oleObj spid="_x0000_s179555" name="Equation" r:id="rId16" imgW="1637589" imgH="253890" progId="Equation.DSMT4">
                  <p:embed/>
                </p:oleObj>
              </mc:Choice>
              <mc:Fallback>
                <p:oleObj name="Equation" r:id="rId16" imgW="1637589" imgH="253890" progId="Equation.DSMT4">
                  <p:embed/>
                  <p:pic>
                    <p:nvPicPr>
                      <p:cNvPr id="234504" name="对象 7">
                        <a:extLst>
                          <a:ext uri="{FF2B5EF4-FFF2-40B4-BE49-F238E27FC236}">
                            <a16:creationId xmlns:a16="http://schemas.microsoft.com/office/drawing/2014/main" id="{BDC3D197-6D85-478E-9EC6-B9A05DD528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53100" y="3876197"/>
                        <a:ext cx="26289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8">
            <a:extLst>
              <a:ext uri="{FF2B5EF4-FFF2-40B4-BE49-F238E27FC236}">
                <a16:creationId xmlns:a16="http://schemas.microsoft.com/office/drawing/2014/main" id="{47481130-18AB-41D0-939B-2A26AE26563F}"/>
              </a:ext>
            </a:extLst>
          </p:cNvPr>
          <p:cNvGraphicFramePr>
            <a:graphicFrameLocks noChangeAspect="1"/>
          </p:cNvGraphicFramePr>
          <p:nvPr>
            <p:extLst>
              <p:ext uri="{D42A27DB-BD31-4B8C-83A1-F6EECF244321}">
                <p14:modId xmlns:p14="http://schemas.microsoft.com/office/powerpoint/2010/main" val="4240487664"/>
              </p:ext>
            </p:extLst>
          </p:nvPr>
        </p:nvGraphicFramePr>
        <p:xfrm>
          <a:off x="2947987" y="4219097"/>
          <a:ext cx="355600" cy="409575"/>
        </p:xfrm>
        <a:graphic>
          <a:graphicData uri="http://schemas.openxmlformats.org/presentationml/2006/ole">
            <mc:AlternateContent xmlns:mc="http://schemas.openxmlformats.org/markup-compatibility/2006">
              <mc:Choice xmlns:v="urn:schemas-microsoft-com:vml" Requires="v">
                <p:oleObj spid="_x0000_s179556" name="Equation" r:id="rId18" imgW="192590" imgH="218268" progId="Equation.DSMT4">
                  <p:embed/>
                </p:oleObj>
              </mc:Choice>
              <mc:Fallback>
                <p:oleObj name="Equation" r:id="rId18" imgW="192590" imgH="218268" progId="Equation.DSMT4">
                  <p:embed/>
                  <p:pic>
                    <p:nvPicPr>
                      <p:cNvPr id="234505" name="对象 8">
                        <a:extLst>
                          <a:ext uri="{FF2B5EF4-FFF2-40B4-BE49-F238E27FC236}">
                            <a16:creationId xmlns:a16="http://schemas.microsoft.com/office/drawing/2014/main" id="{2679466D-5DEE-4CBA-9C50-AE92C1E3C05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7987" y="4219097"/>
                        <a:ext cx="3556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9">
            <a:extLst>
              <a:ext uri="{FF2B5EF4-FFF2-40B4-BE49-F238E27FC236}">
                <a16:creationId xmlns:a16="http://schemas.microsoft.com/office/drawing/2014/main" id="{FAC53643-D96F-4D52-90BF-0E1E07915966}"/>
              </a:ext>
            </a:extLst>
          </p:cNvPr>
          <p:cNvGraphicFramePr>
            <a:graphicFrameLocks noChangeAspect="1"/>
          </p:cNvGraphicFramePr>
          <p:nvPr>
            <p:extLst>
              <p:ext uri="{D42A27DB-BD31-4B8C-83A1-F6EECF244321}">
                <p14:modId xmlns:p14="http://schemas.microsoft.com/office/powerpoint/2010/main" val="3150705153"/>
              </p:ext>
            </p:extLst>
          </p:nvPr>
        </p:nvGraphicFramePr>
        <p:xfrm>
          <a:off x="5365750" y="4233384"/>
          <a:ext cx="2792412" cy="407988"/>
        </p:xfrm>
        <a:graphic>
          <a:graphicData uri="http://schemas.openxmlformats.org/presentationml/2006/ole">
            <mc:AlternateContent xmlns:mc="http://schemas.openxmlformats.org/markup-compatibility/2006">
              <mc:Choice xmlns:v="urn:schemas-microsoft-com:vml" Requires="v">
                <p:oleObj spid="_x0000_s179557" name="Equation" r:id="rId20" imgW="1739900" imgH="254000" progId="Equation.DSMT4">
                  <p:embed/>
                </p:oleObj>
              </mc:Choice>
              <mc:Fallback>
                <p:oleObj name="Equation" r:id="rId20" imgW="1739900" imgH="254000" progId="Equation.DSMT4">
                  <p:embed/>
                  <p:pic>
                    <p:nvPicPr>
                      <p:cNvPr id="234506" name="对象 9">
                        <a:extLst>
                          <a:ext uri="{FF2B5EF4-FFF2-40B4-BE49-F238E27FC236}">
                            <a16:creationId xmlns:a16="http://schemas.microsoft.com/office/drawing/2014/main" id="{0BE84FB3-05EC-48CC-B4C5-26887C6BD3A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65750" y="4233384"/>
                        <a:ext cx="27924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10">
            <a:extLst>
              <a:ext uri="{FF2B5EF4-FFF2-40B4-BE49-F238E27FC236}">
                <a16:creationId xmlns:a16="http://schemas.microsoft.com/office/drawing/2014/main" id="{E5686026-EC7C-4962-8586-50290ADEAE7F}"/>
              </a:ext>
            </a:extLst>
          </p:cNvPr>
          <p:cNvGraphicFramePr>
            <a:graphicFrameLocks noChangeAspect="1"/>
          </p:cNvGraphicFramePr>
          <p:nvPr>
            <p:extLst>
              <p:ext uri="{D42A27DB-BD31-4B8C-83A1-F6EECF244321}">
                <p14:modId xmlns:p14="http://schemas.microsoft.com/office/powerpoint/2010/main" val="1894112534"/>
              </p:ext>
            </p:extLst>
          </p:nvPr>
        </p:nvGraphicFramePr>
        <p:xfrm>
          <a:off x="3579812" y="4588984"/>
          <a:ext cx="4176713" cy="417513"/>
        </p:xfrm>
        <a:graphic>
          <a:graphicData uri="http://schemas.openxmlformats.org/presentationml/2006/ole">
            <mc:AlternateContent xmlns:mc="http://schemas.openxmlformats.org/markup-compatibility/2006">
              <mc:Choice xmlns:v="urn:schemas-microsoft-com:vml" Requires="v">
                <p:oleObj spid="_x0000_s179558" name="Equation" r:id="rId22" imgW="2540000" imgH="254000" progId="Equation.DSMT4">
                  <p:embed/>
                </p:oleObj>
              </mc:Choice>
              <mc:Fallback>
                <p:oleObj name="Equation" r:id="rId22" imgW="2540000" imgH="254000" progId="Equation.DSMT4">
                  <p:embed/>
                  <p:pic>
                    <p:nvPicPr>
                      <p:cNvPr id="234507" name="对象 10">
                        <a:extLst>
                          <a:ext uri="{FF2B5EF4-FFF2-40B4-BE49-F238E27FC236}">
                            <a16:creationId xmlns:a16="http://schemas.microsoft.com/office/drawing/2014/main" id="{FD85C87A-0FB7-4F2D-A4E7-378A89C3F9B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79812" y="4588984"/>
                        <a:ext cx="41767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72212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3EB69-F142-4D13-8FE3-EA3D15BD0EA9}"/>
              </a:ext>
            </a:extLst>
          </p:cNvPr>
          <p:cNvSpPr>
            <a:spLocks noGrp="1"/>
          </p:cNvSpPr>
          <p:nvPr>
            <p:ph type="title"/>
          </p:nvPr>
        </p:nvSpPr>
        <p:spPr>
          <a:xfrm>
            <a:off x="801623" y="352357"/>
            <a:ext cx="9652000" cy="563562"/>
          </a:xfrm>
        </p:spPr>
        <p:txBody>
          <a:bodyPr/>
          <a:lstStyle/>
          <a:p>
            <a:r>
              <a:rPr lang="zh-CN" altLang="en-US" b="1" dirty="0">
                <a:latin typeface="Times New Roman" panose="02020603050405020304" pitchFamily="18" charset="0"/>
                <a:ea typeface="宋体" panose="02010600030101010101" pitchFamily="2" charset="-122"/>
              </a:rPr>
              <a:t>椭圆曲线上</a:t>
            </a:r>
            <a:r>
              <a:rPr lang="en-US" altLang="zh-CN" b="1" dirty="0" err="1">
                <a:latin typeface="Times New Roman" panose="02020603050405020304" pitchFamily="18" charset="0"/>
                <a:ea typeface="宋体" panose="02010600030101010101" pitchFamily="2" charset="-122"/>
              </a:rPr>
              <a:t>ElGamal</a:t>
            </a:r>
            <a:r>
              <a:rPr lang="zh-CN" altLang="en-US" b="1" dirty="0">
                <a:latin typeface="Times New Roman" panose="02020603050405020304" pitchFamily="18" charset="0"/>
                <a:ea typeface="宋体" panose="02010600030101010101" pitchFamily="2" charset="-122"/>
              </a:rPr>
              <a:t>密码体制</a:t>
            </a:r>
            <a:endParaRPr lang="zh-CN" altLang="en-US" dirty="0"/>
          </a:p>
        </p:txBody>
      </p:sp>
      <p:sp>
        <p:nvSpPr>
          <p:cNvPr id="4" name="日期占位符 3">
            <a:extLst>
              <a:ext uri="{FF2B5EF4-FFF2-40B4-BE49-F238E27FC236}">
                <a16:creationId xmlns:a16="http://schemas.microsoft.com/office/drawing/2014/main" id="{7CA4B384-CE8C-4939-AB87-EAB814FBFE13}"/>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251CC054-384B-43F3-B9C7-E8C4F35A77B8}"/>
              </a:ext>
            </a:extLst>
          </p:cNvPr>
          <p:cNvSpPr>
            <a:spLocks noGrp="1"/>
          </p:cNvSpPr>
          <p:nvPr>
            <p:ph type="sldNum" sz="quarter" idx="11"/>
          </p:nvPr>
        </p:nvSpPr>
        <p:spPr/>
        <p:txBody>
          <a:bodyPr/>
          <a:lstStyle/>
          <a:p>
            <a:fld id="{6D29F655-9AA2-4BC9-AAF1-1C184E14E187}" type="slidenum">
              <a:rPr lang="en-US" altLang="zh-CN" smtClean="0"/>
              <a:pPr/>
              <a:t>91</a:t>
            </a:fld>
            <a:endParaRPr lang="en-US" altLang="zh-CN"/>
          </a:p>
        </p:txBody>
      </p:sp>
      <p:pic>
        <p:nvPicPr>
          <p:cNvPr id="18"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487679" y="302133"/>
            <a:ext cx="313944" cy="656844"/>
          </a:xfrm>
          <a:prstGeom prst="rect">
            <a:avLst/>
          </a:prstGeom>
        </p:spPr>
      </p:pic>
      <p:sp>
        <p:nvSpPr>
          <p:cNvPr id="19" name="object 9">
            <a:extLst>
              <a:ext uri="{FF2B5EF4-FFF2-40B4-BE49-F238E27FC236}">
                <a16:creationId xmlns:a16="http://schemas.microsoft.com/office/drawing/2014/main" id="{8014DFDA-0508-42EF-A897-D4B7704D90C1}"/>
              </a:ext>
            </a:extLst>
          </p:cNvPr>
          <p:cNvSpPr/>
          <p:nvPr/>
        </p:nvSpPr>
        <p:spPr>
          <a:xfrm>
            <a:off x="895350" y="98107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1" name="内容占位符 20">
            <a:extLst>
              <a:ext uri="{FF2B5EF4-FFF2-40B4-BE49-F238E27FC236}">
                <a16:creationId xmlns:a16="http://schemas.microsoft.com/office/drawing/2014/main" id="{F7BAB68B-E977-467F-9618-DC081BBA6FE5}"/>
              </a:ext>
            </a:extLst>
          </p:cNvPr>
          <p:cNvSpPr>
            <a:spLocks noGrp="1"/>
          </p:cNvSpPr>
          <p:nvPr>
            <p:ph idx="1"/>
          </p:nvPr>
        </p:nvSpPr>
        <p:spPr>
          <a:xfrm>
            <a:off x="5105400" y="5410200"/>
            <a:ext cx="6248400" cy="914399"/>
          </a:xfrm>
        </p:spPr>
        <p:txBody>
          <a:bodyPr/>
          <a:lstStyle/>
          <a:p>
            <a:endParaRPr lang="zh-CN" altLang="en-US" dirty="0"/>
          </a:p>
        </p:txBody>
      </p:sp>
      <p:sp>
        <p:nvSpPr>
          <p:cNvPr id="23" name="文本框 2">
            <a:extLst>
              <a:ext uri="{FF2B5EF4-FFF2-40B4-BE49-F238E27FC236}">
                <a16:creationId xmlns:a16="http://schemas.microsoft.com/office/drawing/2014/main" id="{35104F12-D951-4AAF-890E-A06486E82479}"/>
              </a:ext>
            </a:extLst>
          </p:cNvPr>
          <p:cNvSpPr txBox="1">
            <a:spLocks noChangeArrowheads="1"/>
          </p:cNvSpPr>
          <p:nvPr/>
        </p:nvSpPr>
        <p:spPr bwMode="auto">
          <a:xfrm>
            <a:off x="755650" y="1341438"/>
            <a:ext cx="7561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其密钥产生过程如下：首先选择一素数 </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以及两个小于 </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的随机数 </a:t>
            </a:r>
            <a:r>
              <a:rPr lang="en-US" altLang="zh-CN" sz="2400" i="1" dirty="0">
                <a:latin typeface="Times New Roman" panose="02020603050405020304" pitchFamily="18" charset="0"/>
                <a:ea typeface="宋体" panose="02010600030101010101" pitchFamily="2" charset="-122"/>
              </a:rPr>
              <a:t>g</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和 </a:t>
            </a:r>
            <a:r>
              <a:rPr lang="en-US" altLang="zh-CN" sz="2400" i="1"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，计算                        。</a:t>
            </a:r>
          </a:p>
        </p:txBody>
      </p:sp>
      <p:graphicFrame>
        <p:nvGraphicFramePr>
          <p:cNvPr id="24" name="对象 4">
            <a:extLst>
              <a:ext uri="{FF2B5EF4-FFF2-40B4-BE49-F238E27FC236}">
                <a16:creationId xmlns:a16="http://schemas.microsoft.com/office/drawing/2014/main" id="{0177BA29-7757-44DE-BC96-9F6B628CD5BF}"/>
              </a:ext>
            </a:extLst>
          </p:cNvPr>
          <p:cNvGraphicFramePr>
            <a:graphicFrameLocks noChangeAspect="1"/>
          </p:cNvGraphicFramePr>
          <p:nvPr>
            <p:extLst>
              <p:ext uri="{D42A27DB-BD31-4B8C-83A1-F6EECF244321}">
                <p14:modId xmlns:p14="http://schemas.microsoft.com/office/powerpoint/2010/main" val="692383550"/>
              </p:ext>
            </p:extLst>
          </p:nvPr>
        </p:nvGraphicFramePr>
        <p:xfrm>
          <a:off x="4487863" y="1701800"/>
          <a:ext cx="1766887" cy="468313"/>
        </p:xfrm>
        <a:graphic>
          <a:graphicData uri="http://schemas.openxmlformats.org/presentationml/2006/ole">
            <mc:AlternateContent xmlns:mc="http://schemas.openxmlformats.org/markup-compatibility/2006">
              <mc:Choice xmlns:v="urn:schemas-microsoft-com:vml" Requires="v">
                <p:oleObj spid="_x0000_s180493" name="Equation" r:id="rId4" imgW="863280" imgH="228600" progId="Equation.DSMT4">
                  <p:embed/>
                </p:oleObj>
              </mc:Choice>
              <mc:Fallback>
                <p:oleObj name="Equation" r:id="rId4" imgW="863280" imgH="228600" progId="Equation.DSMT4">
                  <p:embed/>
                  <p:pic>
                    <p:nvPicPr>
                      <p:cNvPr id="235525" name="对象 4">
                        <a:extLst>
                          <a:ext uri="{FF2B5EF4-FFF2-40B4-BE49-F238E27FC236}">
                            <a16:creationId xmlns:a16="http://schemas.microsoft.com/office/drawing/2014/main" id="{8D352122-DDBC-4CF2-9F3F-00A800D8A697}"/>
                          </a:ext>
                        </a:extLst>
                      </p:cNvPr>
                      <p:cNvPicPr>
                        <a:picLocks noChangeAspect="1" noChangeArrowheads="1"/>
                      </p:cNvPicPr>
                      <p:nvPr/>
                    </p:nvPicPr>
                    <p:blipFill>
                      <a:blip r:embed="rId5"/>
                      <a:srcRect/>
                      <a:stretch>
                        <a:fillRect/>
                      </a:stretch>
                    </p:blipFill>
                    <p:spPr bwMode="auto">
                      <a:xfrm>
                        <a:off x="4487863" y="1701800"/>
                        <a:ext cx="1766887" cy="468313"/>
                      </a:xfrm>
                      <a:prstGeom prst="rect">
                        <a:avLst/>
                      </a:prstGeom>
                      <a:noFill/>
                      <a:ln>
                        <a:noFill/>
                      </a:ln>
                    </p:spPr>
                  </p:pic>
                </p:oleObj>
              </mc:Fallback>
            </mc:AlternateContent>
          </a:graphicData>
        </a:graphic>
      </p:graphicFrame>
      <p:sp>
        <p:nvSpPr>
          <p:cNvPr id="25" name="矩形 24">
            <a:extLst>
              <a:ext uri="{FF2B5EF4-FFF2-40B4-BE49-F238E27FC236}">
                <a16:creationId xmlns:a16="http://schemas.microsoft.com/office/drawing/2014/main" id="{5EB97576-1A69-4304-9D49-F5E4915887F2}"/>
              </a:ext>
            </a:extLst>
          </p:cNvPr>
          <p:cNvSpPr/>
          <p:nvPr/>
        </p:nvSpPr>
        <p:spPr>
          <a:xfrm>
            <a:off x="920750" y="2246312"/>
            <a:ext cx="6858000" cy="461963"/>
          </a:xfrm>
          <a:prstGeom prst="rect">
            <a:avLst/>
          </a:prstGeom>
          <a:solidFill>
            <a:srgbClr val="0070C0"/>
          </a:solidFill>
        </p:spPr>
        <p:txBody>
          <a:bodyPr>
            <a:spAutoFit/>
          </a:bodyPr>
          <a:lstStyle/>
          <a:p>
            <a:pPr>
              <a:defRPr/>
            </a:pPr>
            <a:r>
              <a:rPr lang="zh-CN" altLang="zh-CN" sz="2400" dirty="0">
                <a:solidFill>
                  <a:schemeClr val="bg1"/>
                </a:solidFill>
                <a:latin typeface="Times New Roman" panose="02020603050405020304" pitchFamily="18" charset="0"/>
              </a:rPr>
              <a:t>以（</a:t>
            </a:r>
            <a:r>
              <a:rPr lang="en-US" altLang="zh-CN" sz="2400" dirty="0">
                <a:solidFill>
                  <a:schemeClr val="bg1"/>
                </a:solidFill>
                <a:latin typeface="Times New Roman" panose="02020603050405020304" pitchFamily="18" charset="0"/>
              </a:rPr>
              <a:t>y</a:t>
            </a:r>
            <a:r>
              <a:rPr lang="zh-CN" altLang="zh-CN" sz="2400" dirty="0">
                <a:solidFill>
                  <a:schemeClr val="bg1"/>
                </a:solidFill>
                <a:latin typeface="Times New Roman" panose="02020603050405020304" pitchFamily="18" charset="0"/>
              </a:rPr>
              <a:t>，</a:t>
            </a:r>
            <a:r>
              <a:rPr lang="en-US" altLang="zh-CN" sz="2400" dirty="0">
                <a:solidFill>
                  <a:schemeClr val="bg1"/>
                </a:solidFill>
                <a:latin typeface="Times New Roman" panose="02020603050405020304" pitchFamily="18" charset="0"/>
              </a:rPr>
              <a:t>g</a:t>
            </a:r>
            <a:r>
              <a:rPr lang="zh-CN" altLang="zh-CN" sz="2400" dirty="0">
                <a:solidFill>
                  <a:schemeClr val="bg1"/>
                </a:solidFill>
                <a:latin typeface="Times New Roman" panose="02020603050405020304" pitchFamily="18" charset="0"/>
              </a:rPr>
              <a:t>，</a:t>
            </a:r>
            <a:r>
              <a:rPr lang="en-US" altLang="zh-CN" sz="2400" dirty="0">
                <a:solidFill>
                  <a:schemeClr val="bg1"/>
                </a:solidFill>
                <a:latin typeface="Times New Roman" panose="02020603050405020304" pitchFamily="18" charset="0"/>
              </a:rPr>
              <a:t>p</a:t>
            </a:r>
            <a:r>
              <a:rPr lang="zh-CN" altLang="zh-CN" sz="2400" dirty="0">
                <a:solidFill>
                  <a:schemeClr val="bg1"/>
                </a:solidFill>
                <a:latin typeface="Times New Roman" panose="02020603050405020304" pitchFamily="18" charset="0"/>
              </a:rPr>
              <a:t>）作为公开密钥，</a:t>
            </a:r>
            <a:r>
              <a:rPr lang="en-US" altLang="zh-CN" sz="2400" dirty="0">
                <a:solidFill>
                  <a:schemeClr val="bg1"/>
                </a:solidFill>
                <a:latin typeface="Times New Roman" panose="02020603050405020304" pitchFamily="18" charset="0"/>
              </a:rPr>
              <a:t>x </a:t>
            </a:r>
            <a:r>
              <a:rPr lang="zh-CN" altLang="zh-CN" sz="2400" dirty="0">
                <a:solidFill>
                  <a:schemeClr val="bg1"/>
                </a:solidFill>
                <a:latin typeface="Times New Roman" panose="02020603050405020304" pitchFamily="18" charset="0"/>
              </a:rPr>
              <a:t>作为秘密密钥。</a:t>
            </a:r>
            <a:endParaRPr lang="zh-CN" altLang="en-US" sz="2400" dirty="0">
              <a:solidFill>
                <a:schemeClr val="bg1"/>
              </a:solidFill>
              <a:latin typeface="Times New Roman" panose="02020603050405020304" pitchFamily="18" charset="0"/>
            </a:endParaRPr>
          </a:p>
        </p:txBody>
      </p:sp>
      <p:sp>
        <p:nvSpPr>
          <p:cNvPr id="26" name="文本框 6">
            <a:extLst>
              <a:ext uri="{FF2B5EF4-FFF2-40B4-BE49-F238E27FC236}">
                <a16:creationId xmlns:a16="http://schemas.microsoft.com/office/drawing/2014/main" id="{2A852CB9-E1D6-4D36-8989-9D381F2E7DA0}"/>
              </a:ext>
            </a:extLst>
          </p:cNvPr>
          <p:cNvSpPr txBox="1">
            <a:spLocks noChangeArrowheads="1"/>
          </p:cNvSpPr>
          <p:nvPr/>
        </p:nvSpPr>
        <p:spPr bwMode="auto">
          <a:xfrm>
            <a:off x="736600" y="2781300"/>
            <a:ext cx="7867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加密过程如下：</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设欲加密明文消息 </a:t>
            </a:r>
            <a:r>
              <a:rPr lang="en-US" altLang="zh-CN" sz="2400" i="1" dirty="0">
                <a:latin typeface="Times New Roman" panose="02020603050405020304" pitchFamily="18" charset="0"/>
                <a:ea typeface="宋体" panose="02010600030101010101" pitchFamily="2" charset="-122"/>
              </a:rPr>
              <a:t>M</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，随机选一与         互素的整数 </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，计算                                            ，密文为                 。</a:t>
            </a:r>
          </a:p>
        </p:txBody>
      </p:sp>
      <p:graphicFrame>
        <p:nvGraphicFramePr>
          <p:cNvPr id="27" name="对象 7">
            <a:extLst>
              <a:ext uri="{FF2B5EF4-FFF2-40B4-BE49-F238E27FC236}">
                <a16:creationId xmlns:a16="http://schemas.microsoft.com/office/drawing/2014/main" id="{4821317A-ABCD-432A-9066-DC8518DA0A23}"/>
              </a:ext>
            </a:extLst>
          </p:cNvPr>
          <p:cNvGraphicFramePr>
            <a:graphicFrameLocks noChangeAspect="1"/>
          </p:cNvGraphicFramePr>
          <p:nvPr/>
        </p:nvGraphicFramePr>
        <p:xfrm>
          <a:off x="5724525" y="3165475"/>
          <a:ext cx="663575" cy="407988"/>
        </p:xfrm>
        <a:graphic>
          <a:graphicData uri="http://schemas.openxmlformats.org/presentationml/2006/ole">
            <mc:AlternateContent xmlns:mc="http://schemas.openxmlformats.org/markup-compatibility/2006">
              <mc:Choice xmlns:v="urn:schemas-microsoft-com:vml" Requires="v">
                <p:oleObj spid="_x0000_s180494" name="Equation" r:id="rId6" imgW="330057" imgH="203112" progId="Equation.DSMT4">
                  <p:embed/>
                </p:oleObj>
              </mc:Choice>
              <mc:Fallback>
                <p:oleObj name="Equation" r:id="rId6" imgW="330057" imgH="203112" progId="Equation.DSMT4">
                  <p:embed/>
                  <p:pic>
                    <p:nvPicPr>
                      <p:cNvPr id="235528" name="对象 7">
                        <a:extLst>
                          <a:ext uri="{FF2B5EF4-FFF2-40B4-BE49-F238E27FC236}">
                            <a16:creationId xmlns:a16="http://schemas.microsoft.com/office/drawing/2014/main" id="{1E5E38A4-79E1-4BF6-931A-BE5AF2913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3165475"/>
                        <a:ext cx="6635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9">
            <a:extLst>
              <a:ext uri="{FF2B5EF4-FFF2-40B4-BE49-F238E27FC236}">
                <a16:creationId xmlns:a16="http://schemas.microsoft.com/office/drawing/2014/main" id="{2B077D56-3C9F-4A3C-8444-1E36FB810F55}"/>
              </a:ext>
            </a:extLst>
          </p:cNvPr>
          <p:cNvGraphicFramePr>
            <a:graphicFrameLocks noChangeAspect="1"/>
          </p:cNvGraphicFramePr>
          <p:nvPr>
            <p:extLst>
              <p:ext uri="{D42A27DB-BD31-4B8C-83A1-F6EECF244321}">
                <p14:modId xmlns:p14="http://schemas.microsoft.com/office/powerpoint/2010/main" val="1175505023"/>
              </p:ext>
            </p:extLst>
          </p:nvPr>
        </p:nvGraphicFramePr>
        <p:xfrm>
          <a:off x="1538288" y="3563938"/>
          <a:ext cx="3219450" cy="387350"/>
        </p:xfrm>
        <a:graphic>
          <a:graphicData uri="http://schemas.openxmlformats.org/presentationml/2006/ole">
            <mc:AlternateContent xmlns:mc="http://schemas.openxmlformats.org/markup-compatibility/2006">
              <mc:Choice xmlns:v="urn:schemas-microsoft-com:vml" Requires="v">
                <p:oleObj spid="_x0000_s180495" name="Equation" r:id="rId8" imgW="2006280" imgH="241200" progId="Equation.DSMT4">
                  <p:embed/>
                </p:oleObj>
              </mc:Choice>
              <mc:Fallback>
                <p:oleObj name="Equation" r:id="rId8" imgW="2006280" imgH="241200" progId="Equation.DSMT4">
                  <p:embed/>
                  <p:pic>
                    <p:nvPicPr>
                      <p:cNvPr id="235530" name="对象 9">
                        <a:extLst>
                          <a:ext uri="{FF2B5EF4-FFF2-40B4-BE49-F238E27FC236}">
                            <a16:creationId xmlns:a16="http://schemas.microsoft.com/office/drawing/2014/main" id="{05FF934F-C3AA-4EA3-93D3-BFC65FE9D566}"/>
                          </a:ext>
                        </a:extLst>
                      </p:cNvPr>
                      <p:cNvPicPr>
                        <a:picLocks noChangeAspect="1" noChangeArrowheads="1"/>
                      </p:cNvPicPr>
                      <p:nvPr/>
                    </p:nvPicPr>
                    <p:blipFill>
                      <a:blip r:embed="rId9"/>
                      <a:srcRect/>
                      <a:stretch>
                        <a:fillRect/>
                      </a:stretch>
                    </p:blipFill>
                    <p:spPr bwMode="auto">
                      <a:xfrm>
                        <a:off x="1538288" y="3563938"/>
                        <a:ext cx="3219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11">
            <a:extLst>
              <a:ext uri="{FF2B5EF4-FFF2-40B4-BE49-F238E27FC236}">
                <a16:creationId xmlns:a16="http://schemas.microsoft.com/office/drawing/2014/main" id="{16BF427B-11CC-454C-BDF7-D44A518DDAD9}"/>
              </a:ext>
            </a:extLst>
          </p:cNvPr>
          <p:cNvGraphicFramePr>
            <a:graphicFrameLocks noChangeAspect="1"/>
          </p:cNvGraphicFramePr>
          <p:nvPr/>
        </p:nvGraphicFramePr>
        <p:xfrm>
          <a:off x="6086475" y="3602038"/>
          <a:ext cx="1250950" cy="333375"/>
        </p:xfrm>
        <a:graphic>
          <a:graphicData uri="http://schemas.openxmlformats.org/presentationml/2006/ole">
            <mc:AlternateContent xmlns:mc="http://schemas.openxmlformats.org/markup-compatibility/2006">
              <mc:Choice xmlns:v="urn:schemas-microsoft-com:vml" Requires="v">
                <p:oleObj spid="_x0000_s180496" name="Equation" r:id="rId10" imgW="751911" imgH="203908" progId="Equation.DSMT4">
                  <p:embed/>
                </p:oleObj>
              </mc:Choice>
              <mc:Fallback>
                <p:oleObj name="Equation" r:id="rId10" imgW="751911" imgH="203908" progId="Equation.DSMT4">
                  <p:embed/>
                  <p:pic>
                    <p:nvPicPr>
                      <p:cNvPr id="235532" name="对象 11">
                        <a:extLst>
                          <a:ext uri="{FF2B5EF4-FFF2-40B4-BE49-F238E27FC236}">
                            <a16:creationId xmlns:a16="http://schemas.microsoft.com/office/drawing/2014/main" id="{3F0BD29B-6DB8-463D-BEBB-6C58FEDE8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6475" y="3602038"/>
                        <a:ext cx="12509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文本框 12">
            <a:extLst>
              <a:ext uri="{FF2B5EF4-FFF2-40B4-BE49-F238E27FC236}">
                <a16:creationId xmlns:a16="http://schemas.microsoft.com/office/drawing/2014/main" id="{19C021D3-81FB-49C3-9C3D-F4E8D33BB146}"/>
              </a:ext>
            </a:extLst>
          </p:cNvPr>
          <p:cNvSpPr txBox="1">
            <a:spLocks noChangeArrowheads="1"/>
          </p:cNvSpPr>
          <p:nvPr/>
        </p:nvSpPr>
        <p:spPr bwMode="auto">
          <a:xfrm>
            <a:off x="755650" y="4076700"/>
            <a:ext cx="3455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解密过程如下：</a:t>
            </a:r>
          </a:p>
        </p:txBody>
      </p:sp>
      <p:graphicFrame>
        <p:nvGraphicFramePr>
          <p:cNvPr id="31" name="对象 14">
            <a:extLst>
              <a:ext uri="{FF2B5EF4-FFF2-40B4-BE49-F238E27FC236}">
                <a16:creationId xmlns:a16="http://schemas.microsoft.com/office/drawing/2014/main" id="{91961DD8-33EB-4792-BA4D-065FB6101222}"/>
              </a:ext>
            </a:extLst>
          </p:cNvPr>
          <p:cNvGraphicFramePr>
            <a:graphicFrameLocks noChangeAspect="1"/>
          </p:cNvGraphicFramePr>
          <p:nvPr>
            <p:extLst>
              <p:ext uri="{D42A27DB-BD31-4B8C-83A1-F6EECF244321}">
                <p14:modId xmlns:p14="http://schemas.microsoft.com/office/powerpoint/2010/main" val="2523027613"/>
              </p:ext>
            </p:extLst>
          </p:nvPr>
        </p:nvGraphicFramePr>
        <p:xfrm>
          <a:off x="3387725" y="4203700"/>
          <a:ext cx="1846263" cy="812800"/>
        </p:xfrm>
        <a:graphic>
          <a:graphicData uri="http://schemas.openxmlformats.org/presentationml/2006/ole">
            <mc:AlternateContent xmlns:mc="http://schemas.openxmlformats.org/markup-compatibility/2006">
              <mc:Choice xmlns:v="urn:schemas-microsoft-com:vml" Requires="v">
                <p:oleObj spid="_x0000_s180497" name="Equation" r:id="rId12" imgW="977760" imgH="431640" progId="Equation.DSMT4">
                  <p:embed/>
                </p:oleObj>
              </mc:Choice>
              <mc:Fallback>
                <p:oleObj name="Equation" r:id="rId12" imgW="977760" imgH="431640" progId="Equation.DSMT4">
                  <p:embed/>
                  <p:pic>
                    <p:nvPicPr>
                      <p:cNvPr id="235535" name="对象 14">
                        <a:extLst>
                          <a:ext uri="{FF2B5EF4-FFF2-40B4-BE49-F238E27FC236}">
                            <a16:creationId xmlns:a16="http://schemas.microsoft.com/office/drawing/2014/main" id="{28CBB09D-288D-453C-8256-D7EA2C013108}"/>
                          </a:ext>
                        </a:extLst>
                      </p:cNvPr>
                      <p:cNvPicPr>
                        <a:picLocks noChangeAspect="1" noChangeArrowheads="1"/>
                      </p:cNvPicPr>
                      <p:nvPr/>
                    </p:nvPicPr>
                    <p:blipFill>
                      <a:blip r:embed="rId13"/>
                      <a:srcRect/>
                      <a:stretch>
                        <a:fillRect/>
                      </a:stretch>
                    </p:blipFill>
                    <p:spPr bwMode="auto">
                      <a:xfrm>
                        <a:off x="3387725" y="4203700"/>
                        <a:ext cx="184626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文本框 15">
            <a:extLst>
              <a:ext uri="{FF2B5EF4-FFF2-40B4-BE49-F238E27FC236}">
                <a16:creationId xmlns:a16="http://schemas.microsoft.com/office/drawing/2014/main" id="{B6552040-1A9B-4C8D-91B0-EBA0D0213152}"/>
              </a:ext>
            </a:extLst>
          </p:cNvPr>
          <p:cNvSpPr txBox="1">
            <a:spLocks noChangeArrowheads="1"/>
          </p:cNvSpPr>
          <p:nvPr/>
        </p:nvSpPr>
        <p:spPr bwMode="auto">
          <a:xfrm>
            <a:off x="920750" y="5248275"/>
            <a:ext cx="6581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这是因为 </a:t>
            </a:r>
          </a:p>
        </p:txBody>
      </p:sp>
      <p:graphicFrame>
        <p:nvGraphicFramePr>
          <p:cNvPr id="33" name="对象 17">
            <a:extLst>
              <a:ext uri="{FF2B5EF4-FFF2-40B4-BE49-F238E27FC236}">
                <a16:creationId xmlns:a16="http://schemas.microsoft.com/office/drawing/2014/main" id="{C8BD7C64-6DA1-457C-9760-F743C0DAA2EE}"/>
              </a:ext>
            </a:extLst>
          </p:cNvPr>
          <p:cNvGraphicFramePr>
            <a:graphicFrameLocks noChangeAspect="1"/>
          </p:cNvGraphicFramePr>
          <p:nvPr>
            <p:extLst>
              <p:ext uri="{D42A27DB-BD31-4B8C-83A1-F6EECF244321}">
                <p14:modId xmlns:p14="http://schemas.microsoft.com/office/powerpoint/2010/main" val="2682184045"/>
              </p:ext>
            </p:extLst>
          </p:nvPr>
        </p:nvGraphicFramePr>
        <p:xfrm>
          <a:off x="2168525" y="5065713"/>
          <a:ext cx="6065838" cy="879475"/>
        </p:xfrm>
        <a:graphic>
          <a:graphicData uri="http://schemas.openxmlformats.org/presentationml/2006/ole">
            <mc:AlternateContent xmlns:mc="http://schemas.openxmlformats.org/markup-compatibility/2006">
              <mc:Choice xmlns:v="urn:schemas-microsoft-com:vml" Requires="v">
                <p:oleObj spid="_x0000_s180498" name="Equation" r:id="rId14" imgW="3174840" imgH="457200" progId="Equation.DSMT4">
                  <p:embed/>
                </p:oleObj>
              </mc:Choice>
              <mc:Fallback>
                <p:oleObj name="Equation" r:id="rId14" imgW="3174840" imgH="457200" progId="Equation.DSMT4">
                  <p:embed/>
                  <p:pic>
                    <p:nvPicPr>
                      <p:cNvPr id="235538" name="对象 17">
                        <a:extLst>
                          <a:ext uri="{FF2B5EF4-FFF2-40B4-BE49-F238E27FC236}">
                            <a16:creationId xmlns:a16="http://schemas.microsoft.com/office/drawing/2014/main" id="{8AD757CF-84D8-4829-83EB-F18C11A65B1B}"/>
                          </a:ext>
                        </a:extLst>
                      </p:cNvPr>
                      <p:cNvPicPr>
                        <a:picLocks noChangeAspect="1" noChangeArrowheads="1"/>
                      </p:cNvPicPr>
                      <p:nvPr/>
                    </p:nvPicPr>
                    <p:blipFill>
                      <a:blip r:embed="rId15"/>
                      <a:srcRect/>
                      <a:stretch>
                        <a:fillRect/>
                      </a:stretch>
                    </p:blipFill>
                    <p:spPr bwMode="auto">
                      <a:xfrm>
                        <a:off x="2168525" y="5065713"/>
                        <a:ext cx="606583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0450639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13729-492A-4772-B742-0D3112AED254}"/>
              </a:ext>
            </a:extLst>
          </p:cNvPr>
          <p:cNvSpPr>
            <a:spLocks noGrp="1"/>
          </p:cNvSpPr>
          <p:nvPr>
            <p:ph type="title"/>
          </p:nvPr>
        </p:nvSpPr>
        <p:spPr>
          <a:xfrm>
            <a:off x="794193" y="246477"/>
            <a:ext cx="9652000" cy="563562"/>
          </a:xfrm>
        </p:spPr>
        <p:txBody>
          <a:bodyPr/>
          <a:lstStyle/>
          <a:p>
            <a:r>
              <a:rPr lang="zh-CN" altLang="zh-CN" kern="100" dirty="0">
                <a:solidFill>
                  <a:schemeClr val="tx1"/>
                </a:solidFill>
              </a:rPr>
              <a:t>利用椭圆曲线实现</a:t>
            </a:r>
            <a:r>
              <a:rPr lang="en-US" altLang="zh-CN" kern="100" dirty="0" err="1">
                <a:solidFill>
                  <a:schemeClr val="tx1"/>
                </a:solidFill>
              </a:rPr>
              <a:t>ElGamal</a:t>
            </a:r>
            <a:r>
              <a:rPr lang="zh-CN" altLang="zh-CN" kern="100" dirty="0">
                <a:solidFill>
                  <a:schemeClr val="tx1"/>
                </a:solidFill>
              </a:rPr>
              <a:t>密码体制</a:t>
            </a:r>
            <a:endParaRPr lang="zh-CN" altLang="en-US" dirty="0"/>
          </a:p>
        </p:txBody>
      </p:sp>
      <p:sp>
        <p:nvSpPr>
          <p:cNvPr id="3" name="内容占位符 2">
            <a:extLst>
              <a:ext uri="{FF2B5EF4-FFF2-40B4-BE49-F238E27FC236}">
                <a16:creationId xmlns:a16="http://schemas.microsoft.com/office/drawing/2014/main" id="{513041C7-A12B-44C9-8C3B-38DF07951935}"/>
              </a:ext>
            </a:extLst>
          </p:cNvPr>
          <p:cNvSpPr>
            <a:spLocks noGrp="1"/>
          </p:cNvSpPr>
          <p:nvPr>
            <p:ph idx="1"/>
          </p:nvPr>
        </p:nvSpPr>
        <p:spPr>
          <a:xfrm>
            <a:off x="406400" y="5410200"/>
            <a:ext cx="11176000" cy="914400"/>
          </a:xfrm>
        </p:spPr>
        <p:txBody>
          <a:bodyPr/>
          <a:lstStyle/>
          <a:p>
            <a:endParaRPr lang="zh-CN" altLang="en-US" dirty="0"/>
          </a:p>
        </p:txBody>
      </p:sp>
      <p:sp>
        <p:nvSpPr>
          <p:cNvPr id="4" name="日期占位符 3">
            <a:extLst>
              <a:ext uri="{FF2B5EF4-FFF2-40B4-BE49-F238E27FC236}">
                <a16:creationId xmlns:a16="http://schemas.microsoft.com/office/drawing/2014/main" id="{854D9A06-E817-4964-A347-438A3D8565C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A465C2B1-D743-475A-A28B-B733D513C080}"/>
              </a:ext>
            </a:extLst>
          </p:cNvPr>
          <p:cNvSpPr>
            <a:spLocks noGrp="1"/>
          </p:cNvSpPr>
          <p:nvPr>
            <p:ph type="sldNum" sz="quarter" idx="11"/>
          </p:nvPr>
        </p:nvSpPr>
        <p:spPr/>
        <p:txBody>
          <a:bodyPr/>
          <a:lstStyle/>
          <a:p>
            <a:fld id="{6D29F655-9AA2-4BC9-AAF1-1C184E14E187}" type="slidenum">
              <a:rPr lang="en-US" altLang="zh-CN" smtClean="0"/>
              <a:pPr/>
              <a:t>92</a:t>
            </a:fld>
            <a:endParaRPr lang="en-US" altLang="zh-CN"/>
          </a:p>
        </p:txBody>
      </p:sp>
      <p:pic>
        <p:nvPicPr>
          <p:cNvPr id="15"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386522" y="252920"/>
            <a:ext cx="313944" cy="656844"/>
          </a:xfrm>
          <a:prstGeom prst="rect">
            <a:avLst/>
          </a:prstGeom>
        </p:spPr>
      </p:pic>
      <p:sp>
        <p:nvSpPr>
          <p:cNvPr id="16" name="object 9">
            <a:extLst>
              <a:ext uri="{FF2B5EF4-FFF2-40B4-BE49-F238E27FC236}">
                <a16:creationId xmlns:a16="http://schemas.microsoft.com/office/drawing/2014/main" id="{8014DFDA-0508-42EF-A897-D4B7704D90C1}"/>
              </a:ext>
            </a:extLst>
          </p:cNvPr>
          <p:cNvSpPr/>
          <p:nvPr/>
        </p:nvSpPr>
        <p:spPr>
          <a:xfrm>
            <a:off x="794193" y="93186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2" name="文本框 2">
            <a:extLst>
              <a:ext uri="{FF2B5EF4-FFF2-40B4-BE49-F238E27FC236}">
                <a16:creationId xmlns:a16="http://schemas.microsoft.com/office/drawing/2014/main" id="{5A12BC34-F3F1-45B7-8768-51165B25DE5B}"/>
              </a:ext>
            </a:extLst>
          </p:cNvPr>
          <p:cNvSpPr txBox="1">
            <a:spLocks noChangeArrowheads="1"/>
          </p:cNvSpPr>
          <p:nvPr/>
        </p:nvSpPr>
        <p:spPr bwMode="auto">
          <a:xfrm>
            <a:off x="401638" y="1143000"/>
            <a:ext cx="7561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首先选取一条椭圆曲线，并得            ，将明文消息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嵌入到曲线上得点      ，再对点     做加密变换。</a:t>
            </a:r>
          </a:p>
        </p:txBody>
      </p:sp>
      <p:graphicFrame>
        <p:nvGraphicFramePr>
          <p:cNvPr id="33" name="对象 3">
            <a:extLst>
              <a:ext uri="{FF2B5EF4-FFF2-40B4-BE49-F238E27FC236}">
                <a16:creationId xmlns:a16="http://schemas.microsoft.com/office/drawing/2014/main" id="{055D2927-564F-459F-A1A7-36CCE912D36E}"/>
              </a:ext>
            </a:extLst>
          </p:cNvPr>
          <p:cNvGraphicFramePr>
            <a:graphicFrameLocks noChangeAspect="1"/>
          </p:cNvGraphicFramePr>
          <p:nvPr>
            <p:extLst>
              <p:ext uri="{D42A27DB-BD31-4B8C-83A1-F6EECF244321}">
                <p14:modId xmlns:p14="http://schemas.microsoft.com/office/powerpoint/2010/main" val="2931159404"/>
              </p:ext>
            </p:extLst>
          </p:nvPr>
        </p:nvGraphicFramePr>
        <p:xfrm>
          <a:off x="4714420" y="1134717"/>
          <a:ext cx="922338" cy="404813"/>
        </p:xfrm>
        <a:graphic>
          <a:graphicData uri="http://schemas.openxmlformats.org/presentationml/2006/ole">
            <mc:AlternateContent xmlns:mc="http://schemas.openxmlformats.org/markup-compatibility/2006">
              <mc:Choice xmlns:v="urn:schemas-microsoft-com:vml" Requires="v">
                <p:oleObj spid="_x0000_s181445" name="Equation" r:id="rId4" imgW="548242" imgH="242246" progId="Equation.DSMT4">
                  <p:embed/>
                </p:oleObj>
              </mc:Choice>
              <mc:Fallback>
                <p:oleObj name="Equation" r:id="rId4" imgW="548242" imgH="242246" progId="Equation.DSMT4">
                  <p:embed/>
                  <p:pic>
                    <p:nvPicPr>
                      <p:cNvPr id="236548" name="对象 3">
                        <a:extLst>
                          <a:ext uri="{FF2B5EF4-FFF2-40B4-BE49-F238E27FC236}">
                            <a16:creationId xmlns:a16="http://schemas.microsoft.com/office/drawing/2014/main" id="{3781D6C7-2267-474A-BB6C-DA1829E575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420" y="1134717"/>
                        <a:ext cx="9223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5">
            <a:extLst>
              <a:ext uri="{FF2B5EF4-FFF2-40B4-BE49-F238E27FC236}">
                <a16:creationId xmlns:a16="http://schemas.microsoft.com/office/drawing/2014/main" id="{D47A695A-1525-4FD9-BF0F-FAA21D8E59EE}"/>
              </a:ext>
            </a:extLst>
          </p:cNvPr>
          <p:cNvGraphicFramePr>
            <a:graphicFrameLocks noChangeAspect="1"/>
          </p:cNvGraphicFramePr>
          <p:nvPr>
            <p:extLst>
              <p:ext uri="{D42A27DB-BD31-4B8C-83A1-F6EECF244321}">
                <p14:modId xmlns:p14="http://schemas.microsoft.com/office/powerpoint/2010/main" val="2282284373"/>
              </p:ext>
            </p:extLst>
          </p:nvPr>
        </p:nvGraphicFramePr>
        <p:xfrm>
          <a:off x="2968625" y="1587500"/>
          <a:ext cx="385763" cy="404813"/>
        </p:xfrm>
        <a:graphic>
          <a:graphicData uri="http://schemas.openxmlformats.org/presentationml/2006/ole">
            <mc:AlternateContent xmlns:mc="http://schemas.openxmlformats.org/markup-compatibility/2006">
              <mc:Choice xmlns:v="urn:schemas-microsoft-com:vml" Requires="v">
                <p:oleObj spid="_x0000_s181446" name="Equation" r:id="rId6" imgW="193353" imgH="206244" progId="Equation.DSMT4">
                  <p:embed/>
                </p:oleObj>
              </mc:Choice>
              <mc:Fallback>
                <p:oleObj name="Equation" r:id="rId6" imgW="193353" imgH="206244" progId="Equation.DSMT4">
                  <p:embed/>
                  <p:pic>
                    <p:nvPicPr>
                      <p:cNvPr id="236550" name="对象 5">
                        <a:extLst>
                          <a:ext uri="{FF2B5EF4-FFF2-40B4-BE49-F238E27FC236}">
                            <a16:creationId xmlns:a16="http://schemas.microsoft.com/office/drawing/2014/main" id="{C813E241-68D2-4D82-8622-531DE09165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8625" y="1587500"/>
                        <a:ext cx="385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6">
            <a:extLst>
              <a:ext uri="{FF2B5EF4-FFF2-40B4-BE49-F238E27FC236}">
                <a16:creationId xmlns:a16="http://schemas.microsoft.com/office/drawing/2014/main" id="{76CF26F5-CA0A-4F27-9BE3-B8C97D4681E6}"/>
              </a:ext>
            </a:extLst>
          </p:cNvPr>
          <p:cNvGraphicFramePr>
            <a:graphicFrameLocks noChangeAspect="1"/>
          </p:cNvGraphicFramePr>
          <p:nvPr>
            <p:extLst>
              <p:ext uri="{D42A27DB-BD31-4B8C-83A1-F6EECF244321}">
                <p14:modId xmlns:p14="http://schemas.microsoft.com/office/powerpoint/2010/main" val="739644872"/>
              </p:ext>
            </p:extLst>
          </p:nvPr>
        </p:nvGraphicFramePr>
        <p:xfrm>
          <a:off x="4602163" y="1568450"/>
          <a:ext cx="385762" cy="404813"/>
        </p:xfrm>
        <a:graphic>
          <a:graphicData uri="http://schemas.openxmlformats.org/presentationml/2006/ole">
            <mc:AlternateContent xmlns:mc="http://schemas.openxmlformats.org/markup-compatibility/2006">
              <mc:Choice xmlns:v="urn:schemas-microsoft-com:vml" Requires="v">
                <p:oleObj spid="_x0000_s181447" name="Equation" r:id="rId8" imgW="193353" imgH="206244" progId="Equation.DSMT4">
                  <p:embed/>
                </p:oleObj>
              </mc:Choice>
              <mc:Fallback>
                <p:oleObj name="Equation" r:id="rId8" imgW="193353" imgH="206244" progId="Equation.DSMT4">
                  <p:embed/>
                  <p:pic>
                    <p:nvPicPr>
                      <p:cNvPr id="236551" name="对象 6">
                        <a:extLst>
                          <a:ext uri="{FF2B5EF4-FFF2-40B4-BE49-F238E27FC236}">
                            <a16:creationId xmlns:a16="http://schemas.microsoft.com/office/drawing/2014/main" id="{DF5A63E2-BDDF-47A5-BE90-77B1D4BC3A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163" y="1568450"/>
                        <a:ext cx="385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文本框 7">
            <a:extLst>
              <a:ext uri="{FF2B5EF4-FFF2-40B4-BE49-F238E27FC236}">
                <a16:creationId xmlns:a16="http://schemas.microsoft.com/office/drawing/2014/main" id="{E5EFCCD7-2BDD-4A33-BABD-B7B7B600B6F7}"/>
              </a:ext>
            </a:extLst>
          </p:cNvPr>
          <p:cNvSpPr txBox="1">
            <a:spLocks noChangeArrowheads="1"/>
          </p:cNvSpPr>
          <p:nvPr/>
        </p:nvSpPr>
        <p:spPr bwMode="auto">
          <a:xfrm>
            <a:off x="401638" y="1985963"/>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取             的一个生成元    ，          和    作为公开参数。</a:t>
            </a:r>
          </a:p>
        </p:txBody>
      </p:sp>
      <p:graphicFrame>
        <p:nvGraphicFramePr>
          <p:cNvPr id="37" name="对象 8">
            <a:extLst>
              <a:ext uri="{FF2B5EF4-FFF2-40B4-BE49-F238E27FC236}">
                <a16:creationId xmlns:a16="http://schemas.microsoft.com/office/drawing/2014/main" id="{61C0CBE7-8B09-433F-B245-46EE1DA36B8F}"/>
              </a:ext>
            </a:extLst>
          </p:cNvPr>
          <p:cNvGraphicFramePr>
            <a:graphicFrameLocks noChangeAspect="1"/>
          </p:cNvGraphicFramePr>
          <p:nvPr>
            <p:extLst>
              <p:ext uri="{D42A27DB-BD31-4B8C-83A1-F6EECF244321}">
                <p14:modId xmlns:p14="http://schemas.microsoft.com/office/powerpoint/2010/main" val="2453308429"/>
              </p:ext>
            </p:extLst>
          </p:nvPr>
        </p:nvGraphicFramePr>
        <p:xfrm>
          <a:off x="833438" y="2057400"/>
          <a:ext cx="923925" cy="404813"/>
        </p:xfrm>
        <a:graphic>
          <a:graphicData uri="http://schemas.openxmlformats.org/presentationml/2006/ole">
            <mc:AlternateContent xmlns:mc="http://schemas.openxmlformats.org/markup-compatibility/2006">
              <mc:Choice xmlns:v="urn:schemas-microsoft-com:vml" Requires="v">
                <p:oleObj spid="_x0000_s181448" name="Equation" r:id="rId9" imgW="548242" imgH="242246" progId="Equation.DSMT4">
                  <p:embed/>
                </p:oleObj>
              </mc:Choice>
              <mc:Fallback>
                <p:oleObj name="Equation" r:id="rId9" imgW="548242" imgH="242246" progId="Equation.DSMT4">
                  <p:embed/>
                  <p:pic>
                    <p:nvPicPr>
                      <p:cNvPr id="236553" name="对象 8">
                        <a:extLst>
                          <a:ext uri="{FF2B5EF4-FFF2-40B4-BE49-F238E27FC236}">
                            <a16:creationId xmlns:a16="http://schemas.microsoft.com/office/drawing/2014/main" id="{563C9A74-0F05-4D76-80F2-32D312717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438" y="2057400"/>
                        <a:ext cx="9239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9">
            <a:extLst>
              <a:ext uri="{FF2B5EF4-FFF2-40B4-BE49-F238E27FC236}">
                <a16:creationId xmlns:a16="http://schemas.microsoft.com/office/drawing/2014/main" id="{DF96B946-89CD-4DFA-B7D2-196B09ACA4BB}"/>
              </a:ext>
            </a:extLst>
          </p:cNvPr>
          <p:cNvGraphicFramePr>
            <a:graphicFrameLocks noChangeAspect="1"/>
          </p:cNvGraphicFramePr>
          <p:nvPr>
            <p:extLst>
              <p:ext uri="{D42A27DB-BD31-4B8C-83A1-F6EECF244321}">
                <p14:modId xmlns:p14="http://schemas.microsoft.com/office/powerpoint/2010/main" val="3999866981"/>
              </p:ext>
            </p:extLst>
          </p:nvPr>
        </p:nvGraphicFramePr>
        <p:xfrm>
          <a:off x="4064000" y="2049463"/>
          <a:ext cx="923925" cy="404812"/>
        </p:xfrm>
        <a:graphic>
          <a:graphicData uri="http://schemas.openxmlformats.org/presentationml/2006/ole">
            <mc:AlternateContent xmlns:mc="http://schemas.openxmlformats.org/markup-compatibility/2006">
              <mc:Choice xmlns:v="urn:schemas-microsoft-com:vml" Requires="v">
                <p:oleObj spid="_x0000_s181449" name="Equation" r:id="rId10" imgW="548242" imgH="242246" progId="Equation.DSMT4">
                  <p:embed/>
                </p:oleObj>
              </mc:Choice>
              <mc:Fallback>
                <p:oleObj name="Equation" r:id="rId10" imgW="548242" imgH="242246" progId="Equation.DSMT4">
                  <p:embed/>
                  <p:pic>
                    <p:nvPicPr>
                      <p:cNvPr id="236554" name="对象 9">
                        <a:extLst>
                          <a:ext uri="{FF2B5EF4-FFF2-40B4-BE49-F238E27FC236}">
                            <a16:creationId xmlns:a16="http://schemas.microsoft.com/office/drawing/2014/main" id="{B65ED574-C0D8-4742-8961-2EFE123ED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2049463"/>
                        <a:ext cx="9239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文本框 10">
            <a:extLst>
              <a:ext uri="{FF2B5EF4-FFF2-40B4-BE49-F238E27FC236}">
                <a16:creationId xmlns:a16="http://schemas.microsoft.com/office/drawing/2014/main" id="{A7655DAC-804A-40C3-8884-9CB073BB3A3B}"/>
              </a:ext>
            </a:extLst>
          </p:cNvPr>
          <p:cNvSpPr txBox="1">
            <a:spLocks noChangeArrowheads="1"/>
          </p:cNvSpPr>
          <p:nvPr/>
        </p:nvSpPr>
        <p:spPr bwMode="auto">
          <a:xfrm>
            <a:off x="406400" y="2473325"/>
            <a:ext cx="7556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a:latin typeface="Times New Roman" panose="02020603050405020304" pitchFamily="18" charset="0"/>
                <a:ea typeface="宋体" panose="02010600030101010101" pitchFamily="2" charset="-122"/>
              </a:rPr>
              <a:t>    用户 </a:t>
            </a:r>
            <a:r>
              <a:rPr lang="en-US" altLang="zh-CN" sz="2400">
                <a:latin typeface="Times New Roman" panose="02020603050405020304" pitchFamily="18" charset="0"/>
                <a:ea typeface="宋体" panose="02010600030101010101" pitchFamily="2" charset="-122"/>
              </a:rPr>
              <a:t>A </a:t>
            </a:r>
            <a:r>
              <a:rPr lang="zh-CN" altLang="en-US" sz="2400">
                <a:latin typeface="Times New Roman" panose="02020603050405020304" pitchFamily="18" charset="0"/>
                <a:ea typeface="宋体" panose="02010600030101010101" pitchFamily="2" charset="-122"/>
              </a:rPr>
              <a:t>选     作为秘密钥，并以              作为公开钥。任一用户 </a:t>
            </a:r>
            <a:r>
              <a:rPr lang="en-US" altLang="zh-CN" sz="2400">
                <a:latin typeface="Times New Roman" panose="02020603050405020304" pitchFamily="18" charset="0"/>
                <a:ea typeface="宋体" panose="02010600030101010101" pitchFamily="2" charset="-122"/>
              </a:rPr>
              <a:t>B </a:t>
            </a:r>
            <a:r>
              <a:rPr lang="zh-CN" altLang="en-US" sz="2400">
                <a:latin typeface="Times New Roman" panose="02020603050405020304" pitchFamily="18" charset="0"/>
                <a:ea typeface="宋体" panose="02010600030101010101" pitchFamily="2" charset="-122"/>
              </a:rPr>
              <a:t>若想向 </a:t>
            </a:r>
            <a:r>
              <a:rPr lang="en-US" altLang="zh-CN" sz="2400">
                <a:latin typeface="Times New Roman" panose="02020603050405020304" pitchFamily="18" charset="0"/>
                <a:ea typeface="宋体" panose="02010600030101010101" pitchFamily="2" charset="-122"/>
              </a:rPr>
              <a:t>A </a:t>
            </a:r>
            <a:r>
              <a:rPr lang="zh-CN" altLang="en-US" sz="2400">
                <a:latin typeface="Times New Roman" panose="02020603050405020304" pitchFamily="18" charset="0"/>
                <a:ea typeface="宋体" panose="02010600030101010101" pitchFamily="2" charset="-122"/>
              </a:rPr>
              <a:t>发送消息 ，可选取一随机正整数</a:t>
            </a:r>
            <a:endParaRPr lang="en-US" altLang="zh-CN" sz="2400">
              <a:latin typeface="Times New Roman" panose="02020603050405020304" pitchFamily="18" charset="0"/>
              <a:ea typeface="宋体" panose="02010600030101010101" pitchFamily="2" charset="-122"/>
            </a:endParaRPr>
          </a:p>
          <a:p>
            <a:pPr>
              <a:spcBef>
                <a:spcPct val="0"/>
              </a:spcBef>
              <a:buFontTx/>
              <a:buNone/>
            </a:pPr>
            <a:r>
              <a:rPr lang="en-US" altLang="zh-CN" sz="2400" i="1">
                <a:latin typeface="Times New Roman" panose="02020603050405020304" pitchFamily="18" charset="0"/>
                <a:ea typeface="宋体" panose="02010600030101010101" pitchFamily="2" charset="-122"/>
              </a:rPr>
              <a:t>k </a:t>
            </a:r>
            <a:r>
              <a:rPr lang="zh-CN" altLang="en-US" sz="2400">
                <a:latin typeface="Times New Roman" panose="02020603050405020304" pitchFamily="18" charset="0"/>
                <a:ea typeface="宋体" panose="02010600030101010101" pitchFamily="2" charset="-122"/>
              </a:rPr>
              <a:t>，产生以下点对作为密文：</a:t>
            </a:r>
          </a:p>
        </p:txBody>
      </p:sp>
      <p:graphicFrame>
        <p:nvGraphicFramePr>
          <p:cNvPr id="40" name="对象 12">
            <a:extLst>
              <a:ext uri="{FF2B5EF4-FFF2-40B4-BE49-F238E27FC236}">
                <a16:creationId xmlns:a16="http://schemas.microsoft.com/office/drawing/2014/main" id="{D7E7C9E5-EF1D-42EF-A364-A598FB7CFF61}"/>
              </a:ext>
            </a:extLst>
          </p:cNvPr>
          <p:cNvGraphicFramePr>
            <a:graphicFrameLocks noChangeAspect="1"/>
          </p:cNvGraphicFramePr>
          <p:nvPr>
            <p:extLst>
              <p:ext uri="{D42A27DB-BD31-4B8C-83A1-F6EECF244321}">
                <p14:modId xmlns:p14="http://schemas.microsoft.com/office/powerpoint/2010/main" val="496941989"/>
              </p:ext>
            </p:extLst>
          </p:nvPr>
        </p:nvGraphicFramePr>
        <p:xfrm>
          <a:off x="2057400" y="2473325"/>
          <a:ext cx="396875" cy="455613"/>
        </p:xfrm>
        <a:graphic>
          <a:graphicData uri="http://schemas.openxmlformats.org/presentationml/2006/ole">
            <mc:AlternateContent xmlns:mc="http://schemas.openxmlformats.org/markup-compatibility/2006">
              <mc:Choice xmlns:v="urn:schemas-microsoft-com:vml" Requires="v">
                <p:oleObj spid="_x0000_s181450" name="Equation" r:id="rId11" imgW="192590" imgH="218268" progId="Equation.DSMT4">
                  <p:embed/>
                </p:oleObj>
              </mc:Choice>
              <mc:Fallback>
                <p:oleObj name="Equation" r:id="rId11" imgW="192590" imgH="218268" progId="Equation.DSMT4">
                  <p:embed/>
                  <p:pic>
                    <p:nvPicPr>
                      <p:cNvPr id="236557" name="对象 12">
                        <a:extLst>
                          <a:ext uri="{FF2B5EF4-FFF2-40B4-BE49-F238E27FC236}">
                            <a16:creationId xmlns:a16="http://schemas.microsoft.com/office/drawing/2014/main" id="{1F847DAC-4482-4946-8B8D-254B7F5E82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2473325"/>
                        <a:ext cx="3968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14">
            <a:extLst>
              <a:ext uri="{FF2B5EF4-FFF2-40B4-BE49-F238E27FC236}">
                <a16:creationId xmlns:a16="http://schemas.microsoft.com/office/drawing/2014/main" id="{63B71BB4-B97D-4932-9E20-7C313BD4CB2F}"/>
              </a:ext>
            </a:extLst>
          </p:cNvPr>
          <p:cNvGraphicFramePr>
            <a:graphicFrameLocks noChangeAspect="1"/>
          </p:cNvGraphicFramePr>
          <p:nvPr>
            <p:extLst>
              <p:ext uri="{D42A27DB-BD31-4B8C-83A1-F6EECF244321}">
                <p14:modId xmlns:p14="http://schemas.microsoft.com/office/powerpoint/2010/main" val="2196346949"/>
              </p:ext>
            </p:extLst>
          </p:nvPr>
        </p:nvGraphicFramePr>
        <p:xfrm>
          <a:off x="4867275" y="2524125"/>
          <a:ext cx="1103313" cy="373063"/>
        </p:xfrm>
        <a:graphic>
          <a:graphicData uri="http://schemas.openxmlformats.org/presentationml/2006/ole">
            <mc:AlternateContent xmlns:mc="http://schemas.openxmlformats.org/markup-compatibility/2006">
              <mc:Choice xmlns:v="urn:schemas-microsoft-com:vml" Requires="v">
                <p:oleObj spid="_x0000_s181451" name="Equation" r:id="rId13" imgW="649674" imgH="216558" progId="Equation.DSMT4">
                  <p:embed/>
                </p:oleObj>
              </mc:Choice>
              <mc:Fallback>
                <p:oleObj name="Equation" r:id="rId13" imgW="649674" imgH="216558" progId="Equation.DSMT4">
                  <p:embed/>
                  <p:pic>
                    <p:nvPicPr>
                      <p:cNvPr id="236559" name="对象 14">
                        <a:extLst>
                          <a:ext uri="{FF2B5EF4-FFF2-40B4-BE49-F238E27FC236}">
                            <a16:creationId xmlns:a16="http://schemas.microsoft.com/office/drawing/2014/main" id="{BC381989-D281-4259-97AB-E785649372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7275" y="2524125"/>
                        <a:ext cx="11033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对象 15">
            <a:extLst>
              <a:ext uri="{FF2B5EF4-FFF2-40B4-BE49-F238E27FC236}">
                <a16:creationId xmlns:a16="http://schemas.microsoft.com/office/drawing/2014/main" id="{D82C64B7-8AB0-4FB4-AF19-91634DAF545B}"/>
              </a:ext>
            </a:extLst>
          </p:cNvPr>
          <p:cNvGraphicFramePr>
            <a:graphicFrameLocks noChangeAspect="1"/>
          </p:cNvGraphicFramePr>
          <p:nvPr>
            <p:extLst>
              <p:ext uri="{D42A27DB-BD31-4B8C-83A1-F6EECF244321}">
                <p14:modId xmlns:p14="http://schemas.microsoft.com/office/powerpoint/2010/main" val="1730038624"/>
              </p:ext>
            </p:extLst>
          </p:nvPr>
        </p:nvGraphicFramePr>
        <p:xfrm>
          <a:off x="3641725" y="2066925"/>
          <a:ext cx="292100" cy="312738"/>
        </p:xfrm>
        <a:graphic>
          <a:graphicData uri="http://schemas.openxmlformats.org/presentationml/2006/ole">
            <mc:AlternateContent xmlns:mc="http://schemas.openxmlformats.org/markup-compatibility/2006">
              <mc:Choice xmlns:v="urn:schemas-microsoft-com:vml" Requires="v">
                <p:oleObj spid="_x0000_s181452" name="Equation" r:id="rId15" imgW="164814" imgH="177492" progId="Equation.DSMT4">
                  <p:embed/>
                </p:oleObj>
              </mc:Choice>
              <mc:Fallback>
                <p:oleObj name="Equation" r:id="rId15" imgW="164814" imgH="177492" progId="Equation.DSMT4">
                  <p:embed/>
                  <p:pic>
                    <p:nvPicPr>
                      <p:cNvPr id="236560" name="对象 15">
                        <a:extLst>
                          <a:ext uri="{FF2B5EF4-FFF2-40B4-BE49-F238E27FC236}">
                            <a16:creationId xmlns:a16="http://schemas.microsoft.com/office/drawing/2014/main" id="{457EC5D3-8ADF-425B-B124-B9ABF89C4E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1725" y="2066925"/>
                        <a:ext cx="2921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16">
            <a:extLst>
              <a:ext uri="{FF2B5EF4-FFF2-40B4-BE49-F238E27FC236}">
                <a16:creationId xmlns:a16="http://schemas.microsoft.com/office/drawing/2014/main" id="{AEAC96C6-9B87-441E-9F76-CF0B71939798}"/>
              </a:ext>
            </a:extLst>
          </p:cNvPr>
          <p:cNvGraphicFramePr>
            <a:graphicFrameLocks noChangeAspect="1"/>
          </p:cNvGraphicFramePr>
          <p:nvPr>
            <p:extLst>
              <p:ext uri="{D42A27DB-BD31-4B8C-83A1-F6EECF244321}">
                <p14:modId xmlns:p14="http://schemas.microsoft.com/office/powerpoint/2010/main" val="2192902679"/>
              </p:ext>
            </p:extLst>
          </p:nvPr>
        </p:nvGraphicFramePr>
        <p:xfrm>
          <a:off x="5292725" y="2085975"/>
          <a:ext cx="290513" cy="312738"/>
        </p:xfrm>
        <a:graphic>
          <a:graphicData uri="http://schemas.openxmlformats.org/presentationml/2006/ole">
            <mc:AlternateContent xmlns:mc="http://schemas.openxmlformats.org/markup-compatibility/2006">
              <mc:Choice xmlns:v="urn:schemas-microsoft-com:vml" Requires="v">
                <p:oleObj spid="_x0000_s181453" name="Equation" r:id="rId17" imgW="164814" imgH="177492" progId="Equation.DSMT4">
                  <p:embed/>
                </p:oleObj>
              </mc:Choice>
              <mc:Fallback>
                <p:oleObj name="Equation" r:id="rId17" imgW="164814" imgH="177492" progId="Equation.DSMT4">
                  <p:embed/>
                  <p:pic>
                    <p:nvPicPr>
                      <p:cNvPr id="236561" name="对象 16">
                        <a:extLst>
                          <a:ext uri="{FF2B5EF4-FFF2-40B4-BE49-F238E27FC236}">
                            <a16:creationId xmlns:a16="http://schemas.microsoft.com/office/drawing/2014/main" id="{82796457-B46B-4DAF-A8A8-386829F5BD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2725" y="2085975"/>
                        <a:ext cx="2905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18">
            <a:extLst>
              <a:ext uri="{FF2B5EF4-FFF2-40B4-BE49-F238E27FC236}">
                <a16:creationId xmlns:a16="http://schemas.microsoft.com/office/drawing/2014/main" id="{6F867B0A-F8F1-47F8-AF2C-3154DDF72028}"/>
              </a:ext>
            </a:extLst>
          </p:cNvPr>
          <p:cNvGraphicFramePr>
            <a:graphicFrameLocks noChangeAspect="1"/>
          </p:cNvGraphicFramePr>
          <p:nvPr>
            <p:extLst>
              <p:ext uri="{D42A27DB-BD31-4B8C-83A1-F6EECF244321}">
                <p14:modId xmlns:p14="http://schemas.microsoft.com/office/powerpoint/2010/main" val="2273434957"/>
              </p:ext>
            </p:extLst>
          </p:nvPr>
        </p:nvGraphicFramePr>
        <p:xfrm>
          <a:off x="2652713" y="3668713"/>
          <a:ext cx="2560637" cy="449262"/>
        </p:xfrm>
        <a:graphic>
          <a:graphicData uri="http://schemas.openxmlformats.org/presentationml/2006/ole">
            <mc:AlternateContent xmlns:mc="http://schemas.openxmlformats.org/markup-compatibility/2006">
              <mc:Choice xmlns:v="urn:schemas-microsoft-com:vml" Requires="v">
                <p:oleObj spid="_x0000_s181454" name="Equation" r:id="rId18" imgW="1447560" imgH="253800" progId="Equation.DSMT4">
                  <p:embed/>
                </p:oleObj>
              </mc:Choice>
              <mc:Fallback>
                <p:oleObj name="Equation" r:id="rId18" imgW="1447560" imgH="253800" progId="Equation.DSMT4">
                  <p:embed/>
                  <p:pic>
                    <p:nvPicPr>
                      <p:cNvPr id="236563" name="对象 18">
                        <a:extLst>
                          <a:ext uri="{FF2B5EF4-FFF2-40B4-BE49-F238E27FC236}">
                            <a16:creationId xmlns:a16="http://schemas.microsoft.com/office/drawing/2014/main" id="{0074B960-4627-4A4C-9C74-79FEF9119518}"/>
                          </a:ext>
                        </a:extLst>
                      </p:cNvPr>
                      <p:cNvPicPr>
                        <a:picLocks noChangeAspect="1" noChangeArrowheads="1"/>
                      </p:cNvPicPr>
                      <p:nvPr/>
                    </p:nvPicPr>
                    <p:blipFill>
                      <a:blip r:embed="rId19"/>
                      <a:srcRect/>
                      <a:stretch>
                        <a:fillRect/>
                      </a:stretch>
                    </p:blipFill>
                    <p:spPr bwMode="auto">
                      <a:xfrm>
                        <a:off x="2652713" y="3668713"/>
                        <a:ext cx="2560637"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文本框 19">
            <a:extLst>
              <a:ext uri="{FF2B5EF4-FFF2-40B4-BE49-F238E27FC236}">
                <a16:creationId xmlns:a16="http://schemas.microsoft.com/office/drawing/2014/main" id="{326868CA-2822-403C-BE60-9C8049B20358}"/>
              </a:ext>
            </a:extLst>
          </p:cNvPr>
          <p:cNvSpPr txBox="1">
            <a:spLocks noChangeArrowheads="1"/>
          </p:cNvSpPr>
          <p:nvPr/>
        </p:nvSpPr>
        <p:spPr bwMode="auto">
          <a:xfrm>
            <a:off x="401638" y="4143375"/>
            <a:ext cx="7561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solidFill>
                  <a:srgbClr val="FF0066"/>
                </a:solidFill>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解密时，以密文点对中的第二个点减去用自己的秘密钥与第一个点的倍乘，即</a:t>
            </a:r>
          </a:p>
        </p:txBody>
      </p:sp>
      <p:graphicFrame>
        <p:nvGraphicFramePr>
          <p:cNvPr id="46" name="对象 21">
            <a:extLst>
              <a:ext uri="{FF2B5EF4-FFF2-40B4-BE49-F238E27FC236}">
                <a16:creationId xmlns:a16="http://schemas.microsoft.com/office/drawing/2014/main" id="{5C3E96D9-0A1D-431B-B7A1-9DB3AD84B99A}"/>
              </a:ext>
            </a:extLst>
          </p:cNvPr>
          <p:cNvGraphicFramePr>
            <a:graphicFrameLocks noChangeAspect="1"/>
          </p:cNvGraphicFramePr>
          <p:nvPr>
            <p:extLst>
              <p:ext uri="{D42A27DB-BD31-4B8C-83A1-F6EECF244321}">
                <p14:modId xmlns:p14="http://schemas.microsoft.com/office/powerpoint/2010/main" val="3798055995"/>
              </p:ext>
            </p:extLst>
          </p:nvPr>
        </p:nvGraphicFramePr>
        <p:xfrm>
          <a:off x="1311530" y="4937125"/>
          <a:ext cx="6428864" cy="550449"/>
        </p:xfrm>
        <a:graphic>
          <a:graphicData uri="http://schemas.openxmlformats.org/presentationml/2006/ole">
            <mc:AlternateContent xmlns:mc="http://schemas.openxmlformats.org/markup-compatibility/2006">
              <mc:Choice xmlns:v="urn:schemas-microsoft-com:vml" Requires="v">
                <p:oleObj spid="_x0000_s181455" name="Equation" r:id="rId20" imgW="2666880" imgH="228600" progId="Equation.DSMT4">
                  <p:embed/>
                </p:oleObj>
              </mc:Choice>
              <mc:Fallback>
                <p:oleObj name="Equation" r:id="rId20" imgW="2666880" imgH="228600" progId="Equation.DSMT4">
                  <p:embed/>
                  <p:pic>
                    <p:nvPicPr>
                      <p:cNvPr id="236566" name="对象 21">
                        <a:extLst>
                          <a:ext uri="{FF2B5EF4-FFF2-40B4-BE49-F238E27FC236}">
                            <a16:creationId xmlns:a16="http://schemas.microsoft.com/office/drawing/2014/main" id="{9E890F34-B788-4851-B8AD-2A06095CD5D3}"/>
                          </a:ext>
                        </a:extLst>
                      </p:cNvPr>
                      <p:cNvPicPr>
                        <a:picLocks noChangeAspect="1" noChangeArrowheads="1"/>
                      </p:cNvPicPr>
                      <p:nvPr/>
                    </p:nvPicPr>
                    <p:blipFill>
                      <a:blip r:embed="rId21"/>
                      <a:srcRect/>
                      <a:stretch>
                        <a:fillRect/>
                      </a:stretch>
                    </p:blipFill>
                    <p:spPr bwMode="auto">
                      <a:xfrm>
                        <a:off x="1311530" y="4937125"/>
                        <a:ext cx="6428864" cy="550449"/>
                      </a:xfrm>
                      <a:prstGeom prst="rect">
                        <a:avLst/>
                      </a:prstGeom>
                      <a:noFill/>
                      <a:ln>
                        <a:noFill/>
                      </a:ln>
                    </p:spPr>
                  </p:pic>
                </p:oleObj>
              </mc:Fallback>
            </mc:AlternateContent>
          </a:graphicData>
        </a:graphic>
      </p:graphicFrame>
      <p:cxnSp>
        <p:nvCxnSpPr>
          <p:cNvPr id="48" name="直接连接符 47">
            <a:extLst>
              <a:ext uri="{FF2B5EF4-FFF2-40B4-BE49-F238E27FC236}">
                <a16:creationId xmlns:a16="http://schemas.microsoft.com/office/drawing/2014/main" id="{7CBE84FC-6F41-4378-BED0-87996682BF26}"/>
              </a:ext>
            </a:extLst>
          </p:cNvPr>
          <p:cNvCxnSpPr/>
          <p:nvPr/>
        </p:nvCxnSpPr>
        <p:spPr bwMode="auto">
          <a:xfrm>
            <a:off x="7962900" y="1143000"/>
            <a:ext cx="54103" cy="47244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1">
            <a:extLst>
              <a:ext uri="{FF2B5EF4-FFF2-40B4-BE49-F238E27FC236}">
                <a16:creationId xmlns:a16="http://schemas.microsoft.com/office/drawing/2014/main" id="{B3201DA5-FAB4-4567-97CE-C749D60EA7C3}"/>
              </a:ext>
            </a:extLst>
          </p:cNvPr>
          <p:cNvSpPr txBox="1">
            <a:spLocks noChangeArrowheads="1"/>
          </p:cNvSpPr>
          <p:nvPr/>
        </p:nvSpPr>
        <p:spPr bwMode="auto">
          <a:xfrm>
            <a:off x="8170861" y="1204264"/>
            <a:ext cx="379253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攻击者若想由     得到      ，就必须知道 </a:t>
            </a:r>
            <a:r>
              <a:rPr lang="en-US" altLang="zh-CN" sz="2400" i="1" dirty="0">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。而要得到</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i="1" dirty="0">
                <a:latin typeface="Times New Roman" panose="02020603050405020304" pitchFamily="18" charset="0"/>
                <a:ea typeface="宋体" panose="02010600030101010101" pitchFamily="2" charset="-122"/>
              </a:rPr>
              <a:t> k </a:t>
            </a:r>
            <a:r>
              <a:rPr lang="zh-CN" altLang="en-US" sz="2400" dirty="0">
                <a:latin typeface="Times New Roman" panose="02020603050405020304" pitchFamily="18" charset="0"/>
                <a:ea typeface="宋体" panose="02010600030101010101" pitchFamily="2" charset="-122"/>
              </a:rPr>
              <a:t>，只有通过椭圆曲线上的两个已知点    和     ，这意味着必须求椭圆曲线上的离散对数，因此不可行。</a:t>
            </a:r>
          </a:p>
        </p:txBody>
      </p:sp>
      <p:graphicFrame>
        <p:nvGraphicFramePr>
          <p:cNvPr id="51" name="对象 2">
            <a:extLst>
              <a:ext uri="{FF2B5EF4-FFF2-40B4-BE49-F238E27FC236}">
                <a16:creationId xmlns:a16="http://schemas.microsoft.com/office/drawing/2014/main" id="{9897F9E3-7EB1-4882-9299-35643F8107CA}"/>
              </a:ext>
            </a:extLst>
          </p:cNvPr>
          <p:cNvGraphicFramePr>
            <a:graphicFrameLocks noChangeAspect="1"/>
          </p:cNvGraphicFramePr>
          <p:nvPr>
            <p:extLst>
              <p:ext uri="{D42A27DB-BD31-4B8C-83A1-F6EECF244321}">
                <p14:modId xmlns:p14="http://schemas.microsoft.com/office/powerpoint/2010/main" val="1991040995"/>
              </p:ext>
            </p:extLst>
          </p:nvPr>
        </p:nvGraphicFramePr>
        <p:xfrm>
          <a:off x="10360855" y="1138678"/>
          <a:ext cx="425582" cy="651228"/>
        </p:xfrm>
        <a:graphic>
          <a:graphicData uri="http://schemas.openxmlformats.org/presentationml/2006/ole">
            <mc:AlternateContent xmlns:mc="http://schemas.openxmlformats.org/markup-compatibility/2006">
              <mc:Choice xmlns:v="urn:schemas-microsoft-com:vml" Requires="v">
                <p:oleObj spid="_x0000_s181456" name="Equation" r:id="rId22" imgW="215806" imgH="228501" progId="Equation.DSMT4">
                  <p:embed/>
                </p:oleObj>
              </mc:Choice>
              <mc:Fallback>
                <p:oleObj name="Equation" r:id="rId22" imgW="215806" imgH="228501" progId="Equation.DSMT4">
                  <p:embed/>
                  <p:pic>
                    <p:nvPicPr>
                      <p:cNvPr id="237571" name="对象 2">
                        <a:extLst>
                          <a:ext uri="{FF2B5EF4-FFF2-40B4-BE49-F238E27FC236}">
                            <a16:creationId xmlns:a16="http://schemas.microsoft.com/office/drawing/2014/main" id="{4CD872CF-A8C2-4BC8-AF1A-9255A9C4117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60855" y="1138678"/>
                        <a:ext cx="425582" cy="651228"/>
                      </a:xfrm>
                      <a:prstGeom prst="rect">
                        <a:avLst/>
                      </a:prstGeom>
                      <a:noFill/>
                      <a:ln>
                        <a:noFill/>
                      </a:ln>
                    </p:spPr>
                  </p:pic>
                </p:oleObj>
              </mc:Fallback>
            </mc:AlternateContent>
          </a:graphicData>
        </a:graphic>
      </p:graphicFrame>
      <p:graphicFrame>
        <p:nvGraphicFramePr>
          <p:cNvPr id="52" name="对象 3">
            <a:extLst>
              <a:ext uri="{FF2B5EF4-FFF2-40B4-BE49-F238E27FC236}">
                <a16:creationId xmlns:a16="http://schemas.microsoft.com/office/drawing/2014/main" id="{F6FA50A7-16EA-4B38-8385-AC41689E8606}"/>
              </a:ext>
            </a:extLst>
          </p:cNvPr>
          <p:cNvGraphicFramePr>
            <a:graphicFrameLocks noChangeAspect="1"/>
          </p:cNvGraphicFramePr>
          <p:nvPr>
            <p:extLst>
              <p:ext uri="{D42A27DB-BD31-4B8C-83A1-F6EECF244321}">
                <p14:modId xmlns:p14="http://schemas.microsoft.com/office/powerpoint/2010/main" val="1171759547"/>
              </p:ext>
            </p:extLst>
          </p:nvPr>
        </p:nvGraphicFramePr>
        <p:xfrm>
          <a:off x="11435270" y="1112153"/>
          <a:ext cx="294259" cy="551351"/>
        </p:xfrm>
        <a:graphic>
          <a:graphicData uri="http://schemas.openxmlformats.org/presentationml/2006/ole">
            <mc:AlternateContent xmlns:mc="http://schemas.openxmlformats.org/markup-compatibility/2006">
              <mc:Choice xmlns:v="urn:schemas-microsoft-com:vml" Requires="v">
                <p:oleObj spid="_x0000_s181457" name="Equation" r:id="rId24" imgW="193353" imgH="206244" progId="Equation.DSMT4">
                  <p:embed/>
                </p:oleObj>
              </mc:Choice>
              <mc:Fallback>
                <p:oleObj name="Equation" r:id="rId24" imgW="193353" imgH="206244" progId="Equation.DSMT4">
                  <p:embed/>
                  <p:pic>
                    <p:nvPicPr>
                      <p:cNvPr id="237572" name="对象 3">
                        <a:extLst>
                          <a:ext uri="{FF2B5EF4-FFF2-40B4-BE49-F238E27FC236}">
                            <a16:creationId xmlns:a16="http://schemas.microsoft.com/office/drawing/2014/main" id="{EA47784B-88D5-45D5-AC81-DA8DD5FD62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5270" y="1112153"/>
                        <a:ext cx="294259" cy="551351"/>
                      </a:xfrm>
                      <a:prstGeom prst="rect">
                        <a:avLst/>
                      </a:prstGeom>
                      <a:noFill/>
                      <a:ln>
                        <a:noFill/>
                      </a:ln>
                    </p:spPr>
                  </p:pic>
                </p:oleObj>
              </mc:Fallback>
            </mc:AlternateContent>
          </a:graphicData>
        </a:graphic>
      </p:graphicFrame>
      <p:graphicFrame>
        <p:nvGraphicFramePr>
          <p:cNvPr id="55" name="对象 54">
            <a:extLst>
              <a:ext uri="{FF2B5EF4-FFF2-40B4-BE49-F238E27FC236}">
                <a16:creationId xmlns:a16="http://schemas.microsoft.com/office/drawing/2014/main" id="{BA329F49-42EE-4707-8E47-C7167D95EFE9}"/>
              </a:ext>
            </a:extLst>
          </p:cNvPr>
          <p:cNvGraphicFramePr>
            <a:graphicFrameLocks noChangeAspect="1"/>
          </p:cNvGraphicFramePr>
          <p:nvPr>
            <p:extLst>
              <p:ext uri="{D42A27DB-BD31-4B8C-83A1-F6EECF244321}">
                <p14:modId xmlns:p14="http://schemas.microsoft.com/office/powerpoint/2010/main" val="575712074"/>
              </p:ext>
            </p:extLst>
          </p:nvPr>
        </p:nvGraphicFramePr>
        <p:xfrm>
          <a:off x="10663859" y="2397919"/>
          <a:ext cx="403225" cy="312737"/>
        </p:xfrm>
        <a:graphic>
          <a:graphicData uri="http://schemas.openxmlformats.org/presentationml/2006/ole">
            <mc:AlternateContent xmlns:mc="http://schemas.openxmlformats.org/markup-compatibility/2006">
              <mc:Choice xmlns:v="urn:schemas-microsoft-com:vml" Requires="v">
                <p:oleObj spid="_x0000_s181458" name="Equation" r:id="rId25" imgW="402510" imgH="312491" progId="Equation.DSMT4">
                  <p:embed/>
                </p:oleObj>
              </mc:Choice>
              <mc:Fallback>
                <p:oleObj name="Equation" r:id="rId25" imgW="402510" imgH="312491" progId="Equation.DSMT4">
                  <p:embed/>
                  <p:pic>
                    <p:nvPicPr>
                      <p:cNvPr id="0" name=""/>
                      <p:cNvPicPr/>
                      <p:nvPr/>
                    </p:nvPicPr>
                    <p:blipFill>
                      <a:blip r:embed="rId26"/>
                      <a:stretch>
                        <a:fillRect/>
                      </a:stretch>
                    </p:blipFill>
                    <p:spPr>
                      <a:xfrm>
                        <a:off x="10663859" y="2397919"/>
                        <a:ext cx="403225" cy="312737"/>
                      </a:xfrm>
                      <a:prstGeom prst="rect">
                        <a:avLst/>
                      </a:prstGeom>
                    </p:spPr>
                  </p:pic>
                </p:oleObj>
              </mc:Fallback>
            </mc:AlternateContent>
          </a:graphicData>
        </a:graphic>
      </p:graphicFrame>
      <p:graphicFrame>
        <p:nvGraphicFramePr>
          <p:cNvPr id="56" name="对象 55">
            <a:extLst>
              <a:ext uri="{FF2B5EF4-FFF2-40B4-BE49-F238E27FC236}">
                <a16:creationId xmlns:a16="http://schemas.microsoft.com/office/drawing/2014/main" id="{1516234E-4A74-4640-AB40-5313DAAD5C68}"/>
              </a:ext>
            </a:extLst>
          </p:cNvPr>
          <p:cNvGraphicFramePr>
            <a:graphicFrameLocks noChangeAspect="1"/>
          </p:cNvGraphicFramePr>
          <p:nvPr>
            <p:extLst>
              <p:ext uri="{D42A27DB-BD31-4B8C-83A1-F6EECF244321}">
                <p14:modId xmlns:p14="http://schemas.microsoft.com/office/powerpoint/2010/main" val="3893769118"/>
              </p:ext>
            </p:extLst>
          </p:nvPr>
        </p:nvGraphicFramePr>
        <p:xfrm>
          <a:off x="10106152" y="2397918"/>
          <a:ext cx="290513" cy="312737"/>
        </p:xfrm>
        <a:graphic>
          <a:graphicData uri="http://schemas.openxmlformats.org/presentationml/2006/ole">
            <mc:AlternateContent xmlns:mc="http://schemas.openxmlformats.org/markup-compatibility/2006">
              <mc:Choice xmlns:v="urn:schemas-microsoft-com:vml" Requires="v">
                <p:oleObj spid="_x0000_s181459" name="Equation" r:id="rId27" imgW="289822" imgH="312491" progId="Equation.DSMT4">
                  <p:embed/>
                </p:oleObj>
              </mc:Choice>
              <mc:Fallback>
                <p:oleObj name="Equation" r:id="rId27" imgW="289822" imgH="312491" progId="Equation.DSMT4">
                  <p:embed/>
                  <p:pic>
                    <p:nvPicPr>
                      <p:cNvPr id="0" name=""/>
                      <p:cNvPicPr/>
                      <p:nvPr/>
                    </p:nvPicPr>
                    <p:blipFill>
                      <a:blip r:embed="rId28"/>
                      <a:stretch>
                        <a:fillRect/>
                      </a:stretch>
                    </p:blipFill>
                    <p:spPr>
                      <a:xfrm>
                        <a:off x="10106152" y="2397918"/>
                        <a:ext cx="290513" cy="312737"/>
                      </a:xfrm>
                      <a:prstGeom prst="rect">
                        <a:avLst/>
                      </a:prstGeom>
                    </p:spPr>
                  </p:pic>
                </p:oleObj>
              </mc:Fallback>
            </mc:AlternateContent>
          </a:graphicData>
        </a:graphic>
      </p:graphicFrame>
    </p:spTree>
    <p:extLst>
      <p:ext uri="{BB962C8B-B14F-4D97-AF65-F5344CB8AC3E}">
        <p14:creationId xmlns:p14="http://schemas.microsoft.com/office/powerpoint/2010/main" val="136617354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DCC00-6525-4B46-86A2-7F68CB204DF9}"/>
              </a:ext>
            </a:extLst>
          </p:cNvPr>
          <p:cNvSpPr>
            <a:spLocks noGrp="1"/>
          </p:cNvSpPr>
          <p:nvPr>
            <p:ph type="title"/>
          </p:nvPr>
        </p:nvSpPr>
        <p:spPr>
          <a:xfrm>
            <a:off x="575469" y="298106"/>
            <a:ext cx="9652000" cy="563562"/>
          </a:xfrm>
        </p:spPr>
        <p:txBody>
          <a:bodyPr/>
          <a:lstStyle/>
          <a:p>
            <a:r>
              <a:rPr lang="zh-CN" altLang="zh-CN" kern="100" dirty="0">
                <a:solidFill>
                  <a:schemeClr val="tx1"/>
                </a:solidFill>
              </a:rPr>
              <a:t>椭圆曲线</a:t>
            </a:r>
            <a:r>
              <a:rPr lang="en-US" altLang="zh-CN" kern="100" dirty="0" err="1">
                <a:solidFill>
                  <a:schemeClr val="tx1"/>
                </a:solidFill>
              </a:rPr>
              <a:t>ElGamal</a:t>
            </a:r>
            <a:endParaRPr lang="zh-CN" altLang="en-US" dirty="0"/>
          </a:p>
        </p:txBody>
      </p:sp>
      <p:sp>
        <p:nvSpPr>
          <p:cNvPr id="4" name="日期占位符 3">
            <a:extLst>
              <a:ext uri="{FF2B5EF4-FFF2-40B4-BE49-F238E27FC236}">
                <a16:creationId xmlns:a16="http://schemas.microsoft.com/office/drawing/2014/main" id="{0F7DD154-7296-472A-81C7-AD726B9AD174}"/>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B0712455-E8E3-42F4-9E2D-14A9B2AA5F54}"/>
              </a:ext>
            </a:extLst>
          </p:cNvPr>
          <p:cNvSpPr>
            <a:spLocks noGrp="1"/>
          </p:cNvSpPr>
          <p:nvPr>
            <p:ph type="sldNum" sz="quarter" idx="11"/>
          </p:nvPr>
        </p:nvSpPr>
        <p:spPr/>
        <p:txBody>
          <a:bodyPr/>
          <a:lstStyle/>
          <a:p>
            <a:fld id="{6D29F655-9AA2-4BC9-AAF1-1C184E14E187}" type="slidenum">
              <a:rPr lang="en-US" altLang="zh-CN" smtClean="0"/>
              <a:pPr/>
              <a:t>93</a:t>
            </a:fld>
            <a:endParaRPr lang="en-US" altLang="zh-CN"/>
          </a:p>
        </p:txBody>
      </p:sp>
      <p:pic>
        <p:nvPicPr>
          <p:cNvPr id="27"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369957" y="266493"/>
            <a:ext cx="313944" cy="656844"/>
          </a:xfrm>
          <a:prstGeom prst="rect">
            <a:avLst/>
          </a:prstGeom>
        </p:spPr>
      </p:pic>
      <p:sp>
        <p:nvSpPr>
          <p:cNvPr id="28" name="object 9">
            <a:extLst>
              <a:ext uri="{FF2B5EF4-FFF2-40B4-BE49-F238E27FC236}">
                <a16:creationId xmlns:a16="http://schemas.microsoft.com/office/drawing/2014/main" id="{8014DFDA-0508-42EF-A897-D4B7704D90C1}"/>
              </a:ext>
            </a:extLst>
          </p:cNvPr>
          <p:cNvSpPr/>
          <p:nvPr/>
        </p:nvSpPr>
        <p:spPr>
          <a:xfrm>
            <a:off x="777628" y="94543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9" name="文本框 6">
            <a:extLst>
              <a:ext uri="{FF2B5EF4-FFF2-40B4-BE49-F238E27FC236}">
                <a16:creationId xmlns:a16="http://schemas.microsoft.com/office/drawing/2014/main" id="{88BC827A-6DD4-4D16-936D-CE34E76895B6}"/>
              </a:ext>
            </a:extLst>
          </p:cNvPr>
          <p:cNvSpPr txBox="1">
            <a:spLocks noChangeArrowheads="1"/>
          </p:cNvSpPr>
          <p:nvPr/>
        </p:nvSpPr>
        <p:spPr bwMode="auto">
          <a:xfrm>
            <a:off x="755650" y="2133600"/>
            <a:ext cx="7416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 </a:t>
            </a: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取 </a:t>
            </a:r>
            <a:r>
              <a:rPr lang="en-US" altLang="zh-CN" sz="2400" i="1" dirty="0">
                <a:latin typeface="Times New Roman" panose="02020603050405020304" pitchFamily="18" charset="0"/>
                <a:ea typeface="宋体" panose="02010600030101010101" pitchFamily="2" charset="-122"/>
              </a:rPr>
              <a:t>p </a:t>
            </a:r>
            <a:r>
              <a:rPr lang="en-US" altLang="zh-CN" sz="2400" dirty="0">
                <a:latin typeface="Times New Roman" panose="02020603050405020304" pitchFamily="18" charset="0"/>
                <a:ea typeface="宋体" panose="02010600030101010101" pitchFamily="2" charset="-122"/>
              </a:rPr>
              <a:t>=751</a:t>
            </a:r>
            <a:r>
              <a:rPr lang="zh-CN" altLang="en-US" sz="2400" dirty="0">
                <a:latin typeface="Times New Roman" panose="02020603050405020304" pitchFamily="18" charset="0"/>
                <a:ea typeface="宋体" panose="02010600030101010101" pitchFamily="2" charset="-122"/>
              </a:rPr>
              <a:t>，               ，即椭圆曲线为                       ，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的一个生成元是                  ，</a:t>
            </a:r>
            <a:r>
              <a:rPr lang="en-US" altLang="zh-CN" sz="2400" dirty="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的公开钥为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a:t>
            </a:r>
          </a:p>
        </p:txBody>
      </p:sp>
      <p:graphicFrame>
        <p:nvGraphicFramePr>
          <p:cNvPr id="30" name="对象 8">
            <a:extLst>
              <a:ext uri="{FF2B5EF4-FFF2-40B4-BE49-F238E27FC236}">
                <a16:creationId xmlns:a16="http://schemas.microsoft.com/office/drawing/2014/main" id="{F2819053-0EBB-4B3A-8B4C-321B8D122486}"/>
              </a:ext>
            </a:extLst>
          </p:cNvPr>
          <p:cNvGraphicFramePr>
            <a:graphicFrameLocks noChangeAspect="1"/>
          </p:cNvGraphicFramePr>
          <p:nvPr/>
        </p:nvGraphicFramePr>
        <p:xfrm>
          <a:off x="2484438" y="2565400"/>
          <a:ext cx="1228725" cy="398463"/>
        </p:xfrm>
        <a:graphic>
          <a:graphicData uri="http://schemas.openxmlformats.org/presentationml/2006/ole">
            <mc:AlternateContent xmlns:mc="http://schemas.openxmlformats.org/markup-compatibility/2006">
              <mc:Choice xmlns:v="urn:schemas-microsoft-com:vml" Requires="v">
                <p:oleObj spid="_x0000_s182727" name="Equation" r:id="rId4" imgW="739167" imgH="242141" progId="Equation.DSMT4">
                  <p:embed/>
                </p:oleObj>
              </mc:Choice>
              <mc:Fallback>
                <p:oleObj name="Equation" r:id="rId4" imgW="739167" imgH="242141" progId="Equation.DSMT4">
                  <p:embed/>
                  <p:pic>
                    <p:nvPicPr>
                      <p:cNvPr id="237577" name="对象 8">
                        <a:extLst>
                          <a:ext uri="{FF2B5EF4-FFF2-40B4-BE49-F238E27FC236}">
                            <a16:creationId xmlns:a16="http://schemas.microsoft.com/office/drawing/2014/main" id="{11A6B670-0F83-47EC-82C1-3DE474B14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565400"/>
                        <a:ext cx="1228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10">
            <a:extLst>
              <a:ext uri="{FF2B5EF4-FFF2-40B4-BE49-F238E27FC236}">
                <a16:creationId xmlns:a16="http://schemas.microsoft.com/office/drawing/2014/main" id="{3C3328B0-87B2-4E55-A8E0-622A5E77382A}"/>
              </a:ext>
            </a:extLst>
          </p:cNvPr>
          <p:cNvGraphicFramePr>
            <a:graphicFrameLocks noChangeAspect="1"/>
          </p:cNvGraphicFramePr>
          <p:nvPr/>
        </p:nvGraphicFramePr>
        <p:xfrm>
          <a:off x="5913438" y="2533650"/>
          <a:ext cx="1682750" cy="374650"/>
        </p:xfrm>
        <a:graphic>
          <a:graphicData uri="http://schemas.openxmlformats.org/presentationml/2006/ole">
            <mc:AlternateContent xmlns:mc="http://schemas.openxmlformats.org/markup-compatibility/2006">
              <mc:Choice xmlns:v="urn:schemas-microsoft-com:vml" Requires="v">
                <p:oleObj spid="_x0000_s182728" name="Equation" r:id="rId6" imgW="1032734" imgH="229496" progId="Equation.DSMT4">
                  <p:embed/>
                </p:oleObj>
              </mc:Choice>
              <mc:Fallback>
                <p:oleObj name="Equation" r:id="rId6" imgW="1032734" imgH="229496" progId="Equation.DSMT4">
                  <p:embed/>
                  <p:pic>
                    <p:nvPicPr>
                      <p:cNvPr id="237579" name="对象 10">
                        <a:extLst>
                          <a:ext uri="{FF2B5EF4-FFF2-40B4-BE49-F238E27FC236}">
                            <a16:creationId xmlns:a16="http://schemas.microsoft.com/office/drawing/2014/main" id="{E3B4BB64-18F0-4BE5-A656-63C834F0E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438" y="2533650"/>
                        <a:ext cx="16827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11">
            <a:extLst>
              <a:ext uri="{FF2B5EF4-FFF2-40B4-BE49-F238E27FC236}">
                <a16:creationId xmlns:a16="http://schemas.microsoft.com/office/drawing/2014/main" id="{920509C4-8A5E-42DC-AA8A-09A91D25B308}"/>
              </a:ext>
            </a:extLst>
          </p:cNvPr>
          <p:cNvGraphicFramePr>
            <a:graphicFrameLocks noChangeAspect="1"/>
          </p:cNvGraphicFramePr>
          <p:nvPr/>
        </p:nvGraphicFramePr>
        <p:xfrm>
          <a:off x="755650" y="2924175"/>
          <a:ext cx="1228725" cy="400050"/>
        </p:xfrm>
        <a:graphic>
          <a:graphicData uri="http://schemas.openxmlformats.org/presentationml/2006/ole">
            <mc:AlternateContent xmlns:mc="http://schemas.openxmlformats.org/markup-compatibility/2006">
              <mc:Choice xmlns:v="urn:schemas-microsoft-com:vml" Requires="v">
                <p:oleObj spid="_x0000_s182729" name="Equation" r:id="rId8" imgW="739167" imgH="242141" progId="Equation.DSMT4">
                  <p:embed/>
                </p:oleObj>
              </mc:Choice>
              <mc:Fallback>
                <p:oleObj name="Equation" r:id="rId8" imgW="739167" imgH="242141" progId="Equation.DSMT4">
                  <p:embed/>
                  <p:pic>
                    <p:nvPicPr>
                      <p:cNvPr id="237580" name="对象 11">
                        <a:extLst>
                          <a:ext uri="{FF2B5EF4-FFF2-40B4-BE49-F238E27FC236}">
                            <a16:creationId xmlns:a16="http://schemas.microsoft.com/office/drawing/2014/main" id="{DD67B696-1870-484A-AE29-12CB92FF0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924175"/>
                        <a:ext cx="1228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12">
            <a:extLst>
              <a:ext uri="{FF2B5EF4-FFF2-40B4-BE49-F238E27FC236}">
                <a16:creationId xmlns:a16="http://schemas.microsoft.com/office/drawing/2014/main" id="{1C294D50-9E73-46A0-BA1C-66C0511BA6A8}"/>
              </a:ext>
            </a:extLst>
          </p:cNvPr>
          <p:cNvGraphicFramePr>
            <a:graphicFrameLocks noChangeAspect="1"/>
          </p:cNvGraphicFramePr>
          <p:nvPr/>
        </p:nvGraphicFramePr>
        <p:xfrm>
          <a:off x="4157663" y="2928938"/>
          <a:ext cx="1309687" cy="428625"/>
        </p:xfrm>
        <a:graphic>
          <a:graphicData uri="http://schemas.openxmlformats.org/presentationml/2006/ole">
            <mc:AlternateContent xmlns:mc="http://schemas.openxmlformats.org/markup-compatibility/2006">
              <mc:Choice xmlns:v="urn:schemas-microsoft-com:vml" Requires="v">
                <p:oleObj spid="_x0000_s182730" name="Equation" r:id="rId9" imgW="774364" imgH="253890" progId="Equation.DSMT4">
                  <p:embed/>
                </p:oleObj>
              </mc:Choice>
              <mc:Fallback>
                <p:oleObj name="Equation" r:id="rId9" imgW="774364" imgH="253890" progId="Equation.DSMT4">
                  <p:embed/>
                  <p:pic>
                    <p:nvPicPr>
                      <p:cNvPr id="237581" name="对象 12">
                        <a:extLst>
                          <a:ext uri="{FF2B5EF4-FFF2-40B4-BE49-F238E27FC236}">
                            <a16:creationId xmlns:a16="http://schemas.microsoft.com/office/drawing/2014/main" id="{A5448E50-D210-4881-A7E9-4EBC3D89F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7663" y="2928938"/>
                        <a:ext cx="13096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13">
            <a:extLst>
              <a:ext uri="{FF2B5EF4-FFF2-40B4-BE49-F238E27FC236}">
                <a16:creationId xmlns:a16="http://schemas.microsoft.com/office/drawing/2014/main" id="{04B3F732-E6E8-46E0-9DCD-B098AE427473}"/>
              </a:ext>
            </a:extLst>
          </p:cNvPr>
          <p:cNvGraphicFramePr>
            <a:graphicFrameLocks noChangeAspect="1"/>
          </p:cNvGraphicFramePr>
          <p:nvPr/>
        </p:nvGraphicFramePr>
        <p:xfrm>
          <a:off x="755650" y="3271838"/>
          <a:ext cx="1379538" cy="430212"/>
        </p:xfrm>
        <a:graphic>
          <a:graphicData uri="http://schemas.openxmlformats.org/presentationml/2006/ole">
            <mc:AlternateContent xmlns:mc="http://schemas.openxmlformats.org/markup-compatibility/2006">
              <mc:Choice xmlns:v="urn:schemas-microsoft-com:vml" Requires="v">
                <p:oleObj spid="_x0000_s182731" name="Equation" r:id="rId11" imgW="812447" imgH="253890" progId="Equation.DSMT4">
                  <p:embed/>
                </p:oleObj>
              </mc:Choice>
              <mc:Fallback>
                <p:oleObj name="Equation" r:id="rId11" imgW="812447" imgH="253890" progId="Equation.DSMT4">
                  <p:embed/>
                  <p:pic>
                    <p:nvPicPr>
                      <p:cNvPr id="237582" name="对象 13">
                        <a:extLst>
                          <a:ext uri="{FF2B5EF4-FFF2-40B4-BE49-F238E27FC236}">
                            <a16:creationId xmlns:a16="http://schemas.microsoft.com/office/drawing/2014/main" id="{6D940B38-0D04-4072-8521-A6463061B1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3271838"/>
                        <a:ext cx="13795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文本框 14">
            <a:extLst>
              <a:ext uri="{FF2B5EF4-FFF2-40B4-BE49-F238E27FC236}">
                <a16:creationId xmlns:a16="http://schemas.microsoft.com/office/drawing/2014/main" id="{3C1AA8DC-772F-4C96-B66F-18E6A9420E10}"/>
              </a:ext>
            </a:extLst>
          </p:cNvPr>
          <p:cNvSpPr txBox="1">
            <a:spLocks noChangeArrowheads="1"/>
          </p:cNvSpPr>
          <p:nvPr/>
        </p:nvSpPr>
        <p:spPr bwMode="auto">
          <a:xfrm>
            <a:off x="684213" y="3789363"/>
            <a:ext cx="74882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假定 </a:t>
            </a:r>
            <a:r>
              <a:rPr lang="en-US" altLang="zh-CN" sz="2400" dirty="0">
                <a:latin typeface="Times New Roman" panose="02020603050405020304" pitchFamily="18" charset="0"/>
                <a:ea typeface="宋体" panose="02010600030101010101" pitchFamily="2" charset="-122"/>
              </a:rPr>
              <a:t>B </a:t>
            </a:r>
            <a:r>
              <a:rPr lang="zh-CN" altLang="en-US" sz="2400" dirty="0">
                <a:latin typeface="Times New Roman" panose="02020603050405020304" pitchFamily="18" charset="0"/>
                <a:ea typeface="宋体" panose="02010600030101010101" pitchFamily="2" charset="-122"/>
              </a:rPr>
              <a:t>已将欲发往 </a:t>
            </a:r>
            <a:r>
              <a:rPr lang="en-US" altLang="zh-CN" sz="2400" dirty="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的消息嵌入到椭圆曲线上的点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选取随机数 </a:t>
            </a:r>
            <a:r>
              <a:rPr lang="en-US" altLang="zh-CN" sz="2400" i="1" dirty="0">
                <a:latin typeface="Times New Roman" panose="02020603050405020304" pitchFamily="18" charset="0"/>
                <a:ea typeface="宋体" panose="02010600030101010101" pitchFamily="2" charset="-122"/>
              </a:rPr>
              <a:t>k </a:t>
            </a:r>
            <a:r>
              <a:rPr lang="en-US" altLang="zh-CN" sz="2400" dirty="0">
                <a:latin typeface="Times New Roman" panose="02020603050405020304" pitchFamily="18" charset="0"/>
                <a:ea typeface="宋体" panose="02010600030101010101" pitchFamily="2" charset="-122"/>
              </a:rPr>
              <a:t>=386</a:t>
            </a:r>
            <a:r>
              <a:rPr lang="zh-CN" altLang="en-US" sz="2400" dirty="0">
                <a:latin typeface="Times New Roman" panose="02020603050405020304" pitchFamily="18" charset="0"/>
                <a:ea typeface="宋体" panose="02010600030101010101" pitchFamily="2" charset="-122"/>
              </a:rPr>
              <a:t>，由</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得密文为</a:t>
            </a:r>
            <a:r>
              <a:rPr lang="en-US" altLang="zh-CN" sz="2400" dirty="0">
                <a:latin typeface="Times New Roman" panose="02020603050405020304" pitchFamily="18" charset="0"/>
                <a:ea typeface="宋体" panose="02010600030101010101" pitchFamily="2" charset="-122"/>
              </a:rPr>
              <a:t>{(676,558),(385,328)}</a:t>
            </a:r>
            <a:r>
              <a:rPr lang="zh-CN" altLang="en-US" sz="2400" dirty="0">
                <a:latin typeface="Times New Roman" panose="02020603050405020304" pitchFamily="18" charset="0"/>
                <a:ea typeface="宋体" panose="02010600030101010101" pitchFamily="2" charset="-122"/>
              </a:rPr>
              <a:t>。</a:t>
            </a:r>
          </a:p>
        </p:txBody>
      </p:sp>
      <p:graphicFrame>
        <p:nvGraphicFramePr>
          <p:cNvPr id="36" name="对象 16">
            <a:extLst>
              <a:ext uri="{FF2B5EF4-FFF2-40B4-BE49-F238E27FC236}">
                <a16:creationId xmlns:a16="http://schemas.microsoft.com/office/drawing/2014/main" id="{86D17E50-94A4-480D-8284-3FF9E7C6CAF7}"/>
              </a:ext>
            </a:extLst>
          </p:cNvPr>
          <p:cNvGraphicFramePr>
            <a:graphicFrameLocks noChangeAspect="1"/>
          </p:cNvGraphicFramePr>
          <p:nvPr/>
        </p:nvGraphicFramePr>
        <p:xfrm>
          <a:off x="755650" y="4221163"/>
          <a:ext cx="1743075" cy="414337"/>
        </p:xfrm>
        <a:graphic>
          <a:graphicData uri="http://schemas.openxmlformats.org/presentationml/2006/ole">
            <mc:AlternateContent xmlns:mc="http://schemas.openxmlformats.org/markup-compatibility/2006">
              <mc:Choice xmlns:v="urn:schemas-microsoft-com:vml" Requires="v">
                <p:oleObj spid="_x0000_s182732" name="Equation" r:id="rId13" imgW="968985" imgH="229496" progId="Equation.DSMT4">
                  <p:embed/>
                </p:oleObj>
              </mc:Choice>
              <mc:Fallback>
                <p:oleObj name="Equation" r:id="rId13" imgW="968985" imgH="229496" progId="Equation.DSMT4">
                  <p:embed/>
                  <p:pic>
                    <p:nvPicPr>
                      <p:cNvPr id="237585" name="对象 16">
                        <a:extLst>
                          <a:ext uri="{FF2B5EF4-FFF2-40B4-BE49-F238E27FC236}">
                            <a16:creationId xmlns:a16="http://schemas.microsoft.com/office/drawing/2014/main" id="{D727BCEF-30FB-43AA-A288-899A85F071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4221163"/>
                        <a:ext cx="174307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17">
            <a:extLst>
              <a:ext uri="{FF2B5EF4-FFF2-40B4-BE49-F238E27FC236}">
                <a16:creationId xmlns:a16="http://schemas.microsoft.com/office/drawing/2014/main" id="{3FA0B3B9-F811-4C6E-8A52-2248CDA79D42}"/>
              </a:ext>
            </a:extLst>
          </p:cNvPr>
          <p:cNvGraphicFramePr>
            <a:graphicFrameLocks noChangeAspect="1"/>
          </p:cNvGraphicFramePr>
          <p:nvPr/>
        </p:nvGraphicFramePr>
        <p:xfrm>
          <a:off x="6157913" y="4232275"/>
          <a:ext cx="1817687" cy="423863"/>
        </p:xfrm>
        <a:graphic>
          <a:graphicData uri="http://schemas.openxmlformats.org/presentationml/2006/ole">
            <mc:AlternateContent xmlns:mc="http://schemas.openxmlformats.org/markup-compatibility/2006">
              <mc:Choice xmlns:v="urn:schemas-microsoft-com:vml" Requires="v">
                <p:oleObj spid="_x0000_s182733" name="Equation" r:id="rId15" imgW="1091726" imgH="253890" progId="Equation.DSMT4">
                  <p:embed/>
                </p:oleObj>
              </mc:Choice>
              <mc:Fallback>
                <p:oleObj name="Equation" r:id="rId15" imgW="1091726" imgH="253890" progId="Equation.DSMT4">
                  <p:embed/>
                  <p:pic>
                    <p:nvPicPr>
                      <p:cNvPr id="237586" name="对象 17">
                        <a:extLst>
                          <a:ext uri="{FF2B5EF4-FFF2-40B4-BE49-F238E27FC236}">
                            <a16:creationId xmlns:a16="http://schemas.microsoft.com/office/drawing/2014/main" id="{C34ABB98-6F53-4452-970B-55CCAD33DE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57913" y="4232275"/>
                        <a:ext cx="18176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18">
            <a:extLst>
              <a:ext uri="{FF2B5EF4-FFF2-40B4-BE49-F238E27FC236}">
                <a16:creationId xmlns:a16="http://schemas.microsoft.com/office/drawing/2014/main" id="{3DB483F5-2A63-485B-BBFE-6307C8D96845}"/>
              </a:ext>
            </a:extLst>
          </p:cNvPr>
          <p:cNvGraphicFramePr>
            <a:graphicFrameLocks noChangeAspect="1"/>
          </p:cNvGraphicFramePr>
          <p:nvPr/>
        </p:nvGraphicFramePr>
        <p:xfrm>
          <a:off x="755650" y="4581525"/>
          <a:ext cx="1512888" cy="366713"/>
        </p:xfrm>
        <a:graphic>
          <a:graphicData uri="http://schemas.openxmlformats.org/presentationml/2006/ole">
            <mc:AlternateContent xmlns:mc="http://schemas.openxmlformats.org/markup-compatibility/2006">
              <mc:Choice xmlns:v="urn:schemas-microsoft-com:vml" Requires="v">
                <p:oleObj spid="_x0000_s182734" name="Equation" r:id="rId17" imgW="888614" imgH="215806" progId="Equation.DSMT4">
                  <p:embed/>
                </p:oleObj>
              </mc:Choice>
              <mc:Fallback>
                <p:oleObj name="Equation" r:id="rId17" imgW="888614" imgH="215806" progId="Equation.DSMT4">
                  <p:embed/>
                  <p:pic>
                    <p:nvPicPr>
                      <p:cNvPr id="237587" name="对象 18">
                        <a:extLst>
                          <a:ext uri="{FF2B5EF4-FFF2-40B4-BE49-F238E27FC236}">
                            <a16:creationId xmlns:a16="http://schemas.microsoft.com/office/drawing/2014/main" id="{A49CED91-905F-43E8-986E-13DB4BFA297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4581525"/>
                        <a:ext cx="1512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19">
            <a:extLst>
              <a:ext uri="{FF2B5EF4-FFF2-40B4-BE49-F238E27FC236}">
                <a16:creationId xmlns:a16="http://schemas.microsoft.com/office/drawing/2014/main" id="{7EAEC849-ABAD-4971-A1EE-8E0049F68FA7}"/>
              </a:ext>
            </a:extLst>
          </p:cNvPr>
          <p:cNvGraphicFramePr>
            <a:graphicFrameLocks noChangeAspect="1"/>
          </p:cNvGraphicFramePr>
          <p:nvPr/>
        </p:nvGraphicFramePr>
        <p:xfrm>
          <a:off x="2268538" y="4559300"/>
          <a:ext cx="5440362" cy="479425"/>
        </p:xfrm>
        <a:graphic>
          <a:graphicData uri="http://schemas.openxmlformats.org/presentationml/2006/ole">
            <mc:AlternateContent xmlns:mc="http://schemas.openxmlformats.org/markup-compatibility/2006">
              <mc:Choice xmlns:v="urn:schemas-microsoft-com:vml" Requires="v">
                <p:oleObj spid="_x0000_s182735" name="Equation" r:id="rId19" imgW="2882900" imgH="254000" progId="Equation.DSMT4">
                  <p:embed/>
                </p:oleObj>
              </mc:Choice>
              <mc:Fallback>
                <p:oleObj name="Equation" r:id="rId19" imgW="2882900" imgH="254000" progId="Equation.DSMT4">
                  <p:embed/>
                  <p:pic>
                    <p:nvPicPr>
                      <p:cNvPr id="237588" name="对象 19">
                        <a:extLst>
                          <a:ext uri="{FF2B5EF4-FFF2-40B4-BE49-F238E27FC236}">
                            <a16:creationId xmlns:a16="http://schemas.microsoft.com/office/drawing/2014/main" id="{911F4D7A-DAF7-4F26-80F8-E9C5204242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68538" y="4559300"/>
                        <a:ext cx="54403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7431590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7B2F6-C3B1-4EF9-A3F0-B64BECEE6C3D}"/>
              </a:ext>
            </a:extLst>
          </p:cNvPr>
          <p:cNvSpPr>
            <a:spLocks noGrp="1"/>
          </p:cNvSpPr>
          <p:nvPr>
            <p:ph type="title"/>
          </p:nvPr>
        </p:nvSpPr>
        <p:spPr>
          <a:xfrm>
            <a:off x="744473" y="257555"/>
            <a:ext cx="9652000" cy="563562"/>
          </a:xfrm>
        </p:spPr>
        <p:txBody>
          <a:bodyPr/>
          <a:lstStyle/>
          <a:p>
            <a:r>
              <a:rPr lang="zh-CN" altLang="zh-CN" kern="100" dirty="0">
                <a:solidFill>
                  <a:schemeClr val="tx1"/>
                </a:solidFill>
              </a:rPr>
              <a:t>椭圆曲线</a:t>
            </a:r>
            <a:r>
              <a:rPr lang="en-US" altLang="zh-CN" kern="100" dirty="0" err="1">
                <a:solidFill>
                  <a:schemeClr val="tx1"/>
                </a:solidFill>
              </a:rPr>
              <a:t>ElGamal</a:t>
            </a:r>
            <a:endParaRPr lang="zh-CN" altLang="en-US" dirty="0"/>
          </a:p>
        </p:txBody>
      </p:sp>
      <p:sp>
        <p:nvSpPr>
          <p:cNvPr id="4" name="日期占位符 3">
            <a:extLst>
              <a:ext uri="{FF2B5EF4-FFF2-40B4-BE49-F238E27FC236}">
                <a16:creationId xmlns:a16="http://schemas.microsoft.com/office/drawing/2014/main" id="{131B9C39-7AFF-42F7-A063-35D17A486A39}"/>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D1ADCF62-BDD5-4CDE-95B2-C9A12463B77D}"/>
              </a:ext>
            </a:extLst>
          </p:cNvPr>
          <p:cNvSpPr>
            <a:spLocks noGrp="1"/>
          </p:cNvSpPr>
          <p:nvPr>
            <p:ph type="sldNum" sz="quarter" idx="11"/>
          </p:nvPr>
        </p:nvSpPr>
        <p:spPr/>
        <p:txBody>
          <a:bodyPr/>
          <a:lstStyle/>
          <a:p>
            <a:fld id="{6D29F655-9AA2-4BC9-AAF1-1C184E14E187}" type="slidenum">
              <a:rPr lang="en-US" altLang="zh-CN" smtClean="0"/>
              <a:pPr/>
              <a:t>94</a:t>
            </a:fld>
            <a:endParaRPr lang="en-US" altLang="zh-CN"/>
          </a:p>
        </p:txBody>
      </p:sp>
      <p:pic>
        <p:nvPicPr>
          <p:cNvPr id="15"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430529" y="235458"/>
            <a:ext cx="313944" cy="656844"/>
          </a:xfrm>
          <a:prstGeom prst="rect">
            <a:avLst/>
          </a:prstGeom>
        </p:spPr>
      </p:pic>
      <p:sp>
        <p:nvSpPr>
          <p:cNvPr id="16" name="object 9">
            <a:extLst>
              <a:ext uri="{FF2B5EF4-FFF2-40B4-BE49-F238E27FC236}">
                <a16:creationId xmlns:a16="http://schemas.microsoft.com/office/drawing/2014/main" id="{8014DFDA-0508-42EF-A897-D4B7704D90C1}"/>
              </a:ext>
            </a:extLst>
          </p:cNvPr>
          <p:cNvSpPr/>
          <p:nvPr/>
        </p:nvSpPr>
        <p:spPr>
          <a:xfrm>
            <a:off x="838200" y="914400"/>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3" name="内容占位符 2">
            <a:extLst>
              <a:ext uri="{FF2B5EF4-FFF2-40B4-BE49-F238E27FC236}">
                <a16:creationId xmlns:a16="http://schemas.microsoft.com/office/drawing/2014/main" id="{1E7D68A8-8C64-4EE0-B8B0-F85A34F14CFE}"/>
              </a:ext>
            </a:extLst>
          </p:cNvPr>
          <p:cNvSpPr>
            <a:spLocks noGrp="1"/>
          </p:cNvSpPr>
          <p:nvPr>
            <p:ph idx="1"/>
          </p:nvPr>
        </p:nvSpPr>
        <p:spPr>
          <a:xfrm>
            <a:off x="422965" y="5204227"/>
            <a:ext cx="11176000" cy="713333"/>
          </a:xfrm>
        </p:spPr>
        <p:txBody>
          <a:bodyPr/>
          <a:lstStyle/>
          <a:p>
            <a:r>
              <a:rPr lang="zh-CN" altLang="en-US" dirty="0"/>
              <a:t>所以采用点压缩技术</a:t>
            </a:r>
          </a:p>
        </p:txBody>
      </p:sp>
      <p:sp>
        <p:nvSpPr>
          <p:cNvPr id="13" name="椭圆 12">
            <a:extLst>
              <a:ext uri="{FF2B5EF4-FFF2-40B4-BE49-F238E27FC236}">
                <a16:creationId xmlns:a16="http://schemas.microsoft.com/office/drawing/2014/main" id="{C8A5226C-844F-4A65-8768-744A0E031891}"/>
              </a:ext>
            </a:extLst>
          </p:cNvPr>
          <p:cNvSpPr/>
          <p:nvPr/>
        </p:nvSpPr>
        <p:spPr bwMode="auto">
          <a:xfrm>
            <a:off x="1981200" y="1014625"/>
            <a:ext cx="2743200" cy="990599"/>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err="1">
                <a:ln>
                  <a:noFill/>
                </a:ln>
                <a:solidFill>
                  <a:srgbClr val="0070C0"/>
                </a:solidFill>
                <a:effectLst/>
                <a:latin typeface="Arial" pitchFamily="34" charset="0"/>
                <a:ea typeface="黑体" pitchFamily="49" charset="-122"/>
              </a:rPr>
              <a:t>EIGamal</a:t>
            </a:r>
            <a:r>
              <a:rPr lang="zh-CN" altLang="en-US" sz="2200" dirty="0">
                <a:solidFill>
                  <a:srgbClr val="0070C0"/>
                </a:solidFill>
                <a:ea typeface="黑体" pitchFamily="49" charset="-122"/>
              </a:rPr>
              <a:t>密码</a:t>
            </a:r>
            <a:endParaRPr kumimoji="0" lang="zh-CN" altLang="en-US" sz="2200" b="0" i="0" u="none" strike="noStrike" cap="none" normalizeH="0" baseline="0" dirty="0">
              <a:ln>
                <a:noFill/>
              </a:ln>
              <a:solidFill>
                <a:srgbClr val="0070C0"/>
              </a:solidFill>
              <a:effectLst/>
              <a:latin typeface="Arial" pitchFamily="34" charset="0"/>
              <a:ea typeface="黑体" pitchFamily="49" charset="-122"/>
            </a:endParaRPr>
          </a:p>
        </p:txBody>
      </p:sp>
      <p:graphicFrame>
        <p:nvGraphicFramePr>
          <p:cNvPr id="17" name="对象 16">
            <a:extLst>
              <a:ext uri="{FF2B5EF4-FFF2-40B4-BE49-F238E27FC236}">
                <a16:creationId xmlns:a16="http://schemas.microsoft.com/office/drawing/2014/main" id="{8CD34689-3A4A-415C-B502-C2EDAA84E321}"/>
              </a:ext>
            </a:extLst>
          </p:cNvPr>
          <p:cNvGraphicFramePr>
            <a:graphicFrameLocks noChangeAspect="1"/>
          </p:cNvGraphicFramePr>
          <p:nvPr>
            <p:extLst>
              <p:ext uri="{D42A27DB-BD31-4B8C-83A1-F6EECF244321}">
                <p14:modId xmlns:p14="http://schemas.microsoft.com/office/powerpoint/2010/main" val="1929758688"/>
              </p:ext>
            </p:extLst>
          </p:nvPr>
        </p:nvGraphicFramePr>
        <p:xfrm>
          <a:off x="1371600" y="2705100"/>
          <a:ext cx="609600" cy="723900"/>
        </p:xfrm>
        <a:graphic>
          <a:graphicData uri="http://schemas.openxmlformats.org/presentationml/2006/ole">
            <mc:AlternateContent xmlns:mc="http://schemas.openxmlformats.org/markup-compatibility/2006">
              <mc:Choice xmlns:v="urn:schemas-microsoft-com:vml" Requires="v">
                <p:oleObj spid="_x0000_s183431" name="Equation" r:id="rId4" imgW="203040" imgH="241200" progId="Equation.DSMT4">
                  <p:embed/>
                </p:oleObj>
              </mc:Choice>
              <mc:Fallback>
                <p:oleObj name="Equation" r:id="rId4" imgW="203040" imgH="241200" progId="Equation.DSMT4">
                  <p:embed/>
                  <p:pic>
                    <p:nvPicPr>
                      <p:cNvPr id="0" name=""/>
                      <p:cNvPicPr/>
                      <p:nvPr/>
                    </p:nvPicPr>
                    <p:blipFill>
                      <a:blip r:embed="rId5"/>
                      <a:stretch>
                        <a:fillRect/>
                      </a:stretch>
                    </p:blipFill>
                    <p:spPr>
                      <a:xfrm>
                        <a:off x="1371600" y="2705100"/>
                        <a:ext cx="609600" cy="7239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693ACF1E-1BD7-45A8-B3C6-A77E332C5FDD}"/>
              </a:ext>
            </a:extLst>
          </p:cNvPr>
          <p:cNvGraphicFramePr>
            <a:graphicFrameLocks noChangeAspect="1"/>
          </p:cNvGraphicFramePr>
          <p:nvPr>
            <p:extLst>
              <p:ext uri="{D42A27DB-BD31-4B8C-83A1-F6EECF244321}">
                <p14:modId xmlns:p14="http://schemas.microsoft.com/office/powerpoint/2010/main" val="1030528810"/>
              </p:ext>
            </p:extLst>
          </p:nvPr>
        </p:nvGraphicFramePr>
        <p:xfrm>
          <a:off x="4313178" y="2705103"/>
          <a:ext cx="1257295" cy="723897"/>
        </p:xfrm>
        <a:graphic>
          <a:graphicData uri="http://schemas.openxmlformats.org/presentationml/2006/ole">
            <mc:AlternateContent xmlns:mc="http://schemas.openxmlformats.org/markup-compatibility/2006">
              <mc:Choice xmlns:v="urn:schemas-microsoft-com:vml" Requires="v">
                <p:oleObj spid="_x0000_s183432" name="Equation" r:id="rId6" imgW="419040" imgH="241200" progId="Equation.DSMT4">
                  <p:embed/>
                </p:oleObj>
              </mc:Choice>
              <mc:Fallback>
                <p:oleObj name="Equation" r:id="rId6" imgW="419040" imgH="241200" progId="Equation.DSMT4">
                  <p:embed/>
                  <p:pic>
                    <p:nvPicPr>
                      <p:cNvPr id="0" name=""/>
                      <p:cNvPicPr/>
                      <p:nvPr/>
                    </p:nvPicPr>
                    <p:blipFill>
                      <a:blip r:embed="rId7"/>
                      <a:stretch>
                        <a:fillRect/>
                      </a:stretch>
                    </p:blipFill>
                    <p:spPr>
                      <a:xfrm>
                        <a:off x="4313178" y="2705103"/>
                        <a:ext cx="1257295" cy="723897"/>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31AE00A2-D69E-4EAF-B422-FA8EA206C3C3}"/>
              </a:ext>
            </a:extLst>
          </p:cNvPr>
          <p:cNvSpPr txBox="1"/>
          <p:nvPr/>
        </p:nvSpPr>
        <p:spPr>
          <a:xfrm>
            <a:off x="1058417" y="3511548"/>
            <a:ext cx="1467068" cy="369332"/>
          </a:xfrm>
          <a:prstGeom prst="rect">
            <a:avLst/>
          </a:prstGeom>
          <a:noFill/>
        </p:spPr>
        <p:txBody>
          <a:bodyPr wrap="none" rtlCol="0">
            <a:spAutoFit/>
          </a:bodyPr>
          <a:lstStyle/>
          <a:p>
            <a:r>
              <a:rPr lang="zh-CN" altLang="en-US" b="1" dirty="0"/>
              <a:t>扩张因子</a:t>
            </a:r>
            <a:r>
              <a:rPr lang="en-US" altLang="zh-CN" b="1" dirty="0"/>
              <a:t>2</a:t>
            </a:r>
            <a:r>
              <a:rPr lang="zh-CN" altLang="en-US" b="1" dirty="0"/>
              <a:t>倍</a:t>
            </a:r>
          </a:p>
        </p:txBody>
      </p:sp>
      <p:sp>
        <p:nvSpPr>
          <p:cNvPr id="25" name="文本框 24">
            <a:extLst>
              <a:ext uri="{FF2B5EF4-FFF2-40B4-BE49-F238E27FC236}">
                <a16:creationId xmlns:a16="http://schemas.microsoft.com/office/drawing/2014/main" id="{9935F399-515B-4D98-9096-3C105259DA60}"/>
              </a:ext>
            </a:extLst>
          </p:cNvPr>
          <p:cNvSpPr txBox="1"/>
          <p:nvPr/>
        </p:nvSpPr>
        <p:spPr>
          <a:xfrm>
            <a:off x="4208291" y="3336308"/>
            <a:ext cx="1467068" cy="369332"/>
          </a:xfrm>
          <a:prstGeom prst="rect">
            <a:avLst/>
          </a:prstGeom>
          <a:noFill/>
        </p:spPr>
        <p:txBody>
          <a:bodyPr wrap="none" rtlCol="0">
            <a:spAutoFit/>
          </a:bodyPr>
          <a:lstStyle/>
          <a:p>
            <a:r>
              <a:rPr lang="zh-CN" altLang="en-US" b="1" dirty="0"/>
              <a:t>扩张因子</a:t>
            </a:r>
            <a:r>
              <a:rPr lang="en-US" altLang="zh-CN" b="1" dirty="0"/>
              <a:t>4</a:t>
            </a:r>
            <a:r>
              <a:rPr lang="zh-CN" altLang="en-US" b="1" dirty="0"/>
              <a:t>倍</a:t>
            </a:r>
          </a:p>
        </p:txBody>
      </p:sp>
      <p:graphicFrame>
        <p:nvGraphicFramePr>
          <p:cNvPr id="26" name="对象 25">
            <a:extLst>
              <a:ext uri="{FF2B5EF4-FFF2-40B4-BE49-F238E27FC236}">
                <a16:creationId xmlns:a16="http://schemas.microsoft.com/office/drawing/2014/main" id="{BB666BA5-18DB-4A84-99F4-4708D2C4DF37}"/>
              </a:ext>
            </a:extLst>
          </p:cNvPr>
          <p:cNvGraphicFramePr>
            <a:graphicFrameLocks noChangeAspect="1"/>
          </p:cNvGraphicFramePr>
          <p:nvPr>
            <p:extLst>
              <p:ext uri="{D42A27DB-BD31-4B8C-83A1-F6EECF244321}">
                <p14:modId xmlns:p14="http://schemas.microsoft.com/office/powerpoint/2010/main" val="513787449"/>
              </p:ext>
            </p:extLst>
          </p:nvPr>
        </p:nvGraphicFramePr>
        <p:xfrm>
          <a:off x="3296696" y="3819833"/>
          <a:ext cx="3612104" cy="798023"/>
        </p:xfrm>
        <a:graphic>
          <a:graphicData uri="http://schemas.openxmlformats.org/presentationml/2006/ole">
            <mc:AlternateContent xmlns:mc="http://schemas.openxmlformats.org/markup-compatibility/2006">
              <mc:Choice xmlns:v="urn:schemas-microsoft-com:vml" Requires="v">
                <p:oleObj spid="_x0000_s183433" name="Equation" r:id="rId8" imgW="2184120" imgH="482400" progId="Equation.DSMT4">
                  <p:embed/>
                </p:oleObj>
              </mc:Choice>
              <mc:Fallback>
                <p:oleObj name="Equation" r:id="rId8" imgW="2184120" imgH="482400" progId="Equation.DSMT4">
                  <p:embed/>
                  <p:pic>
                    <p:nvPicPr>
                      <p:cNvPr id="0" name=""/>
                      <p:cNvPicPr/>
                      <p:nvPr/>
                    </p:nvPicPr>
                    <p:blipFill>
                      <a:blip r:embed="rId9"/>
                      <a:stretch>
                        <a:fillRect/>
                      </a:stretch>
                    </p:blipFill>
                    <p:spPr>
                      <a:xfrm>
                        <a:off x="3296696" y="3819833"/>
                        <a:ext cx="3612104" cy="798023"/>
                      </a:xfrm>
                      <a:prstGeom prst="rect">
                        <a:avLst/>
                      </a:prstGeom>
                    </p:spPr>
                  </p:pic>
                </p:oleObj>
              </mc:Fallback>
            </mc:AlternateContent>
          </a:graphicData>
        </a:graphic>
      </p:graphicFrame>
      <p:cxnSp>
        <p:nvCxnSpPr>
          <p:cNvPr id="28" name="直接连接符 27">
            <a:extLst>
              <a:ext uri="{FF2B5EF4-FFF2-40B4-BE49-F238E27FC236}">
                <a16:creationId xmlns:a16="http://schemas.microsoft.com/office/drawing/2014/main" id="{AD356B34-AD03-49B4-8CFB-553D25853F4C}"/>
              </a:ext>
            </a:extLst>
          </p:cNvPr>
          <p:cNvCxnSpPr/>
          <p:nvPr/>
        </p:nvCxnSpPr>
        <p:spPr bwMode="auto">
          <a:xfrm flipH="1">
            <a:off x="1732316" y="1830503"/>
            <a:ext cx="590981" cy="810839"/>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65954830-A66A-4C21-BF8C-B0991DE50CAB}"/>
              </a:ext>
            </a:extLst>
          </p:cNvPr>
          <p:cNvCxnSpPr/>
          <p:nvPr/>
        </p:nvCxnSpPr>
        <p:spPr bwMode="auto">
          <a:xfrm>
            <a:off x="4313179" y="1848398"/>
            <a:ext cx="411221" cy="856702"/>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图片 30">
            <a:extLst>
              <a:ext uri="{FF2B5EF4-FFF2-40B4-BE49-F238E27FC236}">
                <a16:creationId xmlns:a16="http://schemas.microsoft.com/office/drawing/2014/main" id="{C1A3BB7F-F3EF-4C8A-A491-2E115AE8ADC0}"/>
              </a:ext>
            </a:extLst>
          </p:cNvPr>
          <p:cNvPicPr>
            <a:picLocks noChangeAspect="1"/>
          </p:cNvPicPr>
          <p:nvPr/>
        </p:nvPicPr>
        <p:blipFill>
          <a:blip r:embed="rId10"/>
          <a:stretch>
            <a:fillRect/>
          </a:stretch>
        </p:blipFill>
        <p:spPr>
          <a:xfrm>
            <a:off x="6096000" y="1229087"/>
            <a:ext cx="5895975" cy="2533650"/>
          </a:xfrm>
          <a:prstGeom prst="rect">
            <a:avLst/>
          </a:prstGeom>
        </p:spPr>
      </p:pic>
    </p:spTree>
    <p:extLst>
      <p:ext uri="{BB962C8B-B14F-4D97-AF65-F5344CB8AC3E}">
        <p14:creationId xmlns:p14="http://schemas.microsoft.com/office/powerpoint/2010/main" val="418337994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3">
            <a:extLst>
              <a:ext uri="{FF2B5EF4-FFF2-40B4-BE49-F238E27FC236}">
                <a16:creationId xmlns:a16="http://schemas.microsoft.com/office/drawing/2014/main" id="{066EFD20-87A1-44CD-A9DE-22901D2C0B85}"/>
              </a:ext>
            </a:extLst>
          </p:cNvPr>
          <p:cNvSpPr txBox="1">
            <a:spLocks noChangeArrowheads="1"/>
          </p:cNvSpPr>
          <p:nvPr/>
        </p:nvSpPr>
        <p:spPr bwMode="auto">
          <a:xfrm>
            <a:off x="611188" y="2565400"/>
            <a:ext cx="113522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攻击有限域上的离散对数问题有指数积分法，其运算复杂度为                                      ，其中</a:t>
            </a:r>
            <a:r>
              <a:rPr lang="en-US" altLang="zh-CN" sz="2400"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是模数，为素数。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而它对椭圆曲线上的离散对数问题并不有效。目前攻击椭圆曲线上的离散对数问题只有适合攻击任何循环群上离散对数问题的大步小步法，其运算复杂度为                    ，其中       是椭圆曲线所形成的</a:t>
            </a:r>
            <a:r>
              <a:rPr lang="en-US" altLang="zh-CN" sz="2400" dirty="0">
                <a:latin typeface="Times New Roman" panose="02020603050405020304" pitchFamily="18" charset="0"/>
                <a:ea typeface="宋体" panose="02010600030101010101" pitchFamily="2" charset="-122"/>
              </a:rPr>
              <a:t>Abel</a:t>
            </a:r>
            <a:r>
              <a:rPr lang="zh-CN" altLang="en-US" sz="2400" dirty="0">
                <a:latin typeface="Times New Roman" panose="02020603050405020304" pitchFamily="18" charset="0"/>
                <a:ea typeface="宋体" panose="02010600030101010101" pitchFamily="2" charset="-122"/>
              </a:rPr>
              <a:t>群的阶的最大素因子。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因此，椭圆曲线密码体制比基于有限域上的离散对数问题的公钥体制更安全。</a:t>
            </a:r>
          </a:p>
        </p:txBody>
      </p:sp>
      <p:sp>
        <p:nvSpPr>
          <p:cNvPr id="2" name="标题 1">
            <a:extLst>
              <a:ext uri="{FF2B5EF4-FFF2-40B4-BE49-F238E27FC236}">
                <a16:creationId xmlns:a16="http://schemas.microsoft.com/office/drawing/2014/main" id="{344291C4-3976-40C0-A46A-40F657381ED1}"/>
              </a:ext>
            </a:extLst>
          </p:cNvPr>
          <p:cNvSpPr>
            <a:spLocks noGrp="1"/>
          </p:cNvSpPr>
          <p:nvPr>
            <p:ph type="title"/>
          </p:nvPr>
        </p:nvSpPr>
        <p:spPr>
          <a:xfrm>
            <a:off x="508000" y="204787"/>
            <a:ext cx="9652000" cy="563562"/>
          </a:xfrm>
        </p:spPr>
        <p:txBody>
          <a:bodyPr/>
          <a:lstStyle/>
          <a:p>
            <a:r>
              <a:rPr lang="zh-CN" altLang="en-US" sz="3600" dirty="0">
                <a:latin typeface="Times New Roman" panose="02020603050405020304" pitchFamily="18" charset="0"/>
                <a:ea typeface="宋体" panose="02010600030101010101" pitchFamily="2" charset="-122"/>
              </a:rPr>
              <a:t>椭圆曲线密码体制优点</a:t>
            </a:r>
            <a:endParaRPr lang="zh-CN" altLang="en-US" dirty="0"/>
          </a:p>
        </p:txBody>
      </p:sp>
      <p:sp>
        <p:nvSpPr>
          <p:cNvPr id="3" name="内容占位符 2">
            <a:extLst>
              <a:ext uri="{FF2B5EF4-FFF2-40B4-BE49-F238E27FC236}">
                <a16:creationId xmlns:a16="http://schemas.microsoft.com/office/drawing/2014/main" id="{7732B86C-D9CF-4AA8-9953-BD75D5539F89}"/>
              </a:ext>
            </a:extLst>
          </p:cNvPr>
          <p:cNvSpPr>
            <a:spLocks noGrp="1"/>
          </p:cNvSpPr>
          <p:nvPr>
            <p:ph idx="1"/>
          </p:nvPr>
        </p:nvSpPr>
        <p:spPr>
          <a:xfrm>
            <a:off x="318535" y="5550039"/>
            <a:ext cx="11176000" cy="996951"/>
          </a:xfrm>
        </p:spPr>
        <p:txBody>
          <a:bodyPr/>
          <a:lstStyle/>
          <a:p>
            <a:r>
              <a:rPr lang="en-US" altLang="zh-CN" sz="2800" spc="-10" dirty="0">
                <a:solidFill>
                  <a:srgbClr val="002060"/>
                </a:solidFill>
                <a:latin typeface="Times New Roman"/>
                <a:cs typeface="Times New Roman"/>
              </a:rPr>
              <a:t>Diffie-Hellman</a:t>
            </a:r>
            <a:r>
              <a:rPr lang="zh-CN" altLang="en-US" sz="2800" dirty="0">
                <a:solidFill>
                  <a:srgbClr val="002060"/>
                </a:solidFill>
                <a:latin typeface="微软雅黑"/>
                <a:cs typeface="微软雅黑"/>
              </a:rPr>
              <a:t>以及</a:t>
            </a:r>
            <a:r>
              <a:rPr lang="en-US" altLang="zh-CN" sz="2800" spc="-10" dirty="0" err="1">
                <a:solidFill>
                  <a:srgbClr val="002060"/>
                </a:solidFill>
                <a:latin typeface="Times New Roman"/>
                <a:cs typeface="Times New Roman"/>
              </a:rPr>
              <a:t>ElGamal</a:t>
            </a:r>
            <a:r>
              <a:rPr lang="zh-CN" altLang="en-US" sz="2800" dirty="0">
                <a:solidFill>
                  <a:srgbClr val="002060"/>
                </a:solidFill>
                <a:latin typeface="微软雅黑"/>
                <a:cs typeface="微软雅黑"/>
              </a:rPr>
              <a:t>是</a:t>
            </a:r>
            <a:r>
              <a:rPr lang="zh-CN" altLang="en-US" sz="2800" spc="-5" dirty="0">
                <a:solidFill>
                  <a:srgbClr val="C00000"/>
                </a:solidFill>
                <a:latin typeface="微软雅黑"/>
                <a:cs typeface="微软雅黑"/>
              </a:rPr>
              <a:t>基于有限域上的离散对数问题</a:t>
            </a:r>
            <a:r>
              <a:rPr lang="zh-CN" altLang="en-US" sz="2800" spc="-5" dirty="0">
                <a:solidFill>
                  <a:srgbClr val="002060"/>
                </a:solidFill>
                <a:latin typeface="微软雅黑"/>
                <a:cs typeface="微软雅黑"/>
              </a:rPr>
              <a:t>构造的公钥体制</a:t>
            </a:r>
            <a:endParaRPr lang="zh-CN" altLang="en-US" dirty="0"/>
          </a:p>
        </p:txBody>
      </p:sp>
      <p:sp>
        <p:nvSpPr>
          <p:cNvPr id="4" name="日期占位符 3">
            <a:extLst>
              <a:ext uri="{FF2B5EF4-FFF2-40B4-BE49-F238E27FC236}">
                <a16:creationId xmlns:a16="http://schemas.microsoft.com/office/drawing/2014/main" id="{15AC9007-30F4-402E-8C37-6E7F972D3262}"/>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6BD97DFE-A66E-4E73-8748-92EFB9F7A3DE}"/>
              </a:ext>
            </a:extLst>
          </p:cNvPr>
          <p:cNvSpPr>
            <a:spLocks noGrp="1"/>
          </p:cNvSpPr>
          <p:nvPr>
            <p:ph type="sldNum" sz="quarter" idx="11"/>
          </p:nvPr>
        </p:nvSpPr>
        <p:spPr/>
        <p:txBody>
          <a:bodyPr/>
          <a:lstStyle/>
          <a:p>
            <a:fld id="{6D29F655-9AA2-4BC9-AAF1-1C184E14E187}" type="slidenum">
              <a:rPr lang="en-US" altLang="zh-CN" smtClean="0"/>
              <a:pPr/>
              <a:t>95</a:t>
            </a:fld>
            <a:endParaRPr lang="en-US" altLang="zh-CN"/>
          </a:p>
        </p:txBody>
      </p:sp>
      <p:pic>
        <p:nvPicPr>
          <p:cNvPr id="18" name="object 8">
            <a:extLst>
              <a:ext uri="{FF2B5EF4-FFF2-40B4-BE49-F238E27FC236}">
                <a16:creationId xmlns:a16="http://schemas.microsoft.com/office/drawing/2014/main" id="{B7EF5E79-0890-4E9C-9C20-D533EE2F832D}"/>
              </a:ext>
            </a:extLst>
          </p:cNvPr>
          <p:cNvPicPr/>
          <p:nvPr/>
        </p:nvPicPr>
        <p:blipFill>
          <a:blip r:embed="rId3" cstate="print"/>
          <a:stretch>
            <a:fillRect/>
          </a:stretch>
        </p:blipFill>
        <p:spPr>
          <a:xfrm>
            <a:off x="305283" y="184807"/>
            <a:ext cx="313944" cy="656844"/>
          </a:xfrm>
          <a:prstGeom prst="rect">
            <a:avLst/>
          </a:prstGeom>
        </p:spPr>
      </p:pic>
      <p:sp>
        <p:nvSpPr>
          <p:cNvPr id="19" name="object 9">
            <a:extLst>
              <a:ext uri="{FF2B5EF4-FFF2-40B4-BE49-F238E27FC236}">
                <a16:creationId xmlns:a16="http://schemas.microsoft.com/office/drawing/2014/main" id="{8014DFDA-0508-42EF-A897-D4B7704D90C1}"/>
              </a:ext>
            </a:extLst>
          </p:cNvPr>
          <p:cNvSpPr/>
          <p:nvPr/>
        </p:nvSpPr>
        <p:spPr>
          <a:xfrm>
            <a:off x="712954" y="863749"/>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0" name="文本框 1">
            <a:extLst>
              <a:ext uri="{FF2B5EF4-FFF2-40B4-BE49-F238E27FC236}">
                <a16:creationId xmlns:a16="http://schemas.microsoft.com/office/drawing/2014/main" id="{19EB4EF0-5A7F-496D-AA88-BC476D83B317}"/>
              </a:ext>
            </a:extLst>
          </p:cNvPr>
          <p:cNvSpPr txBox="1">
            <a:spLocks noChangeArrowheads="1"/>
          </p:cNvSpPr>
          <p:nvPr/>
        </p:nvSpPr>
        <p:spPr bwMode="auto">
          <a:xfrm>
            <a:off x="619226" y="959150"/>
            <a:ext cx="11175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与基于有限域上离散对数问题的公钥体制（如</a:t>
            </a:r>
            <a:r>
              <a:rPr lang="en-US" altLang="zh-CN" sz="2400" dirty="0">
                <a:latin typeface="Times New Roman" panose="02020603050405020304" pitchFamily="18" charset="0"/>
                <a:ea typeface="宋体" panose="02010600030101010101" pitchFamily="2" charset="-122"/>
              </a:rPr>
              <a:t>Diffie-Hellman</a:t>
            </a:r>
            <a:r>
              <a:rPr lang="zh-CN" altLang="en-US" sz="2400" dirty="0">
                <a:latin typeface="Times New Roman" panose="02020603050405020304" pitchFamily="18" charset="0"/>
                <a:ea typeface="宋体" panose="02010600030101010101" pitchFamily="2" charset="-122"/>
              </a:rPr>
              <a:t>密钥交换和</a:t>
            </a:r>
            <a:r>
              <a:rPr lang="en-US" altLang="zh-CN" sz="2400" dirty="0" err="1">
                <a:latin typeface="Times New Roman" panose="02020603050405020304" pitchFamily="18" charset="0"/>
                <a:ea typeface="宋体" panose="02010600030101010101" pitchFamily="2" charset="-122"/>
              </a:rPr>
              <a:t>ElGamal</a:t>
            </a:r>
            <a:r>
              <a:rPr lang="zh-CN" altLang="en-US" sz="2400" dirty="0">
                <a:latin typeface="Times New Roman" panose="02020603050405020304" pitchFamily="18" charset="0"/>
                <a:ea typeface="宋体" panose="02010600030101010101" pitchFamily="2" charset="-122"/>
              </a:rPr>
              <a:t>密码体制）相比，椭圆曲线密码体制有如下优点：</a:t>
            </a:r>
          </a:p>
        </p:txBody>
      </p:sp>
      <p:sp>
        <p:nvSpPr>
          <p:cNvPr id="22" name="文本框 2">
            <a:extLst>
              <a:ext uri="{FF2B5EF4-FFF2-40B4-BE49-F238E27FC236}">
                <a16:creationId xmlns:a16="http://schemas.microsoft.com/office/drawing/2014/main" id="{3375AB3A-5B4F-49C5-9D8E-151EDBC23617}"/>
              </a:ext>
            </a:extLst>
          </p:cNvPr>
          <p:cNvSpPr txBox="1">
            <a:spLocks noChangeArrowheads="1"/>
          </p:cNvSpPr>
          <p:nvPr/>
        </p:nvSpPr>
        <p:spPr bwMode="auto">
          <a:xfrm>
            <a:off x="468313" y="1965325"/>
            <a:ext cx="417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a:t>
            </a:r>
            <a:r>
              <a:rPr lang="zh-CN" altLang="zh-CN" sz="2400" b="1" dirty="0">
                <a:latin typeface="Times New Roman" panose="02020603050405020304" pitchFamily="18" charset="0"/>
                <a:ea typeface="宋体" panose="02010600030101010101" pitchFamily="2" charset="-122"/>
              </a:rPr>
              <a:t>安全性高</a:t>
            </a:r>
            <a:endParaRPr lang="zh-CN" altLang="en-US" sz="2400" b="1" dirty="0">
              <a:latin typeface="Times New Roman" panose="02020603050405020304" pitchFamily="18" charset="0"/>
              <a:ea typeface="宋体" panose="02010600030101010101" pitchFamily="2" charset="-122"/>
            </a:endParaRPr>
          </a:p>
        </p:txBody>
      </p:sp>
      <p:graphicFrame>
        <p:nvGraphicFramePr>
          <p:cNvPr id="24" name="对象 5">
            <a:extLst>
              <a:ext uri="{FF2B5EF4-FFF2-40B4-BE49-F238E27FC236}">
                <a16:creationId xmlns:a16="http://schemas.microsoft.com/office/drawing/2014/main" id="{09E82BE5-0A43-4CD4-B027-FC8EC58E5055}"/>
              </a:ext>
            </a:extLst>
          </p:cNvPr>
          <p:cNvGraphicFramePr>
            <a:graphicFrameLocks/>
          </p:cNvGraphicFramePr>
          <p:nvPr>
            <p:extLst>
              <p:ext uri="{D42A27DB-BD31-4B8C-83A1-F6EECF244321}">
                <p14:modId xmlns:p14="http://schemas.microsoft.com/office/powerpoint/2010/main" val="3303907090"/>
              </p:ext>
            </p:extLst>
          </p:nvPr>
        </p:nvGraphicFramePr>
        <p:xfrm>
          <a:off x="1107661" y="2907195"/>
          <a:ext cx="2808288" cy="476250"/>
        </p:xfrm>
        <a:graphic>
          <a:graphicData uri="http://schemas.openxmlformats.org/presentationml/2006/ole">
            <mc:AlternateContent xmlns:mc="http://schemas.openxmlformats.org/markup-compatibility/2006">
              <mc:Choice xmlns:v="urn:schemas-microsoft-com:vml" Requires="v">
                <p:oleObj spid="_x0000_s184521" r:id="rId4" imgW="41757600" imgH="6705600" progId="Equation.2">
                  <p:embed/>
                </p:oleObj>
              </mc:Choice>
              <mc:Fallback>
                <p:oleObj r:id="rId4" imgW="41757600" imgH="6705600" progId="Equation.2">
                  <p:embed/>
                  <p:pic>
                    <p:nvPicPr>
                      <p:cNvPr id="238598" name="对象 5">
                        <a:extLst>
                          <a:ext uri="{FF2B5EF4-FFF2-40B4-BE49-F238E27FC236}">
                            <a16:creationId xmlns:a16="http://schemas.microsoft.com/office/drawing/2014/main" id="{8EA13D5E-3AC5-41E7-BBBC-B21775D85C1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661" y="2907195"/>
                        <a:ext cx="28082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7">
            <a:extLst>
              <a:ext uri="{FF2B5EF4-FFF2-40B4-BE49-F238E27FC236}">
                <a16:creationId xmlns:a16="http://schemas.microsoft.com/office/drawing/2014/main" id="{0A651C42-5CF4-4372-8B6F-F8268CB36DA0}"/>
              </a:ext>
            </a:extLst>
          </p:cNvPr>
          <p:cNvGraphicFramePr>
            <a:graphicFrameLocks/>
          </p:cNvGraphicFramePr>
          <p:nvPr>
            <p:extLst>
              <p:ext uri="{D42A27DB-BD31-4B8C-83A1-F6EECF244321}">
                <p14:modId xmlns:p14="http://schemas.microsoft.com/office/powerpoint/2010/main" val="2689490454"/>
              </p:ext>
            </p:extLst>
          </p:nvPr>
        </p:nvGraphicFramePr>
        <p:xfrm>
          <a:off x="1006475" y="3986501"/>
          <a:ext cx="1584325" cy="404812"/>
        </p:xfrm>
        <a:graphic>
          <a:graphicData uri="http://schemas.openxmlformats.org/presentationml/2006/ole">
            <mc:AlternateContent xmlns:mc="http://schemas.openxmlformats.org/markup-compatibility/2006">
              <mc:Choice xmlns:v="urn:schemas-microsoft-com:vml" Requires="v">
                <p:oleObj spid="_x0000_s184522" r:id="rId6" imgW="28651200" imgH="6096000" progId="Equation.2">
                  <p:embed/>
                </p:oleObj>
              </mc:Choice>
              <mc:Fallback>
                <p:oleObj r:id="rId6" imgW="28651200" imgH="6096000" progId="Equation.2">
                  <p:embed/>
                  <p:pic>
                    <p:nvPicPr>
                      <p:cNvPr id="238600" name="对象 7">
                        <a:extLst>
                          <a:ext uri="{FF2B5EF4-FFF2-40B4-BE49-F238E27FC236}">
                            <a16:creationId xmlns:a16="http://schemas.microsoft.com/office/drawing/2014/main" id="{99D8471D-D0C3-4F1E-A64D-AF071696CBC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475" y="3986501"/>
                        <a:ext cx="15843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9">
            <a:extLst>
              <a:ext uri="{FF2B5EF4-FFF2-40B4-BE49-F238E27FC236}">
                <a16:creationId xmlns:a16="http://schemas.microsoft.com/office/drawing/2014/main" id="{4B71FB9C-F6E3-47C7-9F17-28AF1796227F}"/>
              </a:ext>
            </a:extLst>
          </p:cNvPr>
          <p:cNvGraphicFramePr>
            <a:graphicFrameLocks/>
          </p:cNvGraphicFramePr>
          <p:nvPr>
            <p:extLst>
              <p:ext uri="{D42A27DB-BD31-4B8C-83A1-F6EECF244321}">
                <p14:modId xmlns:p14="http://schemas.microsoft.com/office/powerpoint/2010/main" val="1652923088"/>
              </p:ext>
            </p:extLst>
          </p:nvPr>
        </p:nvGraphicFramePr>
        <p:xfrm>
          <a:off x="3449224" y="4009692"/>
          <a:ext cx="466725" cy="404813"/>
        </p:xfrm>
        <a:graphic>
          <a:graphicData uri="http://schemas.openxmlformats.org/presentationml/2006/ole">
            <mc:AlternateContent xmlns:mc="http://schemas.openxmlformats.org/markup-compatibility/2006">
              <mc:Choice xmlns:v="urn:schemas-microsoft-com:vml" Requires="v">
                <p:oleObj spid="_x0000_s184523" r:id="rId8" imgW="7315200" imgH="4876800" progId="Equation.2">
                  <p:embed/>
                </p:oleObj>
              </mc:Choice>
              <mc:Fallback>
                <p:oleObj r:id="rId8" imgW="7315200" imgH="4876800" progId="Equation.2">
                  <p:embed/>
                  <p:pic>
                    <p:nvPicPr>
                      <p:cNvPr id="238602" name="对象 9">
                        <a:extLst>
                          <a:ext uri="{FF2B5EF4-FFF2-40B4-BE49-F238E27FC236}">
                            <a16:creationId xmlns:a16="http://schemas.microsoft.com/office/drawing/2014/main" id="{7C739166-67DA-4D08-AE3E-CC44C54A30F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224" y="4009692"/>
                        <a:ext cx="4667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0070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FB1F5-8795-42BF-AB65-FB37B785BA5F}"/>
              </a:ext>
            </a:extLst>
          </p:cNvPr>
          <p:cNvSpPr>
            <a:spLocks noGrp="1"/>
          </p:cNvSpPr>
          <p:nvPr>
            <p:ph type="title"/>
          </p:nvPr>
        </p:nvSpPr>
        <p:spPr>
          <a:xfrm>
            <a:off x="406400" y="251619"/>
            <a:ext cx="9652000" cy="563562"/>
          </a:xfrm>
        </p:spPr>
        <p:txBody>
          <a:bodyPr/>
          <a:lstStyle/>
          <a:p>
            <a:r>
              <a:rPr lang="zh-CN" altLang="en-US" sz="3600" dirty="0">
                <a:latin typeface="Times New Roman" panose="02020603050405020304" pitchFamily="18" charset="0"/>
                <a:ea typeface="宋体" panose="02010600030101010101" pitchFamily="2" charset="-122"/>
              </a:rPr>
              <a:t>椭圆曲线密码体制优点</a:t>
            </a:r>
            <a:endParaRPr lang="zh-CN" altLang="en-US" dirty="0"/>
          </a:p>
        </p:txBody>
      </p:sp>
      <p:sp>
        <p:nvSpPr>
          <p:cNvPr id="4" name="日期占位符 3">
            <a:extLst>
              <a:ext uri="{FF2B5EF4-FFF2-40B4-BE49-F238E27FC236}">
                <a16:creationId xmlns:a16="http://schemas.microsoft.com/office/drawing/2014/main" id="{20003D23-6346-4F32-8B71-4623B44FF7E5}"/>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54055B63-41F1-4345-A9B5-EEC1C0BB82F9}"/>
              </a:ext>
            </a:extLst>
          </p:cNvPr>
          <p:cNvSpPr>
            <a:spLocks noGrp="1"/>
          </p:cNvSpPr>
          <p:nvPr>
            <p:ph type="sldNum" sz="quarter" idx="11"/>
          </p:nvPr>
        </p:nvSpPr>
        <p:spPr/>
        <p:txBody>
          <a:bodyPr/>
          <a:lstStyle/>
          <a:p>
            <a:fld id="{6D29F655-9AA2-4BC9-AAF1-1C184E14E187}" type="slidenum">
              <a:rPr lang="en-US" altLang="zh-CN" smtClean="0"/>
              <a:pPr/>
              <a:t>96</a:t>
            </a:fld>
            <a:endParaRPr lang="en-US" altLang="zh-CN"/>
          </a:p>
        </p:txBody>
      </p:sp>
      <p:pic>
        <p:nvPicPr>
          <p:cNvPr id="29" name="object 8">
            <a:extLst>
              <a:ext uri="{FF2B5EF4-FFF2-40B4-BE49-F238E27FC236}">
                <a16:creationId xmlns:a16="http://schemas.microsoft.com/office/drawing/2014/main" id="{B7EF5E79-0890-4E9C-9C20-D533EE2F832D}"/>
              </a:ext>
            </a:extLst>
          </p:cNvPr>
          <p:cNvPicPr/>
          <p:nvPr/>
        </p:nvPicPr>
        <p:blipFill>
          <a:blip r:embed="rId2" cstate="print"/>
          <a:stretch>
            <a:fillRect/>
          </a:stretch>
        </p:blipFill>
        <p:spPr>
          <a:xfrm>
            <a:off x="125518" y="168276"/>
            <a:ext cx="313944" cy="656844"/>
          </a:xfrm>
          <a:prstGeom prst="rect">
            <a:avLst/>
          </a:prstGeom>
        </p:spPr>
      </p:pic>
      <p:sp>
        <p:nvSpPr>
          <p:cNvPr id="30" name="object 9">
            <a:extLst>
              <a:ext uri="{FF2B5EF4-FFF2-40B4-BE49-F238E27FC236}">
                <a16:creationId xmlns:a16="http://schemas.microsoft.com/office/drawing/2014/main" id="{8014DFDA-0508-42EF-A897-D4B7704D90C1}"/>
              </a:ext>
            </a:extLst>
          </p:cNvPr>
          <p:cNvSpPr/>
          <p:nvPr/>
        </p:nvSpPr>
        <p:spPr>
          <a:xfrm>
            <a:off x="533189" y="847218"/>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5" name="内容占位符 24">
            <a:extLst>
              <a:ext uri="{FF2B5EF4-FFF2-40B4-BE49-F238E27FC236}">
                <a16:creationId xmlns:a16="http://schemas.microsoft.com/office/drawing/2014/main" id="{4A62309A-8563-4A05-85C8-A7371A8189BC}"/>
              </a:ext>
            </a:extLst>
          </p:cNvPr>
          <p:cNvSpPr>
            <a:spLocks noGrp="1"/>
          </p:cNvSpPr>
          <p:nvPr>
            <p:ph idx="1"/>
          </p:nvPr>
        </p:nvSpPr>
        <p:spPr>
          <a:xfrm>
            <a:off x="371267" y="4289339"/>
            <a:ext cx="11176000" cy="1568453"/>
          </a:xfrm>
        </p:spPr>
        <p:txBody>
          <a:bodyPr/>
          <a:lstStyle/>
          <a:p>
            <a:r>
              <a:rPr lang="zh-CN" altLang="en-US" sz="2800" dirty="0">
                <a:latin typeface="Times New Roman" panose="02020603050405020304" pitchFamily="18" charset="0"/>
                <a:ea typeface="宋体" panose="02010600030101010101" pitchFamily="2" charset="-122"/>
              </a:rPr>
              <a:t> 正是由于椭圆曲线具有丰富的群结构和多选择性，并可在保持和</a:t>
            </a:r>
            <a:r>
              <a:rPr lang="en-US" altLang="zh-CN" sz="2800" dirty="0">
                <a:latin typeface="Times New Roman" panose="02020603050405020304" pitchFamily="18" charset="0"/>
                <a:ea typeface="宋体" panose="02010600030101010101" pitchFamily="2" charset="-122"/>
              </a:rPr>
              <a:t>RSA/DSA</a:t>
            </a:r>
            <a:r>
              <a:rPr lang="zh-CN" altLang="en-US" sz="2800" dirty="0">
                <a:latin typeface="Times New Roman" panose="02020603050405020304" pitchFamily="18" charset="0"/>
                <a:ea typeface="宋体" panose="02010600030101010101" pitchFamily="2" charset="-122"/>
              </a:rPr>
              <a:t>体制同样安全性能的前提下大大缩短密钥长度（目前</a:t>
            </a:r>
            <a:r>
              <a:rPr lang="en-US" altLang="zh-CN" sz="2800" dirty="0">
                <a:latin typeface="Times New Roman" panose="02020603050405020304" pitchFamily="18" charset="0"/>
                <a:ea typeface="宋体" panose="02010600030101010101" pitchFamily="2" charset="-122"/>
              </a:rPr>
              <a:t>160</a:t>
            </a:r>
            <a:r>
              <a:rPr lang="zh-CN" altLang="en-US" sz="2800" dirty="0">
                <a:latin typeface="Times New Roman" panose="02020603050405020304" pitchFamily="18" charset="0"/>
                <a:ea typeface="宋体" panose="02010600030101010101" pitchFamily="2" charset="-122"/>
              </a:rPr>
              <a:t>比特足以保证安全性），因而在密码领域有着广阔的应用前景。</a:t>
            </a:r>
            <a:endParaRPr lang="zh-CN" altLang="en-US" dirty="0"/>
          </a:p>
        </p:txBody>
      </p:sp>
      <p:sp>
        <p:nvSpPr>
          <p:cNvPr id="31" name="文本框 2">
            <a:extLst>
              <a:ext uri="{FF2B5EF4-FFF2-40B4-BE49-F238E27FC236}">
                <a16:creationId xmlns:a16="http://schemas.microsoft.com/office/drawing/2014/main" id="{075A2A5F-7140-446B-A6AC-039691630147}"/>
              </a:ext>
            </a:extLst>
          </p:cNvPr>
          <p:cNvSpPr txBox="1">
            <a:spLocks noChangeArrowheads="1"/>
          </p:cNvSpPr>
          <p:nvPr/>
        </p:nvSpPr>
        <p:spPr bwMode="auto">
          <a:xfrm>
            <a:off x="468313" y="836613"/>
            <a:ext cx="417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）密钥量小</a:t>
            </a:r>
          </a:p>
        </p:txBody>
      </p:sp>
      <p:sp>
        <p:nvSpPr>
          <p:cNvPr id="32" name="文本框 3">
            <a:extLst>
              <a:ext uri="{FF2B5EF4-FFF2-40B4-BE49-F238E27FC236}">
                <a16:creationId xmlns:a16="http://schemas.microsoft.com/office/drawing/2014/main" id="{5E958DC9-E61C-4E7D-8639-194BB731E377}"/>
              </a:ext>
            </a:extLst>
          </p:cNvPr>
          <p:cNvSpPr txBox="1">
            <a:spLocks noChangeArrowheads="1"/>
          </p:cNvSpPr>
          <p:nvPr/>
        </p:nvSpPr>
        <p:spPr bwMode="auto">
          <a:xfrm>
            <a:off x="684213" y="1298575"/>
            <a:ext cx="11431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由攻击两者的算法复杂度可知，在实现相同的安全性能条件下，椭圆曲线密码体制所需的密钥量远比基于有限域上的离散对数问题的公钥体制的密钥量小。</a:t>
            </a:r>
          </a:p>
        </p:txBody>
      </p:sp>
      <p:sp>
        <p:nvSpPr>
          <p:cNvPr id="33" name="文本框 4">
            <a:extLst>
              <a:ext uri="{FF2B5EF4-FFF2-40B4-BE49-F238E27FC236}">
                <a16:creationId xmlns:a16="http://schemas.microsoft.com/office/drawing/2014/main" id="{BAD4BCAB-2CAE-4CB1-90CB-1EC8CA4042CD}"/>
              </a:ext>
            </a:extLst>
          </p:cNvPr>
          <p:cNvSpPr txBox="1">
            <a:spLocks noChangeArrowheads="1"/>
          </p:cNvSpPr>
          <p:nvPr/>
        </p:nvSpPr>
        <p:spPr bwMode="auto">
          <a:xfrm>
            <a:off x="371267" y="2092438"/>
            <a:ext cx="4176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3</a:t>
            </a:r>
            <a:r>
              <a:rPr lang="zh-CN" altLang="en-US" sz="2400" b="1">
                <a:latin typeface="Times New Roman" panose="02020603050405020304" pitchFamily="18" charset="0"/>
                <a:ea typeface="宋体" panose="02010600030101010101" pitchFamily="2" charset="-122"/>
              </a:rPr>
              <a:t>）灵活性好</a:t>
            </a:r>
          </a:p>
        </p:txBody>
      </p:sp>
      <p:sp>
        <p:nvSpPr>
          <p:cNvPr id="34" name="文本框 5">
            <a:extLst>
              <a:ext uri="{FF2B5EF4-FFF2-40B4-BE49-F238E27FC236}">
                <a16:creationId xmlns:a16="http://schemas.microsoft.com/office/drawing/2014/main" id="{56D727AE-AEDF-4031-A80C-6E0BA5D94B82}"/>
              </a:ext>
            </a:extLst>
          </p:cNvPr>
          <p:cNvSpPr txBox="1">
            <a:spLocks noChangeArrowheads="1"/>
          </p:cNvSpPr>
          <p:nvPr/>
        </p:nvSpPr>
        <p:spPr bwMode="auto">
          <a:xfrm>
            <a:off x="587167" y="2632188"/>
            <a:ext cx="109537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有限域</a:t>
            </a:r>
            <a:r>
              <a:rPr lang="en-US" altLang="zh-CN" sz="2400" dirty="0">
                <a:latin typeface="Times New Roman" panose="02020603050405020304" pitchFamily="18" charset="0"/>
                <a:ea typeface="宋体" panose="02010600030101010101" pitchFamily="2" charset="-122"/>
              </a:rPr>
              <a:t>GF(</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一定的情况下，其上的循环群（即</a:t>
            </a:r>
            <a:r>
              <a:rPr lang="en-US" altLang="zh-CN" sz="2400" dirty="0">
                <a:latin typeface="Times New Roman" panose="02020603050405020304" pitchFamily="18" charset="0"/>
                <a:ea typeface="宋体" panose="02010600030101010101" pitchFamily="2" charset="-122"/>
              </a:rPr>
              <a:t>GF(</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）就定了。而</a:t>
            </a:r>
            <a:r>
              <a:rPr lang="en-US" altLang="zh-CN" sz="2400" dirty="0">
                <a:latin typeface="Times New Roman" panose="02020603050405020304" pitchFamily="18" charset="0"/>
                <a:ea typeface="宋体" panose="02010600030101010101" pitchFamily="2" charset="-122"/>
              </a:rPr>
              <a:t>GF(</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上的椭圆曲线可以通过改变曲线参数，得到不同的曲线，形成不同的循环群。因此，椭圆曲线具有丰富的群结构和多选择性。</a:t>
            </a:r>
          </a:p>
        </p:txBody>
      </p:sp>
    </p:spTree>
    <p:extLst>
      <p:ext uri="{BB962C8B-B14F-4D97-AF65-F5344CB8AC3E}">
        <p14:creationId xmlns:p14="http://schemas.microsoft.com/office/powerpoint/2010/main" val="314739204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65B59BF-0CC3-4C2A-8158-93A822E65B87}"/>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71C92A67-BEC8-4C5A-98D1-F8A21EB112B6}"/>
              </a:ext>
            </a:extLst>
          </p:cNvPr>
          <p:cNvSpPr>
            <a:spLocks noGrp="1"/>
          </p:cNvSpPr>
          <p:nvPr>
            <p:ph type="sldNum" sz="quarter" idx="11"/>
          </p:nvPr>
        </p:nvSpPr>
        <p:spPr/>
        <p:txBody>
          <a:bodyPr/>
          <a:lstStyle/>
          <a:p>
            <a:fld id="{6D29F655-9AA2-4BC9-AAF1-1C184E14E187}" type="slidenum">
              <a:rPr lang="en-US" altLang="zh-CN" smtClean="0"/>
              <a:pPr/>
              <a:t>97</a:t>
            </a:fld>
            <a:endParaRPr lang="en-US" altLang="zh-CN"/>
          </a:p>
        </p:txBody>
      </p:sp>
      <p:pic>
        <p:nvPicPr>
          <p:cNvPr id="8" name="object 8">
            <a:extLst>
              <a:ext uri="{FF2B5EF4-FFF2-40B4-BE49-F238E27FC236}">
                <a16:creationId xmlns:a16="http://schemas.microsoft.com/office/drawing/2014/main" id="{09DAE6C7-81E8-4E6C-BD21-C45223B186CE}"/>
              </a:ext>
            </a:extLst>
          </p:cNvPr>
          <p:cNvPicPr/>
          <p:nvPr/>
        </p:nvPicPr>
        <p:blipFill>
          <a:blip r:embed="rId2" cstate="print"/>
          <a:stretch>
            <a:fillRect/>
          </a:stretch>
        </p:blipFill>
        <p:spPr>
          <a:xfrm>
            <a:off x="482357" y="327675"/>
            <a:ext cx="313944" cy="656844"/>
          </a:xfrm>
          <a:prstGeom prst="rect">
            <a:avLst/>
          </a:prstGeom>
        </p:spPr>
      </p:pic>
      <p:sp>
        <p:nvSpPr>
          <p:cNvPr id="9" name="object 9">
            <a:extLst>
              <a:ext uri="{FF2B5EF4-FFF2-40B4-BE49-F238E27FC236}">
                <a16:creationId xmlns:a16="http://schemas.microsoft.com/office/drawing/2014/main" id="{70D1BAD2-6833-43D7-855F-818BF71A8716}"/>
              </a:ext>
            </a:extLst>
          </p:cNvPr>
          <p:cNvSpPr/>
          <p:nvPr/>
        </p:nvSpPr>
        <p:spPr>
          <a:xfrm>
            <a:off x="890028" y="1006617"/>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10" name="内容占位符 9">
            <a:extLst>
              <a:ext uri="{FF2B5EF4-FFF2-40B4-BE49-F238E27FC236}">
                <a16:creationId xmlns:a16="http://schemas.microsoft.com/office/drawing/2014/main" id="{7A4FE562-543E-4504-BA9C-B14EE67DD2CD}"/>
              </a:ext>
            </a:extLst>
          </p:cNvPr>
          <p:cNvSpPr>
            <a:spLocks noGrp="1"/>
          </p:cNvSpPr>
          <p:nvPr>
            <p:ph idx="1"/>
          </p:nvPr>
        </p:nvSpPr>
        <p:spPr>
          <a:xfrm>
            <a:off x="406400" y="4816474"/>
            <a:ext cx="11176000" cy="1508125"/>
          </a:xfrm>
        </p:spPr>
        <p:txBody>
          <a:bodyPr/>
          <a:lstStyle/>
          <a:p>
            <a:endParaRPr lang="zh-CN" altLang="en-US" dirty="0"/>
          </a:p>
        </p:txBody>
      </p:sp>
      <p:sp>
        <p:nvSpPr>
          <p:cNvPr id="12" name="文本框 11">
            <a:extLst>
              <a:ext uri="{FF2B5EF4-FFF2-40B4-BE49-F238E27FC236}">
                <a16:creationId xmlns:a16="http://schemas.microsoft.com/office/drawing/2014/main" id="{579B87A0-3380-411F-B31E-248BBE31EEC3}"/>
              </a:ext>
            </a:extLst>
          </p:cNvPr>
          <p:cNvSpPr txBox="1"/>
          <p:nvPr/>
        </p:nvSpPr>
        <p:spPr>
          <a:xfrm>
            <a:off x="787400" y="1682579"/>
            <a:ext cx="10617200" cy="1569660"/>
          </a:xfrm>
          <a:prstGeom prst="rect">
            <a:avLst/>
          </a:prstGeom>
          <a:noFill/>
        </p:spPr>
        <p:txBody>
          <a:bodyPr wrap="square">
            <a:spAutoFit/>
          </a:bodyPr>
          <a:lstStyle/>
          <a:p>
            <a:r>
              <a:rPr lang="zh-CN" altLang="en-US" sz="2400" dirty="0">
                <a:latin typeface="Times New Roman" panose="02020603050405020304" pitchFamily="18" charset="0"/>
              </a:rPr>
              <a:t>在同等加密安全强度下，</a:t>
            </a:r>
            <a:r>
              <a:rPr lang="en-US" altLang="zh-CN" sz="2400" dirty="0">
                <a:latin typeface="Times New Roman" panose="02020603050405020304" pitchFamily="18" charset="0"/>
              </a:rPr>
              <a:t>ECC</a:t>
            </a:r>
            <a:r>
              <a:rPr lang="zh-CN" altLang="en-US" sz="2400" dirty="0">
                <a:latin typeface="Times New Roman" panose="02020603050405020304" pitchFamily="18" charset="0"/>
              </a:rPr>
              <a:t>密钥长度为</a:t>
            </a:r>
            <a:r>
              <a:rPr lang="en-US" altLang="zh-CN" sz="2400" dirty="0">
                <a:latin typeface="Times New Roman" panose="02020603050405020304" pitchFamily="18" charset="0"/>
              </a:rPr>
              <a:t>163bit</a:t>
            </a:r>
            <a:r>
              <a:rPr lang="zh-CN" altLang="en-US" sz="2400" dirty="0">
                <a:latin typeface="Times New Roman" panose="02020603050405020304" pitchFamily="18" charset="0"/>
              </a:rPr>
              <a:t>，而</a:t>
            </a:r>
            <a:r>
              <a:rPr lang="en-US" altLang="zh-CN" sz="2400" dirty="0">
                <a:latin typeface="Times New Roman" panose="02020603050405020304" pitchFamily="18" charset="0"/>
              </a:rPr>
              <a:t>RSA</a:t>
            </a:r>
            <a:r>
              <a:rPr lang="zh-CN" altLang="en-US" sz="2400" dirty="0">
                <a:latin typeface="Times New Roman" panose="02020603050405020304" pitchFamily="18" charset="0"/>
              </a:rPr>
              <a:t>密钥长度为</a:t>
            </a:r>
            <a:r>
              <a:rPr lang="en-US" altLang="zh-CN" sz="2400" dirty="0">
                <a:latin typeface="Times New Roman" panose="02020603050405020304" pitchFamily="18" charset="0"/>
              </a:rPr>
              <a:t>1024bit</a:t>
            </a:r>
            <a:r>
              <a:rPr lang="zh-CN" altLang="en-US" sz="2400" dirty="0">
                <a:latin typeface="Times New Roman" panose="02020603050405020304" pitchFamily="18" charset="0"/>
              </a:rPr>
              <a:t>。</a:t>
            </a:r>
            <a:r>
              <a:rPr lang="en-US" altLang="zh-CN" sz="2400" dirty="0">
                <a:latin typeface="Times New Roman" panose="02020603050405020304" pitchFamily="18" charset="0"/>
              </a:rPr>
              <a:t>ECC</a:t>
            </a:r>
            <a:r>
              <a:rPr lang="zh-CN" altLang="en-US" sz="2400" dirty="0">
                <a:latin typeface="Times New Roman" panose="02020603050405020304" pitchFamily="18" charset="0"/>
              </a:rPr>
              <a:t>加密算法的密钥长度很短，意味着占用更少的存储空间，更低的</a:t>
            </a:r>
            <a:r>
              <a:rPr lang="en-US" altLang="zh-CN" sz="2400" dirty="0">
                <a:latin typeface="Times New Roman" panose="02020603050405020304" pitchFamily="18" charset="0"/>
              </a:rPr>
              <a:t>CPU</a:t>
            </a:r>
            <a:r>
              <a:rPr lang="zh-CN" altLang="en-US" sz="2400" dirty="0">
                <a:latin typeface="Times New Roman" panose="02020603050405020304" pitchFamily="18" charset="0"/>
              </a:rPr>
              <a:t>开销和占用更少的带宽。随着越来越多的用户使用移动设备来完成各种网上活动，</a:t>
            </a:r>
            <a:r>
              <a:rPr lang="en-US" altLang="zh-CN" sz="2400" dirty="0">
                <a:latin typeface="Times New Roman" panose="02020603050405020304" pitchFamily="18" charset="0"/>
              </a:rPr>
              <a:t>ECC</a:t>
            </a:r>
            <a:r>
              <a:rPr lang="zh-CN" altLang="en-US" sz="2400" dirty="0">
                <a:latin typeface="Times New Roman" panose="02020603050405020304" pitchFamily="18" charset="0"/>
              </a:rPr>
              <a:t>加密算法为移动互联网安全提供更好的客户体验</a:t>
            </a:r>
          </a:p>
        </p:txBody>
      </p:sp>
      <p:sp>
        <p:nvSpPr>
          <p:cNvPr id="15" name="标题 1">
            <a:extLst>
              <a:ext uri="{FF2B5EF4-FFF2-40B4-BE49-F238E27FC236}">
                <a16:creationId xmlns:a16="http://schemas.microsoft.com/office/drawing/2014/main" id="{7B7ED842-B166-4E70-8FBE-37A2507A85EB}"/>
              </a:ext>
            </a:extLst>
          </p:cNvPr>
          <p:cNvSpPr>
            <a:spLocks noGrp="1"/>
          </p:cNvSpPr>
          <p:nvPr>
            <p:ph type="title"/>
          </p:nvPr>
        </p:nvSpPr>
        <p:spPr>
          <a:xfrm>
            <a:off x="890028" y="317736"/>
            <a:ext cx="9652000" cy="563562"/>
          </a:xfrm>
        </p:spPr>
        <p:txBody>
          <a:bodyPr/>
          <a:lstStyle/>
          <a:p>
            <a:r>
              <a:rPr lang="zh-CN" altLang="en-US" sz="3600" dirty="0">
                <a:latin typeface="Times New Roman" panose="02020603050405020304" pitchFamily="18" charset="0"/>
                <a:ea typeface="宋体" panose="02010600030101010101" pitchFamily="2" charset="-122"/>
              </a:rPr>
              <a:t>椭圆曲线密码体制优点</a:t>
            </a:r>
            <a:endParaRPr lang="zh-CN" altLang="en-US" dirty="0"/>
          </a:p>
        </p:txBody>
      </p:sp>
      <p:sp>
        <p:nvSpPr>
          <p:cNvPr id="17" name="文本框 16">
            <a:extLst>
              <a:ext uri="{FF2B5EF4-FFF2-40B4-BE49-F238E27FC236}">
                <a16:creationId xmlns:a16="http://schemas.microsoft.com/office/drawing/2014/main" id="{B52C1EF5-53D1-42C1-8C90-3379EF0D2A7F}"/>
              </a:ext>
            </a:extLst>
          </p:cNvPr>
          <p:cNvSpPr txBox="1"/>
          <p:nvPr/>
        </p:nvSpPr>
        <p:spPr>
          <a:xfrm>
            <a:off x="636016" y="1182586"/>
            <a:ext cx="609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buFontTx/>
              <a:buNone/>
              <a:defRPr sz="2400" b="1">
                <a:latin typeface="Times New Roman" panose="02020603050405020304" pitchFamily="18" charset="0"/>
              </a:defRPr>
            </a:lvl1pPr>
            <a:lvl2pPr marL="742950" indent="-285750">
              <a:spcBef>
                <a:spcPct val="20000"/>
              </a:spcBef>
              <a:buFont typeface="Arial" panose="020B0604020202020204" pitchFamily="34" charset="0"/>
              <a:buChar char="–"/>
              <a:defRPr sz="2400">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latin typeface="Calibri" panose="020F0502020204030204" pitchFamily="34" charset="0"/>
                <a:ea typeface="微软雅黑" panose="020B0503020204020204" pitchFamily="34" charset="-122"/>
              </a:defRPr>
            </a:lvl9pPr>
          </a:lstStyle>
          <a:p>
            <a:r>
              <a:rPr lang="zh-CN" altLang="en-US" dirty="0"/>
              <a:t>（</a:t>
            </a:r>
            <a:r>
              <a:rPr lang="en-US" altLang="zh-CN" dirty="0"/>
              <a:t>4</a:t>
            </a:r>
            <a:r>
              <a:rPr lang="zh-CN" altLang="en-US" dirty="0"/>
              <a:t>）更适合于移动互联网</a:t>
            </a:r>
          </a:p>
        </p:txBody>
      </p:sp>
      <p:graphicFrame>
        <p:nvGraphicFramePr>
          <p:cNvPr id="18" name="表格 17">
            <a:extLst>
              <a:ext uri="{FF2B5EF4-FFF2-40B4-BE49-F238E27FC236}">
                <a16:creationId xmlns:a16="http://schemas.microsoft.com/office/drawing/2014/main" id="{439111C2-D310-4DBB-A908-B3DE6628B65B}"/>
              </a:ext>
            </a:extLst>
          </p:cNvPr>
          <p:cNvGraphicFramePr>
            <a:graphicFrameLocks noGrp="1"/>
          </p:cNvGraphicFramePr>
          <p:nvPr>
            <p:extLst>
              <p:ext uri="{D42A27DB-BD31-4B8C-83A1-F6EECF244321}">
                <p14:modId xmlns:p14="http://schemas.microsoft.com/office/powerpoint/2010/main" val="1533159381"/>
              </p:ext>
            </p:extLst>
          </p:nvPr>
        </p:nvGraphicFramePr>
        <p:xfrm>
          <a:off x="1441455" y="4376114"/>
          <a:ext cx="7099300" cy="1598614"/>
        </p:xfrm>
        <a:graphic>
          <a:graphicData uri="http://schemas.openxmlformats.org/drawingml/2006/table">
            <a:tbl>
              <a:tblPr firstRow="1" firstCol="1" bandRow="1"/>
              <a:tblGrid>
                <a:gridCol w="1182646">
                  <a:extLst>
                    <a:ext uri="{9D8B030D-6E8A-4147-A177-3AD203B41FA5}">
                      <a16:colId xmlns:a16="http://schemas.microsoft.com/office/drawing/2014/main" val="995564540"/>
                    </a:ext>
                  </a:extLst>
                </a:gridCol>
                <a:gridCol w="1182646">
                  <a:extLst>
                    <a:ext uri="{9D8B030D-6E8A-4147-A177-3AD203B41FA5}">
                      <a16:colId xmlns:a16="http://schemas.microsoft.com/office/drawing/2014/main" val="435337667"/>
                    </a:ext>
                  </a:extLst>
                </a:gridCol>
                <a:gridCol w="1183502">
                  <a:extLst>
                    <a:ext uri="{9D8B030D-6E8A-4147-A177-3AD203B41FA5}">
                      <a16:colId xmlns:a16="http://schemas.microsoft.com/office/drawing/2014/main" val="1386175130"/>
                    </a:ext>
                  </a:extLst>
                </a:gridCol>
                <a:gridCol w="1183502">
                  <a:extLst>
                    <a:ext uri="{9D8B030D-6E8A-4147-A177-3AD203B41FA5}">
                      <a16:colId xmlns:a16="http://schemas.microsoft.com/office/drawing/2014/main" val="1830606160"/>
                    </a:ext>
                  </a:extLst>
                </a:gridCol>
                <a:gridCol w="1183502">
                  <a:extLst>
                    <a:ext uri="{9D8B030D-6E8A-4147-A177-3AD203B41FA5}">
                      <a16:colId xmlns:a16="http://schemas.microsoft.com/office/drawing/2014/main" val="3020833007"/>
                    </a:ext>
                  </a:extLst>
                </a:gridCol>
                <a:gridCol w="1183502">
                  <a:extLst>
                    <a:ext uri="{9D8B030D-6E8A-4147-A177-3AD203B41FA5}">
                      <a16:colId xmlns:a16="http://schemas.microsoft.com/office/drawing/2014/main" val="3831849610"/>
                    </a:ext>
                  </a:extLst>
                </a:gridCol>
              </a:tblGrid>
              <a:tr h="799307">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RSA/DSA</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512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768</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1024</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2048</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21000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132959"/>
                  </a:ext>
                </a:extLst>
              </a:tr>
              <a:tr h="799307">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ECC</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106</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132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160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effectLst/>
                          <a:latin typeface="Times New Roman" panose="02020603050405020304" pitchFamily="18" charset="0"/>
                          <a:ea typeface="等线 Light" panose="02010600030101010101" pitchFamily="2" charset="-122"/>
                          <a:cs typeface="Times New Roman" panose="02020603050405020304" pitchFamily="18" charset="0"/>
                        </a:rPr>
                        <a:t>211</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Times New Roman" panose="02020603050405020304" pitchFamily="18" charset="0"/>
                          <a:ea typeface="等线 Light" panose="02010600030101010101" pitchFamily="2" charset="-122"/>
                          <a:cs typeface="Times New Roman" panose="02020603050405020304" pitchFamily="18" charset="0"/>
                        </a:rPr>
                        <a:t>600</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8" marR="6858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992045"/>
                  </a:ext>
                </a:extLst>
              </a:tr>
            </a:tbl>
          </a:graphicData>
        </a:graphic>
      </p:graphicFrame>
      <p:sp>
        <p:nvSpPr>
          <p:cNvPr id="19" name="矩形 18">
            <a:extLst>
              <a:ext uri="{FF2B5EF4-FFF2-40B4-BE49-F238E27FC236}">
                <a16:creationId xmlns:a16="http://schemas.microsoft.com/office/drawing/2014/main" id="{6BD78C1D-0052-4E00-8454-B5626FD770D5}"/>
              </a:ext>
            </a:extLst>
          </p:cNvPr>
          <p:cNvSpPr/>
          <p:nvPr/>
        </p:nvSpPr>
        <p:spPr>
          <a:xfrm>
            <a:off x="642943" y="3550614"/>
            <a:ext cx="8839200" cy="661988"/>
          </a:xfrm>
          <a:prstGeom prst="rect">
            <a:avLst/>
          </a:prstGeom>
        </p:spPr>
        <p:txBody>
          <a:bodyPr>
            <a:spAutoFit/>
          </a:bodyPr>
          <a:lstStyle/>
          <a:p>
            <a:pPr algn="ctr">
              <a:lnSpc>
                <a:spcPts val="1600"/>
              </a:lnSpc>
              <a:spcBef>
                <a:spcPts val="600"/>
              </a:spcBef>
              <a:spcAft>
                <a:spcPts val="600"/>
              </a:spcAft>
              <a:defRPr/>
            </a:pPr>
            <a:r>
              <a:rPr lang="en-US" altLang="zh-CN" sz="2000" kern="100" dirty="0">
                <a:solidFill>
                  <a:schemeClr val="tx1"/>
                </a:solidFill>
              </a:rPr>
              <a:t>ECC</a:t>
            </a:r>
            <a:r>
              <a:rPr lang="zh-CN" altLang="zh-CN" sz="2000" kern="100" dirty="0">
                <a:solidFill>
                  <a:schemeClr val="tx1"/>
                </a:solidFill>
              </a:rPr>
              <a:t>和</a:t>
            </a:r>
            <a:r>
              <a:rPr lang="en-US" altLang="zh-CN" sz="2000" kern="100" dirty="0">
                <a:solidFill>
                  <a:schemeClr val="tx1"/>
                </a:solidFill>
              </a:rPr>
              <a:t>RSA/DSA</a:t>
            </a:r>
            <a:r>
              <a:rPr lang="zh-CN" altLang="zh-CN" sz="2000" kern="100" dirty="0">
                <a:solidFill>
                  <a:schemeClr val="tx1"/>
                </a:solidFill>
              </a:rPr>
              <a:t>在保持同等安全的条件下所需的密钥长度</a:t>
            </a:r>
            <a:endParaRPr lang="en-US" altLang="zh-CN" sz="2000" kern="100" dirty="0">
              <a:solidFill>
                <a:schemeClr val="tx1"/>
              </a:solidFill>
            </a:endParaRPr>
          </a:p>
          <a:p>
            <a:pPr algn="ctr">
              <a:lnSpc>
                <a:spcPts val="1600"/>
              </a:lnSpc>
              <a:spcBef>
                <a:spcPts val="600"/>
              </a:spcBef>
              <a:spcAft>
                <a:spcPts val="600"/>
              </a:spcAft>
              <a:defRPr/>
            </a:pPr>
            <a:r>
              <a:rPr lang="zh-CN" altLang="zh-CN" sz="2000" kern="100" dirty="0">
                <a:solidFill>
                  <a:schemeClr val="tx1"/>
                </a:solidFill>
              </a:rPr>
              <a:t>（单位为比特）</a:t>
            </a:r>
          </a:p>
        </p:txBody>
      </p:sp>
    </p:spTree>
    <p:extLst>
      <p:ext uri="{BB962C8B-B14F-4D97-AF65-F5344CB8AC3E}">
        <p14:creationId xmlns:p14="http://schemas.microsoft.com/office/powerpoint/2010/main" val="326215173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F835C-94EF-45A4-83C8-78720F83A2BC}"/>
              </a:ext>
            </a:extLst>
          </p:cNvPr>
          <p:cNvSpPr>
            <a:spLocks noGrp="1"/>
          </p:cNvSpPr>
          <p:nvPr>
            <p:ph type="title"/>
          </p:nvPr>
        </p:nvSpPr>
        <p:spPr>
          <a:xfrm>
            <a:off x="660400" y="293998"/>
            <a:ext cx="9652000" cy="563562"/>
          </a:xfrm>
        </p:spPr>
        <p:txBody>
          <a:bodyPr/>
          <a:lstStyle/>
          <a:p>
            <a:r>
              <a:rPr lang="zh-CN" altLang="en-US" sz="3600" dirty="0">
                <a:latin typeface="Times New Roman" panose="02020603050405020304" pitchFamily="18" charset="0"/>
                <a:ea typeface="宋体" panose="02010600030101010101" pitchFamily="2" charset="-122"/>
              </a:rPr>
              <a:t>椭圆曲线密码体制优点</a:t>
            </a:r>
            <a:endParaRPr lang="zh-CN" altLang="en-US" dirty="0"/>
          </a:p>
        </p:txBody>
      </p:sp>
      <p:sp>
        <p:nvSpPr>
          <p:cNvPr id="4" name="日期占位符 3">
            <a:extLst>
              <a:ext uri="{FF2B5EF4-FFF2-40B4-BE49-F238E27FC236}">
                <a16:creationId xmlns:a16="http://schemas.microsoft.com/office/drawing/2014/main" id="{73C9AE58-2D9B-4252-B878-2E7D6C55FEAA}"/>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8F1E93E4-62ED-43F7-A166-93F85C4BDA6B}"/>
              </a:ext>
            </a:extLst>
          </p:cNvPr>
          <p:cNvSpPr>
            <a:spLocks noGrp="1"/>
          </p:cNvSpPr>
          <p:nvPr>
            <p:ph type="sldNum" sz="quarter" idx="11"/>
          </p:nvPr>
        </p:nvSpPr>
        <p:spPr/>
        <p:txBody>
          <a:bodyPr/>
          <a:lstStyle/>
          <a:p>
            <a:fld id="{6D29F655-9AA2-4BC9-AAF1-1C184E14E187}" type="slidenum">
              <a:rPr lang="en-US" altLang="zh-CN" smtClean="0"/>
              <a:pPr/>
              <a:t>98</a:t>
            </a:fld>
            <a:endParaRPr lang="en-US" altLang="zh-CN"/>
          </a:p>
        </p:txBody>
      </p:sp>
      <p:pic>
        <p:nvPicPr>
          <p:cNvPr id="18" name="object 8">
            <a:extLst>
              <a:ext uri="{FF2B5EF4-FFF2-40B4-BE49-F238E27FC236}">
                <a16:creationId xmlns:a16="http://schemas.microsoft.com/office/drawing/2014/main" id="{C3D88D1F-22BC-4FFC-970A-D0AE6F2F3211}"/>
              </a:ext>
            </a:extLst>
          </p:cNvPr>
          <p:cNvPicPr/>
          <p:nvPr/>
        </p:nvPicPr>
        <p:blipFill>
          <a:blip r:embed="rId2" cstate="print"/>
          <a:stretch>
            <a:fillRect/>
          </a:stretch>
        </p:blipFill>
        <p:spPr>
          <a:xfrm>
            <a:off x="99082" y="184013"/>
            <a:ext cx="313944" cy="656844"/>
          </a:xfrm>
          <a:prstGeom prst="rect">
            <a:avLst/>
          </a:prstGeom>
        </p:spPr>
      </p:pic>
      <p:sp>
        <p:nvSpPr>
          <p:cNvPr id="19" name="object 9">
            <a:extLst>
              <a:ext uri="{FF2B5EF4-FFF2-40B4-BE49-F238E27FC236}">
                <a16:creationId xmlns:a16="http://schemas.microsoft.com/office/drawing/2014/main" id="{3D7EC5B0-23E9-4551-929F-0FA43F8923B1}"/>
              </a:ext>
            </a:extLst>
          </p:cNvPr>
          <p:cNvSpPr/>
          <p:nvPr/>
        </p:nvSpPr>
        <p:spPr>
          <a:xfrm>
            <a:off x="506753" y="862955"/>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6" name="内容占位符 5">
            <a:extLst>
              <a:ext uri="{FF2B5EF4-FFF2-40B4-BE49-F238E27FC236}">
                <a16:creationId xmlns:a16="http://schemas.microsoft.com/office/drawing/2014/main" id="{DAD594E4-2A44-42B8-8A48-C6E26231D439}"/>
              </a:ext>
            </a:extLst>
          </p:cNvPr>
          <p:cNvSpPr>
            <a:spLocks noGrp="1"/>
          </p:cNvSpPr>
          <p:nvPr>
            <p:ph idx="1"/>
          </p:nvPr>
        </p:nvSpPr>
        <p:spPr>
          <a:xfrm>
            <a:off x="406400" y="5257800"/>
            <a:ext cx="11176000" cy="1066800"/>
          </a:xfrm>
        </p:spPr>
        <p:txBody>
          <a:bodyPr/>
          <a:lstStyle/>
          <a:p>
            <a:endParaRPr lang="zh-CN" altLang="en-US"/>
          </a:p>
        </p:txBody>
      </p:sp>
      <p:sp>
        <p:nvSpPr>
          <p:cNvPr id="10" name="Rectangle 3">
            <a:extLst>
              <a:ext uri="{FF2B5EF4-FFF2-40B4-BE49-F238E27FC236}">
                <a16:creationId xmlns:a16="http://schemas.microsoft.com/office/drawing/2014/main" id="{537DC33E-1033-4152-A175-8AD49BDFA1DF}"/>
              </a:ext>
            </a:extLst>
          </p:cNvPr>
          <p:cNvSpPr>
            <a:spLocks noGrp="1" noChangeArrowheads="1"/>
          </p:cNvSpPr>
          <p:nvPr/>
        </p:nvSpPr>
        <p:spPr bwMode="gray">
          <a:xfrm>
            <a:off x="1975643" y="800894"/>
            <a:ext cx="8240713"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dirty="0">
                <a:ea typeface="宋体" panose="02010600030101010101" pitchFamily="2" charset="-122"/>
                <a:sym typeface="Wingdings" panose="05000000000000000000" pitchFamily="2" charset="2"/>
              </a:rPr>
              <a:t>难点</a:t>
            </a:r>
            <a:r>
              <a:rPr lang="en-US" altLang="zh-CN" sz="2400" dirty="0">
                <a:ea typeface="宋体" panose="02010600030101010101" pitchFamily="2" charset="-122"/>
                <a:sym typeface="Wingdings" panose="05000000000000000000" pitchFamily="2" charset="2"/>
              </a:rPr>
              <a:t>: </a:t>
            </a:r>
            <a:r>
              <a:rPr lang="zh-CN" altLang="en-US" sz="2400" dirty="0">
                <a:ea typeface="宋体" panose="02010600030101010101" pitchFamily="2" charset="-122"/>
                <a:sym typeface="Wingdings" panose="05000000000000000000" pitchFamily="2" charset="2"/>
              </a:rPr>
              <a:t>从</a:t>
            </a:r>
            <a:r>
              <a:rPr lang="en-US" altLang="zh-CN" sz="2400" dirty="0">
                <a:ea typeface="宋体" panose="02010600030101010101" pitchFamily="2" charset="-122"/>
                <a:sym typeface="Wingdings" panose="05000000000000000000" pitchFamily="2" charset="2"/>
              </a:rPr>
              <a:t>P</a:t>
            </a:r>
            <a:r>
              <a:rPr lang="zh-CN" altLang="en-US" sz="2400" dirty="0">
                <a:ea typeface="宋体" panose="02010600030101010101" pitchFamily="2" charset="-122"/>
                <a:sym typeface="Wingdings" panose="05000000000000000000" pitchFamily="2" charset="2"/>
              </a:rPr>
              <a:t>和</a:t>
            </a:r>
            <a:r>
              <a:rPr lang="en-US" altLang="zh-CN" sz="2400" dirty="0" err="1">
                <a:ea typeface="宋体" panose="02010600030101010101" pitchFamily="2" charset="-122"/>
                <a:sym typeface="Wingdings" panose="05000000000000000000" pitchFamily="2" charset="2"/>
              </a:rPr>
              <a:t>kP</a:t>
            </a:r>
            <a:r>
              <a:rPr lang="zh-CN" altLang="en-US" sz="2400" dirty="0">
                <a:ea typeface="宋体" panose="02010600030101010101" pitchFamily="2" charset="-122"/>
                <a:sym typeface="Wingdings" panose="05000000000000000000" pitchFamily="2" charset="2"/>
              </a:rPr>
              <a:t>获得</a:t>
            </a:r>
            <a:r>
              <a:rPr lang="en-US" altLang="zh-CN" sz="2400" dirty="0">
                <a:ea typeface="宋体" panose="02010600030101010101" pitchFamily="2" charset="-122"/>
                <a:sym typeface="Wingdings" panose="05000000000000000000" pitchFamily="2" charset="2"/>
              </a:rPr>
              <a:t>k</a:t>
            </a:r>
          </a:p>
          <a:p>
            <a:pPr eaLnBrk="1" hangingPunct="1"/>
            <a:r>
              <a:rPr lang="zh-CN" altLang="en-US" sz="2400" dirty="0">
                <a:ea typeface="宋体" panose="02010600030101010101" pitchFamily="2" charset="-122"/>
                <a:sym typeface="Wingdings" panose="05000000000000000000" pitchFamily="2" charset="2"/>
              </a:rPr>
              <a:t>对椭圆曲线研究的时间短</a:t>
            </a:r>
          </a:p>
          <a:p>
            <a:pPr eaLnBrk="1" hangingPunct="1"/>
            <a:r>
              <a:rPr lang="zh-CN" altLang="en-US" sz="2400" dirty="0">
                <a:ea typeface="宋体" panose="02010600030101010101" pitchFamily="2" charset="-122"/>
                <a:sym typeface="Wingdings" panose="05000000000000000000" pitchFamily="2" charset="2"/>
              </a:rPr>
              <a:t>椭圆曲线要求密钥长度短</a:t>
            </a:r>
            <a:r>
              <a:rPr lang="en-US" altLang="zh-CN" sz="2400" dirty="0">
                <a:ea typeface="宋体" panose="02010600030101010101" pitchFamily="2" charset="-122"/>
                <a:sym typeface="Wingdings" panose="05000000000000000000" pitchFamily="2" charset="2"/>
              </a:rPr>
              <a:t>,</a:t>
            </a:r>
            <a:r>
              <a:rPr lang="zh-CN" altLang="en-US" sz="2400" dirty="0">
                <a:ea typeface="宋体" panose="02010600030101010101" pitchFamily="2" charset="-122"/>
                <a:sym typeface="Wingdings" panose="05000000000000000000" pitchFamily="2" charset="2"/>
              </a:rPr>
              <a:t>速度快</a:t>
            </a:r>
          </a:p>
          <a:p>
            <a:pPr eaLnBrk="1" hangingPunct="1"/>
            <a:r>
              <a:rPr lang="zh-CN" altLang="en-US" sz="2400" dirty="0">
                <a:ea typeface="宋体" panose="02010600030101010101" pitchFamily="2" charset="-122"/>
                <a:sym typeface="Wingdings" panose="05000000000000000000" pitchFamily="2" charset="2"/>
              </a:rPr>
              <a:t>对比</a:t>
            </a:r>
            <a:r>
              <a:rPr lang="en-US" altLang="zh-CN" sz="2400" dirty="0">
                <a:ea typeface="宋体" panose="02010600030101010101" pitchFamily="2" charset="-122"/>
                <a:sym typeface="Wingdings" panose="05000000000000000000" pitchFamily="2" charset="2"/>
              </a:rPr>
              <a:t>:    ECC                        RSA</a:t>
            </a:r>
            <a:br>
              <a:rPr lang="en-US" altLang="zh-CN" sz="2400" dirty="0">
                <a:ea typeface="宋体" panose="02010600030101010101" pitchFamily="2" charset="-122"/>
                <a:sym typeface="Wingdings" panose="05000000000000000000" pitchFamily="2" charset="2"/>
              </a:rPr>
            </a:br>
            <a:r>
              <a:rPr lang="en-US" altLang="zh-CN" sz="2400" dirty="0">
                <a:ea typeface="宋体" panose="02010600030101010101" pitchFamily="2" charset="-122"/>
                <a:sym typeface="Wingdings" panose="05000000000000000000" pitchFamily="2" charset="2"/>
              </a:rPr>
              <a:t>*</a:t>
            </a:r>
            <a:r>
              <a:rPr lang="en-US" altLang="zh-CN" sz="1800" dirty="0" err="1">
                <a:ea typeface="宋体" panose="02010600030101010101" pitchFamily="2" charset="-122"/>
                <a:sym typeface="Wingdings" panose="05000000000000000000" pitchFamily="2" charset="2"/>
              </a:rPr>
              <a:t>Pollardrho</a:t>
            </a:r>
            <a:r>
              <a:rPr lang="zh-CN" altLang="en-US" sz="1800" dirty="0">
                <a:ea typeface="宋体" panose="02010600030101010101" pitchFamily="2" charset="-122"/>
                <a:sym typeface="Wingdings" panose="05000000000000000000" pitchFamily="2" charset="2"/>
              </a:rPr>
              <a:t>分析方法</a:t>
            </a:r>
          </a:p>
        </p:txBody>
      </p:sp>
      <p:pic>
        <p:nvPicPr>
          <p:cNvPr id="11" name="table">
            <a:extLst>
              <a:ext uri="{FF2B5EF4-FFF2-40B4-BE49-F238E27FC236}">
                <a16:creationId xmlns:a16="http://schemas.microsoft.com/office/drawing/2014/main" id="{BB60CC69-B2A1-4D98-B028-C88AC454F854}"/>
              </a:ext>
            </a:extLst>
          </p:cNvPr>
          <p:cNvPicPr>
            <a:picLocks noChangeAspect="1"/>
          </p:cNvPicPr>
          <p:nvPr/>
        </p:nvPicPr>
        <p:blipFill>
          <a:blip r:embed="rId3"/>
          <a:stretch>
            <a:fillRect/>
          </a:stretch>
        </p:blipFill>
        <p:spPr>
          <a:xfrm>
            <a:off x="2313780" y="3199606"/>
            <a:ext cx="3581400" cy="2108200"/>
          </a:xfrm>
          <a:prstGeom prst="rect">
            <a:avLst/>
          </a:prstGeom>
        </p:spPr>
      </p:pic>
      <p:pic>
        <p:nvPicPr>
          <p:cNvPr id="12" name="table">
            <a:extLst>
              <a:ext uri="{FF2B5EF4-FFF2-40B4-BE49-F238E27FC236}">
                <a16:creationId xmlns:a16="http://schemas.microsoft.com/office/drawing/2014/main" id="{C3D64203-93AC-4C77-8551-E8799BFC5CB2}"/>
              </a:ext>
            </a:extLst>
          </p:cNvPr>
          <p:cNvPicPr>
            <a:picLocks noChangeAspect="1"/>
          </p:cNvPicPr>
          <p:nvPr/>
        </p:nvPicPr>
        <p:blipFill>
          <a:blip r:embed="rId4"/>
          <a:stretch>
            <a:fillRect/>
          </a:stretch>
        </p:blipFill>
        <p:spPr>
          <a:xfrm>
            <a:off x="6845300" y="2596933"/>
            <a:ext cx="2971800" cy="3467100"/>
          </a:xfrm>
          <a:prstGeom prst="rect">
            <a:avLst/>
          </a:prstGeom>
        </p:spPr>
      </p:pic>
    </p:spTree>
    <p:extLst>
      <p:ext uri="{BB962C8B-B14F-4D97-AF65-F5344CB8AC3E}">
        <p14:creationId xmlns:p14="http://schemas.microsoft.com/office/powerpoint/2010/main" val="304572481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45231-BE8A-4580-9023-DD6BF276B4E9}"/>
              </a:ext>
            </a:extLst>
          </p:cNvPr>
          <p:cNvSpPr>
            <a:spLocks noGrp="1"/>
          </p:cNvSpPr>
          <p:nvPr>
            <p:ph type="title"/>
          </p:nvPr>
        </p:nvSpPr>
        <p:spPr>
          <a:xfrm>
            <a:off x="533400" y="293998"/>
            <a:ext cx="9652000" cy="563562"/>
          </a:xfrm>
        </p:spPr>
        <p:txBody>
          <a:bodyPr/>
          <a:lstStyle/>
          <a:p>
            <a:r>
              <a:rPr lang="zh-CN" altLang="en-US" sz="3600" dirty="0">
                <a:ea typeface="宋体" panose="02010600030101010101" pitchFamily="2" charset="-122"/>
              </a:rPr>
              <a:t>公钥密码与以前的密码学不同之处</a:t>
            </a:r>
            <a:endParaRPr lang="zh-CN" altLang="en-US" dirty="0"/>
          </a:p>
        </p:txBody>
      </p:sp>
      <p:sp>
        <p:nvSpPr>
          <p:cNvPr id="4" name="日期占位符 3">
            <a:extLst>
              <a:ext uri="{FF2B5EF4-FFF2-40B4-BE49-F238E27FC236}">
                <a16:creationId xmlns:a16="http://schemas.microsoft.com/office/drawing/2014/main" id="{68C77534-2AE9-427A-969C-B9F53FA6E170}"/>
              </a:ext>
            </a:extLst>
          </p:cNvPr>
          <p:cNvSpPr>
            <a:spLocks noGrp="1"/>
          </p:cNvSpPr>
          <p:nvPr>
            <p:ph type="dt" sz="half" idx="10"/>
          </p:nvPr>
        </p:nvSpPr>
        <p:spPr/>
        <p:txBody>
          <a:bodyPr/>
          <a:lstStyle/>
          <a:p>
            <a:pPr>
              <a:defRPr/>
            </a:pPr>
            <a:fld id="{C66501A4-0232-46B4-A544-D7F9EAD922BF}" type="datetime1">
              <a:rPr lang="zh-CN" altLang="en-US" smtClean="0"/>
              <a:pPr>
                <a:defRPr/>
              </a:pPr>
              <a:t>2024/4/29</a:t>
            </a:fld>
            <a:endParaRPr lang="en-US" altLang="zh-CN"/>
          </a:p>
        </p:txBody>
      </p:sp>
      <p:sp>
        <p:nvSpPr>
          <p:cNvPr id="5" name="灯片编号占位符 4">
            <a:extLst>
              <a:ext uri="{FF2B5EF4-FFF2-40B4-BE49-F238E27FC236}">
                <a16:creationId xmlns:a16="http://schemas.microsoft.com/office/drawing/2014/main" id="{06E888F0-0E36-46E1-9F45-74E1171065FE}"/>
              </a:ext>
            </a:extLst>
          </p:cNvPr>
          <p:cNvSpPr>
            <a:spLocks noGrp="1"/>
          </p:cNvSpPr>
          <p:nvPr>
            <p:ph type="sldNum" sz="quarter" idx="11"/>
          </p:nvPr>
        </p:nvSpPr>
        <p:spPr/>
        <p:txBody>
          <a:bodyPr/>
          <a:lstStyle/>
          <a:p>
            <a:fld id="{6D29F655-9AA2-4BC9-AAF1-1C184E14E187}" type="slidenum">
              <a:rPr lang="en-US" altLang="zh-CN" smtClean="0"/>
              <a:pPr/>
              <a:t>99</a:t>
            </a:fld>
            <a:endParaRPr lang="en-US" altLang="zh-CN"/>
          </a:p>
        </p:txBody>
      </p:sp>
      <p:pic>
        <p:nvPicPr>
          <p:cNvPr id="16" name="object 8">
            <a:extLst>
              <a:ext uri="{FF2B5EF4-FFF2-40B4-BE49-F238E27FC236}">
                <a16:creationId xmlns:a16="http://schemas.microsoft.com/office/drawing/2014/main" id="{0267D4D6-77C3-4AB7-9F78-B60BAF86494B}"/>
              </a:ext>
            </a:extLst>
          </p:cNvPr>
          <p:cNvPicPr/>
          <p:nvPr/>
        </p:nvPicPr>
        <p:blipFill>
          <a:blip r:embed="rId2" cstate="print"/>
          <a:stretch>
            <a:fillRect/>
          </a:stretch>
        </p:blipFill>
        <p:spPr>
          <a:xfrm>
            <a:off x="222769" y="279970"/>
            <a:ext cx="313944" cy="656844"/>
          </a:xfrm>
          <a:prstGeom prst="rect">
            <a:avLst/>
          </a:prstGeom>
        </p:spPr>
      </p:pic>
      <p:sp>
        <p:nvSpPr>
          <p:cNvPr id="17" name="object 9">
            <a:extLst>
              <a:ext uri="{FF2B5EF4-FFF2-40B4-BE49-F238E27FC236}">
                <a16:creationId xmlns:a16="http://schemas.microsoft.com/office/drawing/2014/main" id="{90CCBCEB-7775-487F-ADD3-5666BBC5DFC0}"/>
              </a:ext>
            </a:extLst>
          </p:cNvPr>
          <p:cNvSpPr/>
          <p:nvPr/>
        </p:nvSpPr>
        <p:spPr>
          <a:xfrm>
            <a:off x="630440" y="958912"/>
            <a:ext cx="6778625" cy="0"/>
          </a:xfrm>
          <a:custGeom>
            <a:avLst/>
            <a:gdLst/>
            <a:ahLst/>
            <a:cxnLst/>
            <a:rect l="l" t="t" r="r" b="b"/>
            <a:pathLst>
              <a:path w="6778625">
                <a:moveTo>
                  <a:pt x="0" y="0"/>
                </a:moveTo>
                <a:lnTo>
                  <a:pt x="6778625" y="0"/>
                </a:lnTo>
              </a:path>
            </a:pathLst>
          </a:custGeom>
          <a:ln w="28956">
            <a:solidFill>
              <a:srgbClr val="4F81BC"/>
            </a:solidFill>
          </a:ln>
        </p:spPr>
        <p:txBody>
          <a:bodyPr wrap="square" lIns="0" tIns="0" rIns="0" bIns="0" rtlCol="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a:p>
        </p:txBody>
      </p:sp>
      <p:sp>
        <p:nvSpPr>
          <p:cNvPr id="20" name="Rectangle 3">
            <a:extLst>
              <a:ext uri="{FF2B5EF4-FFF2-40B4-BE49-F238E27FC236}">
                <a16:creationId xmlns:a16="http://schemas.microsoft.com/office/drawing/2014/main" id="{28889A5E-E534-4893-BF2F-47C498BF615E}"/>
              </a:ext>
            </a:extLst>
          </p:cNvPr>
          <p:cNvSpPr>
            <a:spLocks noGrp="1" noChangeArrowheads="1"/>
          </p:cNvSpPr>
          <p:nvPr>
            <p:ph idx="1"/>
          </p:nvPr>
        </p:nvSpPr>
        <p:spPr>
          <a:xfrm>
            <a:off x="406400" y="1219200"/>
            <a:ext cx="11176000" cy="2482848"/>
          </a:xfrm>
        </p:spPr>
        <p:txBody>
          <a:bodyPr/>
          <a:lstStyle/>
          <a:p>
            <a:pPr eaLnBrk="1" hangingPunct="1"/>
            <a:r>
              <a:rPr lang="zh-CN" altLang="en-US" dirty="0">
                <a:ea typeface="宋体" panose="02010600030101010101" pitchFamily="2" charset="-122"/>
              </a:rPr>
              <a:t>传统的对称密码基于混淆和发散，使用替换和置换技术</a:t>
            </a:r>
          </a:p>
          <a:p>
            <a:pPr eaLnBrk="1" hangingPunct="1"/>
            <a:r>
              <a:rPr lang="zh-CN" altLang="en-US" dirty="0">
                <a:ea typeface="宋体" panose="02010600030101010101" pitchFamily="2" charset="-122"/>
              </a:rPr>
              <a:t>公钥密码（非对称密码）是基于数学函数的求解复杂度</a:t>
            </a:r>
          </a:p>
          <a:p>
            <a:pPr eaLnBrk="1" hangingPunct="1"/>
            <a:r>
              <a:rPr lang="zh-CN" altLang="en-US" dirty="0">
                <a:ea typeface="宋体" panose="02010600030101010101" pitchFamily="2" charset="-122"/>
              </a:rPr>
              <a:t>公钥的两个密钥</a:t>
            </a:r>
          </a:p>
          <a:p>
            <a:pPr eaLnBrk="1" hangingPunct="1"/>
            <a:r>
              <a:rPr lang="zh-CN" altLang="en-US" dirty="0">
                <a:ea typeface="宋体" panose="02010600030101010101" pitchFamily="2" charset="-122"/>
              </a:rPr>
              <a:t>应用范围更广，消息的保密性、密钥的分配和认证领域</a:t>
            </a:r>
          </a:p>
        </p:txBody>
      </p:sp>
    </p:spTree>
    <p:extLst>
      <p:ext uri="{BB962C8B-B14F-4D97-AF65-F5344CB8AC3E}">
        <p14:creationId xmlns:p14="http://schemas.microsoft.com/office/powerpoint/2010/main" val="3253678592"/>
      </p:ext>
    </p:extLst>
  </p:cSld>
  <p:clrMapOvr>
    <a:masterClrMapping/>
  </p:clrMapOvr>
  <p:transition/>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7585</TotalTime>
  <Words>6681</Words>
  <Application>Microsoft Office PowerPoint</Application>
  <PresentationFormat>宽屏</PresentationFormat>
  <Paragraphs>872</Paragraphs>
  <Slides>106</Slides>
  <Notes>3</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9</vt:i4>
      </vt:variant>
      <vt:variant>
        <vt:lpstr>幻灯片标题</vt:lpstr>
      </vt:variant>
      <vt:variant>
        <vt:i4>106</vt:i4>
      </vt:variant>
    </vt:vector>
  </HeadingPairs>
  <TitlesOfParts>
    <vt:vector size="133" baseType="lpstr">
      <vt:lpstr>-apple-system</vt:lpstr>
      <vt:lpstr>等线</vt:lpstr>
      <vt:lpstr>仿宋</vt:lpstr>
      <vt:lpstr>黑体</vt:lpstr>
      <vt:lpstr>宋体</vt:lpstr>
      <vt:lpstr>微软雅黑</vt:lpstr>
      <vt:lpstr>Arial</vt:lpstr>
      <vt:lpstr>Calibri</vt:lpstr>
      <vt:lpstr>Cambria</vt:lpstr>
      <vt:lpstr>Cambria Math</vt:lpstr>
      <vt:lpstr>Comic Sans MS</vt:lpstr>
      <vt:lpstr>Times New Roman</vt:lpstr>
      <vt:lpstr>Verdana</vt:lpstr>
      <vt:lpstr>Wingdings</vt:lpstr>
      <vt:lpstr>F030TGp</vt:lpstr>
      <vt:lpstr>008TGp_BizCom_light</vt:lpstr>
      <vt:lpstr>047tgp_simple_3color_v2</vt:lpstr>
      <vt:lpstr>主题2</vt:lpstr>
      <vt:lpstr>Image</vt:lpstr>
      <vt:lpstr>Equation</vt:lpstr>
      <vt:lpstr>MathType 7.0 Equation</vt:lpstr>
      <vt:lpstr>Equation.DSMT4</vt:lpstr>
      <vt:lpstr>MathType 6.0 Equation</vt:lpstr>
      <vt:lpstr>Microsoft Visio 绘图</vt:lpstr>
      <vt:lpstr>Microsoft Visio 2003-2010 绘图</vt:lpstr>
      <vt:lpstr>Microsoft 公式 3.0</vt:lpstr>
      <vt:lpstr>Equation.2</vt:lpstr>
      <vt:lpstr>第5章 公钥密码3</vt:lpstr>
      <vt:lpstr>本讲内容</vt:lpstr>
      <vt:lpstr>密码学中的一些常用数学知识</vt:lpstr>
      <vt:lpstr>离散对数 (discrete logarithm)</vt:lpstr>
      <vt:lpstr>二次剩余</vt:lpstr>
      <vt:lpstr>二次剩余例子</vt:lpstr>
      <vt:lpstr>一般二次同余式</vt:lpstr>
      <vt:lpstr>二次剩余解数量定理</vt:lpstr>
      <vt:lpstr>二次剩余解数量定理</vt:lpstr>
      <vt:lpstr>二次剩余解数量定理</vt:lpstr>
      <vt:lpstr>二次剩余</vt:lpstr>
      <vt:lpstr>二次剩余欧拉准则</vt:lpstr>
      <vt:lpstr>二次剩余欧拉准则推论</vt:lpstr>
      <vt:lpstr>二次剩余与公钥密码算法</vt:lpstr>
      <vt:lpstr>二次剩余与公钥密码算法</vt:lpstr>
      <vt:lpstr>二次剩余与公钥密码算法</vt:lpstr>
      <vt:lpstr>Rabin密码体制</vt:lpstr>
      <vt:lpstr>Rabin密码体制</vt:lpstr>
      <vt:lpstr>Rabin密码体制</vt:lpstr>
      <vt:lpstr>课后思考题</vt:lpstr>
      <vt:lpstr>代数系统</vt:lpstr>
      <vt:lpstr>代数系统</vt:lpstr>
      <vt:lpstr>代数系统上的运算封闭性</vt:lpstr>
      <vt:lpstr>代数系统</vt:lpstr>
      <vt:lpstr>PowerPoint 演示文稿</vt:lpstr>
      <vt:lpstr>群</vt:lpstr>
      <vt:lpstr>群的一些属性</vt:lpstr>
      <vt:lpstr>群的一些典型例子</vt:lpstr>
      <vt:lpstr>群的一些典型例子</vt:lpstr>
      <vt:lpstr>思考题</vt:lpstr>
      <vt:lpstr>群的阶</vt:lpstr>
      <vt:lpstr>PowerPoint 演示文稿</vt:lpstr>
      <vt:lpstr>子群和群同态</vt:lpstr>
      <vt:lpstr>循环群</vt:lpstr>
      <vt:lpstr>循环群例子</vt:lpstr>
      <vt:lpstr>循环群重要性质</vt:lpstr>
      <vt:lpstr>PowerPoint 演示文稿</vt:lpstr>
      <vt:lpstr>PowerPoint 演示文稿</vt:lpstr>
      <vt:lpstr>PowerPoint 演示文稿</vt:lpstr>
      <vt:lpstr>子群和群同态</vt:lpstr>
      <vt:lpstr>群同态</vt:lpstr>
      <vt:lpstr>群同态像</vt:lpstr>
      <vt:lpstr>群同态例子</vt:lpstr>
      <vt:lpstr>群同构</vt:lpstr>
      <vt:lpstr>群同构例子-中国剩余映射</vt:lpstr>
      <vt:lpstr>代数系统</vt:lpstr>
      <vt:lpstr>环和域的基本概念</vt:lpstr>
      <vt:lpstr>环-例子</vt:lpstr>
      <vt:lpstr>环-例子</vt:lpstr>
      <vt:lpstr>环-例子</vt:lpstr>
      <vt:lpstr>环的运算</vt:lpstr>
      <vt:lpstr>零因子</vt:lpstr>
      <vt:lpstr>多项式环</vt:lpstr>
      <vt:lpstr>PowerPoint 演示文稿</vt:lpstr>
      <vt:lpstr>PowerPoint 演示文稿</vt:lpstr>
      <vt:lpstr>域</vt:lpstr>
      <vt:lpstr>有限整环</vt:lpstr>
      <vt:lpstr>各种代数结构的包含关系</vt:lpstr>
      <vt:lpstr>PowerPoint 演示文稿</vt:lpstr>
      <vt:lpstr>域的重要性质</vt:lpstr>
      <vt:lpstr>域的重要性质</vt:lpstr>
      <vt:lpstr>有限域重要特性</vt:lpstr>
      <vt:lpstr>代数系统</vt:lpstr>
      <vt:lpstr>ElGamal公钥加密体制原理</vt:lpstr>
      <vt:lpstr>ElGamal – 签名</vt:lpstr>
      <vt:lpstr>ElGamal特点</vt:lpstr>
      <vt:lpstr>代数系统</vt:lpstr>
      <vt:lpstr>实数域上的椭圆曲线</vt:lpstr>
      <vt:lpstr>实数域上的椭圆曲线</vt:lpstr>
      <vt:lpstr>实数域上的椭圆曲线</vt:lpstr>
      <vt:lpstr>椭圆曲线上的加法运算</vt:lpstr>
      <vt:lpstr>幂模p与原根</vt:lpstr>
      <vt:lpstr>有限域上的椭圆曲线</vt:lpstr>
      <vt:lpstr>Hasse定理</vt:lpstr>
      <vt:lpstr>      上的加法</vt:lpstr>
      <vt:lpstr>     上的加法</vt:lpstr>
      <vt:lpstr>      上的加法</vt:lpstr>
      <vt:lpstr>Euler定理在密码学中的应用</vt:lpstr>
      <vt:lpstr>点的加法算法</vt:lpstr>
      <vt:lpstr>点的加法算法例子 P102</vt:lpstr>
      <vt:lpstr>点的加法算法例子</vt:lpstr>
      <vt:lpstr>例子</vt:lpstr>
      <vt:lpstr>倍点运算</vt:lpstr>
      <vt:lpstr>倍点运算</vt:lpstr>
      <vt:lpstr>明文消息到椭圆曲线上的嵌入</vt:lpstr>
      <vt:lpstr>明文消息到椭圆曲线上的嵌入</vt:lpstr>
      <vt:lpstr>椭圆曲线上的密码</vt:lpstr>
      <vt:lpstr>椭圆曲线上Diffie-Hellman密钥交换</vt:lpstr>
      <vt:lpstr>椭圆曲线上Diffie-Hellman密钥交换</vt:lpstr>
      <vt:lpstr>椭圆曲线上Diffie-Hellman密钥交换 </vt:lpstr>
      <vt:lpstr>椭圆曲线上ElGamal密码体制</vt:lpstr>
      <vt:lpstr>利用椭圆曲线实现ElGamal密码体制</vt:lpstr>
      <vt:lpstr>椭圆曲线ElGamal</vt:lpstr>
      <vt:lpstr>椭圆曲线ElGamal</vt:lpstr>
      <vt:lpstr>椭圆曲线密码体制优点</vt:lpstr>
      <vt:lpstr>椭圆曲线密码体制优点</vt:lpstr>
      <vt:lpstr>椭圆曲线密码体制优点</vt:lpstr>
      <vt:lpstr>椭圆曲线密码体制优点</vt:lpstr>
      <vt:lpstr>公钥密码与以前的密码学不同之处</vt:lpstr>
      <vt:lpstr>公钥vs对称</vt:lpstr>
      <vt:lpstr>对于非对称密码的误解</vt:lpstr>
      <vt:lpstr>对于非对称密码的误解</vt:lpstr>
      <vt:lpstr>PowerPoint 演示文稿</vt:lpstr>
      <vt:lpstr>国产密码</vt:lpstr>
      <vt:lpstr>下次内容</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杨 家红</cp:lastModifiedBy>
  <cp:revision>278</cp:revision>
  <cp:lastPrinted>1601-01-01T00:00:00Z</cp:lastPrinted>
  <dcterms:created xsi:type="dcterms:W3CDTF">1601-01-01T00:00:00Z</dcterms:created>
  <dcterms:modified xsi:type="dcterms:W3CDTF">2024-04-29T03:57:11Z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